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468" r:id="rId2"/>
    <p:sldId id="469" r:id="rId3"/>
    <p:sldId id="439" r:id="rId4"/>
    <p:sldId id="470" r:id="rId5"/>
    <p:sldId id="440" r:id="rId6"/>
    <p:sldId id="471" r:id="rId7"/>
    <p:sldId id="441" r:id="rId8"/>
    <p:sldId id="472" r:id="rId9"/>
    <p:sldId id="443" r:id="rId10"/>
    <p:sldId id="478" r:id="rId11"/>
    <p:sldId id="477" r:id="rId12"/>
    <p:sldId id="474" r:id="rId13"/>
    <p:sldId id="444" r:id="rId14"/>
    <p:sldId id="479" r:id="rId15"/>
    <p:sldId id="476" r:id="rId16"/>
    <p:sldId id="4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A4234E-832C-4228-ACAA-0F693C15A87C}" v="50" dt="2024-01-02T06:46:30.7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3852" autoAdjust="0"/>
  </p:normalViewPr>
  <p:slideViewPr>
    <p:cSldViewPr snapToGrid="0">
      <p:cViewPr varScale="1">
        <p:scale>
          <a:sx n="54" d="100"/>
          <a:sy n="54" d="100"/>
        </p:scale>
        <p:origin x="114" y="83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25A4234E-832C-4228-ACAA-0F693C15A87C}"/>
    <pc:docChg chg="modSld">
      <pc:chgData name="Leonie Smith" userId="fed1330f33f5650e" providerId="LiveId" clId="{25A4234E-832C-4228-ACAA-0F693C15A87C}" dt="2024-01-02T06:46:30.743" v="70"/>
      <pc:docMkLst>
        <pc:docMk/>
      </pc:docMkLst>
      <pc:sldChg chg="addSp modSp">
        <pc:chgData name="Leonie Smith" userId="fed1330f33f5650e" providerId="LiveId" clId="{25A4234E-832C-4228-ACAA-0F693C15A87C}" dt="2024-01-02T06:30:39.091" v="1"/>
        <pc:sldMkLst>
          <pc:docMk/>
          <pc:sldMk cId="3759221820" sldId="439"/>
        </pc:sldMkLst>
        <pc:picChg chg="add mod">
          <ac:chgData name="Leonie Smith" userId="fed1330f33f5650e" providerId="LiveId" clId="{25A4234E-832C-4228-ACAA-0F693C15A87C}" dt="2024-01-02T06:30:39.091" v="1"/>
          <ac:picMkLst>
            <pc:docMk/>
            <pc:sldMk cId="3759221820" sldId="439"/>
            <ac:picMk id="6" creationId="{881025C7-4EF4-095A-49BD-52A69F1CE946}"/>
          </ac:picMkLst>
        </pc:picChg>
      </pc:sldChg>
      <pc:sldChg chg="addSp delSp modSp mod modTransition modAnim">
        <pc:chgData name="Leonie Smith" userId="fed1330f33f5650e" providerId="LiveId" clId="{25A4234E-832C-4228-ACAA-0F693C15A87C}" dt="2024-01-02T06:31:32.911" v="5"/>
        <pc:sldMkLst>
          <pc:docMk/>
          <pc:sldMk cId="923867738" sldId="440"/>
        </pc:sldMkLst>
        <pc:picChg chg="add del mod">
          <ac:chgData name="Leonie Smith" userId="fed1330f33f5650e" providerId="LiveId" clId="{25A4234E-832C-4228-ACAA-0F693C15A87C}" dt="2024-01-02T06:31:15.164" v="4"/>
          <ac:picMkLst>
            <pc:docMk/>
            <pc:sldMk cId="923867738" sldId="440"/>
            <ac:picMk id="6" creationId="{7F269B8A-7B3B-585F-C720-B9918A22AC1B}"/>
          </ac:picMkLst>
        </pc:picChg>
        <pc:picChg chg="add del mod ord">
          <ac:chgData name="Leonie Smith" userId="fed1330f33f5650e" providerId="LiveId" clId="{25A4234E-832C-4228-ACAA-0F693C15A87C}" dt="2024-01-02T06:31:32.911" v="5"/>
          <ac:picMkLst>
            <pc:docMk/>
            <pc:sldMk cId="923867738" sldId="440"/>
            <ac:picMk id="9" creationId="{D4D65A9E-E40E-5762-A641-3D6DE10AF8E9}"/>
          </ac:picMkLst>
        </pc:picChg>
        <pc:picChg chg="add mod">
          <ac:chgData name="Leonie Smith" userId="fed1330f33f5650e" providerId="LiveId" clId="{25A4234E-832C-4228-ACAA-0F693C15A87C}" dt="2024-01-02T06:31:32.911" v="5"/>
          <ac:picMkLst>
            <pc:docMk/>
            <pc:sldMk cId="923867738" sldId="440"/>
            <ac:picMk id="10" creationId="{C0109174-2CB5-3980-A254-481C32181B2D}"/>
          </ac:picMkLst>
        </pc:picChg>
      </pc:sldChg>
      <pc:sldChg chg="addSp delSp modSp mod modTransition modAnim">
        <pc:chgData name="Leonie Smith" userId="fed1330f33f5650e" providerId="LiveId" clId="{25A4234E-832C-4228-ACAA-0F693C15A87C}" dt="2024-01-02T06:33:16.220" v="15"/>
        <pc:sldMkLst>
          <pc:docMk/>
          <pc:sldMk cId="3676245138" sldId="441"/>
        </pc:sldMkLst>
        <pc:picChg chg="add del mod">
          <ac:chgData name="Leonie Smith" userId="fed1330f33f5650e" providerId="LiveId" clId="{25A4234E-832C-4228-ACAA-0F693C15A87C}" dt="2024-01-02T06:32:13.523" v="8"/>
          <ac:picMkLst>
            <pc:docMk/>
            <pc:sldMk cId="3676245138" sldId="441"/>
            <ac:picMk id="6" creationId="{503EC496-2B60-E449-E6EC-CBADBA9E4859}"/>
          </ac:picMkLst>
        </pc:picChg>
        <pc:picChg chg="add del mod ord">
          <ac:chgData name="Leonie Smith" userId="fed1330f33f5650e" providerId="LiveId" clId="{25A4234E-832C-4228-ACAA-0F693C15A87C}" dt="2024-01-02T06:32:18.717" v="9"/>
          <ac:picMkLst>
            <pc:docMk/>
            <pc:sldMk cId="3676245138" sldId="441"/>
            <ac:picMk id="9" creationId="{0A4263A7-BA43-83D1-3B3A-2F01EB9B2E56}"/>
          </ac:picMkLst>
        </pc:picChg>
        <pc:picChg chg="add del mod">
          <ac:chgData name="Leonie Smith" userId="fed1330f33f5650e" providerId="LiveId" clId="{25A4234E-832C-4228-ACAA-0F693C15A87C}" dt="2024-01-02T06:32:19.933" v="11"/>
          <ac:picMkLst>
            <pc:docMk/>
            <pc:sldMk cId="3676245138" sldId="441"/>
            <ac:picMk id="10" creationId="{2575F888-687C-44BB-1FCB-C269BBA2857B}"/>
          </ac:picMkLst>
        </pc:picChg>
        <pc:picChg chg="add del mod ord">
          <ac:chgData name="Leonie Smith" userId="fed1330f33f5650e" providerId="LiveId" clId="{25A4234E-832C-4228-ACAA-0F693C15A87C}" dt="2024-01-02T06:32:38.445" v="12"/>
          <ac:picMkLst>
            <pc:docMk/>
            <pc:sldMk cId="3676245138" sldId="441"/>
            <ac:picMk id="13" creationId="{C2A8542F-3000-93AB-EC0D-4DCCCF71787B}"/>
          </ac:picMkLst>
        </pc:picChg>
        <pc:picChg chg="add del mod">
          <ac:chgData name="Leonie Smith" userId="fed1330f33f5650e" providerId="LiveId" clId="{25A4234E-832C-4228-ACAA-0F693C15A87C}" dt="2024-01-02T06:32:56.165" v="14"/>
          <ac:picMkLst>
            <pc:docMk/>
            <pc:sldMk cId="3676245138" sldId="441"/>
            <ac:picMk id="14" creationId="{489BC58E-D380-F9A1-39AC-24865C994722}"/>
          </ac:picMkLst>
        </pc:picChg>
        <pc:picChg chg="add del mod ord">
          <ac:chgData name="Leonie Smith" userId="fed1330f33f5650e" providerId="LiveId" clId="{25A4234E-832C-4228-ACAA-0F693C15A87C}" dt="2024-01-02T06:33:16.220" v="15"/>
          <ac:picMkLst>
            <pc:docMk/>
            <pc:sldMk cId="3676245138" sldId="441"/>
            <ac:picMk id="18" creationId="{4041D064-6B38-9D47-F9D3-87B7470254CC}"/>
          </ac:picMkLst>
        </pc:picChg>
        <pc:picChg chg="add mod">
          <ac:chgData name="Leonie Smith" userId="fed1330f33f5650e" providerId="LiveId" clId="{25A4234E-832C-4228-ACAA-0F693C15A87C}" dt="2024-01-02T06:33:16.220" v="15"/>
          <ac:picMkLst>
            <pc:docMk/>
            <pc:sldMk cId="3676245138" sldId="441"/>
            <ac:picMk id="19" creationId="{E5319BC3-3FB0-1EFE-33AC-0C9E82E57928}"/>
          </ac:picMkLst>
        </pc:picChg>
      </pc:sldChg>
      <pc:sldChg chg="addSp modSp">
        <pc:chgData name="Leonie Smith" userId="fed1330f33f5650e" providerId="LiveId" clId="{25A4234E-832C-4228-ACAA-0F693C15A87C}" dt="2024-01-02T06:33:55.681" v="16"/>
        <pc:sldMkLst>
          <pc:docMk/>
          <pc:sldMk cId="3095902142" sldId="443"/>
        </pc:sldMkLst>
        <pc:picChg chg="add mod">
          <ac:chgData name="Leonie Smith" userId="fed1330f33f5650e" providerId="LiveId" clId="{25A4234E-832C-4228-ACAA-0F693C15A87C}" dt="2024-01-02T06:33:55.681" v="16"/>
          <ac:picMkLst>
            <pc:docMk/>
            <pc:sldMk cId="3095902142" sldId="443"/>
            <ac:picMk id="6" creationId="{EBEF4593-CE4D-5CA6-8838-0BA3597CDD91}"/>
          </ac:picMkLst>
        </pc:picChg>
      </pc:sldChg>
      <pc:sldChg chg="addSp delSp modSp mod modTransition modAnim">
        <pc:chgData name="Leonie Smith" userId="fed1330f33f5650e" providerId="LiveId" clId="{25A4234E-832C-4228-ACAA-0F693C15A87C}" dt="2024-01-02T06:40:12.952" v="51"/>
        <pc:sldMkLst>
          <pc:docMk/>
          <pc:sldMk cId="1718612039" sldId="444"/>
        </pc:sldMkLst>
        <pc:picChg chg="add del mod">
          <ac:chgData name="Leonie Smith" userId="fed1330f33f5650e" providerId="LiveId" clId="{25A4234E-832C-4228-ACAA-0F693C15A87C}" dt="2024-01-02T06:37:49.511" v="26"/>
          <ac:picMkLst>
            <pc:docMk/>
            <pc:sldMk cId="1718612039" sldId="444"/>
            <ac:picMk id="6" creationId="{1041EEAE-96AF-55B4-E3D0-B03EE5B0756C}"/>
          </ac:picMkLst>
        </pc:picChg>
        <pc:picChg chg="add del mod ord">
          <ac:chgData name="Leonie Smith" userId="fed1330f33f5650e" providerId="LiveId" clId="{25A4234E-832C-4228-ACAA-0F693C15A87C}" dt="2024-01-02T06:38:00.680" v="27"/>
          <ac:picMkLst>
            <pc:docMk/>
            <pc:sldMk cId="1718612039" sldId="444"/>
            <ac:picMk id="9" creationId="{8BD01C13-0B24-AEFC-1647-07ABCBE64FB5}"/>
          </ac:picMkLst>
        </pc:picChg>
        <pc:picChg chg="add del mod">
          <ac:chgData name="Leonie Smith" userId="fed1330f33f5650e" providerId="LiveId" clId="{25A4234E-832C-4228-ACAA-0F693C15A87C}" dt="2024-01-02T06:38:13.293" v="29"/>
          <ac:picMkLst>
            <pc:docMk/>
            <pc:sldMk cId="1718612039" sldId="444"/>
            <ac:picMk id="10" creationId="{F1F9F6A7-FBD5-B21F-0205-711B2828B8F7}"/>
          </ac:picMkLst>
        </pc:picChg>
        <pc:picChg chg="add del mod ord">
          <ac:chgData name="Leonie Smith" userId="fed1330f33f5650e" providerId="LiveId" clId="{25A4234E-832C-4228-ACAA-0F693C15A87C}" dt="2024-01-02T06:38:24.709" v="30"/>
          <ac:picMkLst>
            <pc:docMk/>
            <pc:sldMk cId="1718612039" sldId="444"/>
            <ac:picMk id="14" creationId="{7492C6F1-34BE-5F46-58E7-ED35C77F577B}"/>
          </ac:picMkLst>
        </pc:picChg>
        <pc:picChg chg="add del mod">
          <ac:chgData name="Leonie Smith" userId="fed1330f33f5650e" providerId="LiveId" clId="{25A4234E-832C-4228-ACAA-0F693C15A87C}" dt="2024-01-02T06:38:36.613" v="32"/>
          <ac:picMkLst>
            <pc:docMk/>
            <pc:sldMk cId="1718612039" sldId="444"/>
            <ac:picMk id="15" creationId="{1792B340-DF60-1A5F-890E-68CA56AA19B6}"/>
          </ac:picMkLst>
        </pc:picChg>
        <pc:picChg chg="add del mod ord">
          <ac:chgData name="Leonie Smith" userId="fed1330f33f5650e" providerId="LiveId" clId="{25A4234E-832C-4228-ACAA-0F693C15A87C}" dt="2024-01-02T06:38:41.724" v="33"/>
          <ac:picMkLst>
            <pc:docMk/>
            <pc:sldMk cId="1718612039" sldId="444"/>
            <ac:picMk id="21" creationId="{E576DBE0-3148-13AA-D44C-2963ABBF749A}"/>
          </ac:picMkLst>
        </pc:picChg>
        <pc:picChg chg="add del mod">
          <ac:chgData name="Leonie Smith" userId="fed1330f33f5650e" providerId="LiveId" clId="{25A4234E-832C-4228-ACAA-0F693C15A87C}" dt="2024-01-02T06:38:43.040" v="35"/>
          <ac:picMkLst>
            <pc:docMk/>
            <pc:sldMk cId="1718612039" sldId="444"/>
            <ac:picMk id="22" creationId="{213D25D8-A77F-3D81-6D55-1BE90CDDC374}"/>
          </ac:picMkLst>
        </pc:picChg>
        <pc:picChg chg="add del mod ord">
          <ac:chgData name="Leonie Smith" userId="fed1330f33f5650e" providerId="LiveId" clId="{25A4234E-832C-4228-ACAA-0F693C15A87C}" dt="2024-01-02T06:38:52.218" v="36"/>
          <ac:picMkLst>
            <pc:docMk/>
            <pc:sldMk cId="1718612039" sldId="444"/>
            <ac:picMk id="25" creationId="{5EAB9EFC-CABF-3D81-266C-6A5A61030AD4}"/>
          </ac:picMkLst>
        </pc:picChg>
        <pc:picChg chg="add del mod">
          <ac:chgData name="Leonie Smith" userId="fed1330f33f5650e" providerId="LiveId" clId="{25A4234E-832C-4228-ACAA-0F693C15A87C}" dt="2024-01-02T06:38:53.693" v="38"/>
          <ac:picMkLst>
            <pc:docMk/>
            <pc:sldMk cId="1718612039" sldId="444"/>
            <ac:picMk id="26" creationId="{AD301298-ED3B-F260-5002-EB975845DA28}"/>
          </ac:picMkLst>
        </pc:picChg>
        <pc:picChg chg="add del mod ord">
          <ac:chgData name="Leonie Smith" userId="fed1330f33f5650e" providerId="LiveId" clId="{25A4234E-832C-4228-ACAA-0F693C15A87C}" dt="2024-01-02T06:39:01.282" v="39"/>
          <ac:picMkLst>
            <pc:docMk/>
            <pc:sldMk cId="1718612039" sldId="444"/>
            <ac:picMk id="29" creationId="{648F544F-7521-7D1E-353A-607626FF4349}"/>
          </ac:picMkLst>
        </pc:picChg>
        <pc:picChg chg="add del mod">
          <ac:chgData name="Leonie Smith" userId="fed1330f33f5650e" providerId="LiveId" clId="{25A4234E-832C-4228-ACAA-0F693C15A87C}" dt="2024-01-02T06:39:02.345" v="41"/>
          <ac:picMkLst>
            <pc:docMk/>
            <pc:sldMk cId="1718612039" sldId="444"/>
            <ac:picMk id="30" creationId="{2EF9CC79-C909-9557-9355-858F451B80BD}"/>
          </ac:picMkLst>
        </pc:picChg>
        <pc:picChg chg="add del mod ord">
          <ac:chgData name="Leonie Smith" userId="fed1330f33f5650e" providerId="LiveId" clId="{25A4234E-832C-4228-ACAA-0F693C15A87C}" dt="2024-01-02T06:39:13.816" v="42"/>
          <ac:picMkLst>
            <pc:docMk/>
            <pc:sldMk cId="1718612039" sldId="444"/>
            <ac:picMk id="33" creationId="{F7DCA491-61E4-8CB2-0531-8C720DCA69EA}"/>
          </ac:picMkLst>
        </pc:picChg>
        <pc:picChg chg="add del mod">
          <ac:chgData name="Leonie Smith" userId="fed1330f33f5650e" providerId="LiveId" clId="{25A4234E-832C-4228-ACAA-0F693C15A87C}" dt="2024-01-02T06:39:21.131" v="44"/>
          <ac:picMkLst>
            <pc:docMk/>
            <pc:sldMk cId="1718612039" sldId="444"/>
            <ac:picMk id="34" creationId="{E41B5305-B0AE-44BB-9A2E-6959FD96C305}"/>
          </ac:picMkLst>
        </pc:picChg>
        <pc:picChg chg="add del mod ord">
          <ac:chgData name="Leonie Smith" userId="fed1330f33f5650e" providerId="LiveId" clId="{25A4234E-832C-4228-ACAA-0F693C15A87C}" dt="2024-01-02T06:39:32.537" v="45"/>
          <ac:picMkLst>
            <pc:docMk/>
            <pc:sldMk cId="1718612039" sldId="444"/>
            <ac:picMk id="38" creationId="{FD1BCF08-A91B-226E-D2F4-A0E9951389DA}"/>
          </ac:picMkLst>
        </pc:picChg>
        <pc:picChg chg="add del mod">
          <ac:chgData name="Leonie Smith" userId="fed1330f33f5650e" providerId="LiveId" clId="{25A4234E-832C-4228-ACAA-0F693C15A87C}" dt="2024-01-02T06:39:40.404" v="47"/>
          <ac:picMkLst>
            <pc:docMk/>
            <pc:sldMk cId="1718612039" sldId="444"/>
            <ac:picMk id="39" creationId="{49D58919-D16E-D7A6-C6E9-296F5EEE9ADE}"/>
          </ac:picMkLst>
        </pc:picChg>
        <pc:picChg chg="add del mod ord">
          <ac:chgData name="Leonie Smith" userId="fed1330f33f5650e" providerId="LiveId" clId="{25A4234E-832C-4228-ACAA-0F693C15A87C}" dt="2024-01-02T06:39:51.975" v="48"/>
          <ac:picMkLst>
            <pc:docMk/>
            <pc:sldMk cId="1718612039" sldId="444"/>
            <ac:picMk id="42" creationId="{CF605F7E-32FA-5E90-7B37-26BF40F61D55}"/>
          </ac:picMkLst>
        </pc:picChg>
        <pc:picChg chg="add del mod">
          <ac:chgData name="Leonie Smith" userId="fed1330f33f5650e" providerId="LiveId" clId="{25A4234E-832C-4228-ACAA-0F693C15A87C}" dt="2024-01-02T06:40:01.402" v="50"/>
          <ac:picMkLst>
            <pc:docMk/>
            <pc:sldMk cId="1718612039" sldId="444"/>
            <ac:picMk id="43" creationId="{3DD7451D-A16B-4FB6-6C3E-060517FF8E13}"/>
          </ac:picMkLst>
        </pc:picChg>
        <pc:picChg chg="add del mod ord">
          <ac:chgData name="Leonie Smith" userId="fed1330f33f5650e" providerId="LiveId" clId="{25A4234E-832C-4228-ACAA-0F693C15A87C}" dt="2024-01-02T06:40:12.952" v="51"/>
          <ac:picMkLst>
            <pc:docMk/>
            <pc:sldMk cId="1718612039" sldId="444"/>
            <ac:picMk id="47" creationId="{1DFD61E5-C7AE-4AED-EDCA-7085DC2D9442}"/>
          </ac:picMkLst>
        </pc:picChg>
        <pc:picChg chg="add mod">
          <ac:chgData name="Leonie Smith" userId="fed1330f33f5650e" providerId="LiveId" clId="{25A4234E-832C-4228-ACAA-0F693C15A87C}" dt="2024-01-02T06:40:12.952" v="51"/>
          <ac:picMkLst>
            <pc:docMk/>
            <pc:sldMk cId="1718612039" sldId="444"/>
            <ac:picMk id="48" creationId="{17165006-DA04-FB73-5CAD-F736C1D790DD}"/>
          </ac:picMkLst>
        </pc:picChg>
      </pc:sldChg>
      <pc:sldChg chg="addSp modSp">
        <pc:chgData name="Leonie Smith" userId="fed1330f33f5650e" providerId="LiveId" clId="{25A4234E-832C-4228-ACAA-0F693C15A87C}" dt="2024-01-02T06:30:23.463" v="0"/>
        <pc:sldMkLst>
          <pc:docMk/>
          <pc:sldMk cId="826482979" sldId="468"/>
        </pc:sldMkLst>
        <pc:picChg chg="add mod">
          <ac:chgData name="Leonie Smith" userId="fed1330f33f5650e" providerId="LiveId" clId="{25A4234E-832C-4228-ACAA-0F693C15A87C}" dt="2024-01-02T06:30:23.463" v="0"/>
          <ac:picMkLst>
            <pc:docMk/>
            <pc:sldMk cId="826482979" sldId="468"/>
            <ac:picMk id="6" creationId="{F5921ECB-09BA-448C-4A5C-20611CCAC649}"/>
          </ac:picMkLst>
        </pc:picChg>
      </pc:sldChg>
      <pc:sldChg chg="addSp delSp modSp mod modTransition modAnim">
        <pc:chgData name="Leonie Smith" userId="fed1330f33f5650e" providerId="LiveId" clId="{25A4234E-832C-4228-ACAA-0F693C15A87C}" dt="2024-01-02T06:46:30.743" v="70"/>
        <pc:sldMkLst>
          <pc:docMk/>
          <pc:sldMk cId="1793205715" sldId="476"/>
        </pc:sldMkLst>
        <pc:picChg chg="add del mod">
          <ac:chgData name="Leonie Smith" userId="fed1330f33f5650e" providerId="LiveId" clId="{25A4234E-832C-4228-ACAA-0F693C15A87C}" dt="2024-01-02T06:44:49.972" v="54"/>
          <ac:picMkLst>
            <pc:docMk/>
            <pc:sldMk cId="1793205715" sldId="476"/>
            <ac:picMk id="7" creationId="{6728A275-3BB4-D694-F234-54FD7DFA2617}"/>
          </ac:picMkLst>
        </pc:picChg>
        <pc:picChg chg="add del mod ord">
          <ac:chgData name="Leonie Smith" userId="fed1330f33f5650e" providerId="LiveId" clId="{25A4234E-832C-4228-ACAA-0F693C15A87C}" dt="2024-01-02T06:44:59.803" v="55"/>
          <ac:picMkLst>
            <pc:docMk/>
            <pc:sldMk cId="1793205715" sldId="476"/>
            <ac:picMk id="11" creationId="{D32414BE-0B98-1610-8D10-37C168FEB3E3}"/>
          </ac:picMkLst>
        </pc:picChg>
        <pc:picChg chg="add del mod">
          <ac:chgData name="Leonie Smith" userId="fed1330f33f5650e" providerId="LiveId" clId="{25A4234E-832C-4228-ACAA-0F693C15A87C}" dt="2024-01-02T06:45:09.740" v="57"/>
          <ac:picMkLst>
            <pc:docMk/>
            <pc:sldMk cId="1793205715" sldId="476"/>
            <ac:picMk id="12" creationId="{1C9B300E-9FF7-FA58-8B6E-B58F1200F299}"/>
          </ac:picMkLst>
        </pc:picChg>
        <pc:picChg chg="add del mod ord">
          <ac:chgData name="Leonie Smith" userId="fed1330f33f5650e" providerId="LiveId" clId="{25A4234E-832C-4228-ACAA-0F693C15A87C}" dt="2024-01-02T06:45:17.304" v="58"/>
          <ac:picMkLst>
            <pc:docMk/>
            <pc:sldMk cId="1793205715" sldId="476"/>
            <ac:picMk id="15" creationId="{36558A39-6C8C-95C9-69A7-FF6883634E4D}"/>
          </ac:picMkLst>
        </pc:picChg>
        <pc:picChg chg="add del mod">
          <ac:chgData name="Leonie Smith" userId="fed1330f33f5650e" providerId="LiveId" clId="{25A4234E-832C-4228-ACAA-0F693C15A87C}" dt="2024-01-02T06:45:18.774" v="60"/>
          <ac:picMkLst>
            <pc:docMk/>
            <pc:sldMk cId="1793205715" sldId="476"/>
            <ac:picMk id="16" creationId="{3D30BF8B-ED85-7520-02FB-F64BA15F8279}"/>
          </ac:picMkLst>
        </pc:picChg>
        <pc:picChg chg="add del mod ord">
          <ac:chgData name="Leonie Smith" userId="fed1330f33f5650e" providerId="LiveId" clId="{25A4234E-832C-4228-ACAA-0F693C15A87C}" dt="2024-01-02T06:45:26.307" v="61"/>
          <ac:picMkLst>
            <pc:docMk/>
            <pc:sldMk cId="1793205715" sldId="476"/>
            <ac:picMk id="19" creationId="{81351CF6-4BA3-91B2-FF71-6AE0C1238089}"/>
          </ac:picMkLst>
        </pc:picChg>
        <pc:picChg chg="add del mod">
          <ac:chgData name="Leonie Smith" userId="fed1330f33f5650e" providerId="LiveId" clId="{25A4234E-832C-4228-ACAA-0F693C15A87C}" dt="2024-01-02T06:45:28.267" v="63"/>
          <ac:picMkLst>
            <pc:docMk/>
            <pc:sldMk cId="1793205715" sldId="476"/>
            <ac:picMk id="20" creationId="{EC17FF15-47A2-D48A-8CF9-5AC86B30F03A}"/>
          </ac:picMkLst>
        </pc:picChg>
        <pc:picChg chg="add del mod ord">
          <ac:chgData name="Leonie Smith" userId="fed1330f33f5650e" providerId="LiveId" clId="{25A4234E-832C-4228-ACAA-0F693C15A87C}" dt="2024-01-02T06:45:36.860" v="64"/>
          <ac:picMkLst>
            <pc:docMk/>
            <pc:sldMk cId="1793205715" sldId="476"/>
            <ac:picMk id="23" creationId="{E300E6BC-3BA5-9FC5-7670-58BCC62D270D}"/>
          </ac:picMkLst>
        </pc:picChg>
        <pc:picChg chg="add del mod">
          <ac:chgData name="Leonie Smith" userId="fed1330f33f5650e" providerId="LiveId" clId="{25A4234E-832C-4228-ACAA-0F693C15A87C}" dt="2024-01-02T06:45:38.459" v="66"/>
          <ac:picMkLst>
            <pc:docMk/>
            <pc:sldMk cId="1793205715" sldId="476"/>
            <ac:picMk id="24" creationId="{B64DDA94-821C-DDDF-01D9-1F30FE2FF462}"/>
          </ac:picMkLst>
        </pc:picChg>
        <pc:picChg chg="add del mod ord">
          <ac:chgData name="Leonie Smith" userId="fed1330f33f5650e" providerId="LiveId" clId="{25A4234E-832C-4228-ACAA-0F693C15A87C}" dt="2024-01-02T06:45:57.088" v="67"/>
          <ac:picMkLst>
            <pc:docMk/>
            <pc:sldMk cId="1793205715" sldId="476"/>
            <ac:picMk id="27" creationId="{07F9CA58-D957-D9A4-A9A9-06465254ECE4}"/>
          </ac:picMkLst>
        </pc:picChg>
        <pc:picChg chg="add del mod">
          <ac:chgData name="Leonie Smith" userId="fed1330f33f5650e" providerId="LiveId" clId="{25A4234E-832C-4228-ACAA-0F693C15A87C}" dt="2024-01-02T06:46:10.755" v="69"/>
          <ac:picMkLst>
            <pc:docMk/>
            <pc:sldMk cId="1793205715" sldId="476"/>
            <ac:picMk id="28" creationId="{F73215ED-70E5-41F7-34D0-97EC336FDD32}"/>
          </ac:picMkLst>
        </pc:picChg>
        <pc:picChg chg="add del mod ord">
          <ac:chgData name="Leonie Smith" userId="fed1330f33f5650e" providerId="LiveId" clId="{25A4234E-832C-4228-ACAA-0F693C15A87C}" dt="2024-01-02T06:46:30.743" v="70"/>
          <ac:picMkLst>
            <pc:docMk/>
            <pc:sldMk cId="1793205715" sldId="476"/>
            <ac:picMk id="32" creationId="{754E4B1B-5DCB-1B8E-2B8F-25447188BCE4}"/>
          </ac:picMkLst>
        </pc:picChg>
        <pc:picChg chg="add mod">
          <ac:chgData name="Leonie Smith" userId="fed1330f33f5650e" providerId="LiveId" clId="{25A4234E-832C-4228-ACAA-0F693C15A87C}" dt="2024-01-02T06:46:30.743" v="70"/>
          <ac:picMkLst>
            <pc:docMk/>
            <pc:sldMk cId="1793205715" sldId="476"/>
            <ac:picMk id="33" creationId="{91879675-A3A6-03F5-337F-B8EF0D20AE8C}"/>
          </ac:picMkLst>
        </pc:picChg>
      </pc:sldChg>
      <pc:sldChg chg="addSp delSp modSp mod modTransition modAnim">
        <pc:chgData name="Leonie Smith" userId="fed1330f33f5650e" providerId="LiveId" clId="{25A4234E-832C-4228-ACAA-0F693C15A87C}" dt="2024-01-02T06:36:28.450" v="23"/>
        <pc:sldMkLst>
          <pc:docMk/>
          <pc:sldMk cId="3487486145" sldId="477"/>
        </pc:sldMkLst>
        <pc:picChg chg="add del mod">
          <ac:chgData name="Leonie Smith" userId="fed1330f33f5650e" providerId="LiveId" clId="{25A4234E-832C-4228-ACAA-0F693C15A87C}" dt="2024-01-02T06:36:04.953" v="19"/>
          <ac:picMkLst>
            <pc:docMk/>
            <pc:sldMk cId="3487486145" sldId="477"/>
            <ac:picMk id="6" creationId="{694A7922-7E76-ED75-1EC3-27E86842988E}"/>
          </ac:picMkLst>
        </pc:picChg>
        <pc:picChg chg="add del mod ord">
          <ac:chgData name="Leonie Smith" userId="fed1330f33f5650e" providerId="LiveId" clId="{25A4234E-832C-4228-ACAA-0F693C15A87C}" dt="2024-01-02T06:36:10.775" v="20"/>
          <ac:picMkLst>
            <pc:docMk/>
            <pc:sldMk cId="3487486145" sldId="477"/>
            <ac:picMk id="9" creationId="{FC7B104D-CD61-B8A7-0BD7-D39AF535DF67}"/>
          </ac:picMkLst>
        </pc:picChg>
        <pc:picChg chg="add del mod">
          <ac:chgData name="Leonie Smith" userId="fed1330f33f5650e" providerId="LiveId" clId="{25A4234E-832C-4228-ACAA-0F693C15A87C}" dt="2024-01-02T06:36:12.629" v="22"/>
          <ac:picMkLst>
            <pc:docMk/>
            <pc:sldMk cId="3487486145" sldId="477"/>
            <ac:picMk id="10" creationId="{383F533E-193E-72DD-5D41-A37186DE5116}"/>
          </ac:picMkLst>
        </pc:picChg>
        <pc:picChg chg="add del mod ord">
          <ac:chgData name="Leonie Smith" userId="fed1330f33f5650e" providerId="LiveId" clId="{25A4234E-832C-4228-ACAA-0F693C15A87C}" dt="2024-01-02T06:36:28.450" v="23"/>
          <ac:picMkLst>
            <pc:docMk/>
            <pc:sldMk cId="3487486145" sldId="477"/>
            <ac:picMk id="13" creationId="{C654D170-45AE-6758-90C5-A3BA5B0C3009}"/>
          </ac:picMkLst>
        </pc:picChg>
        <pc:picChg chg="add mod">
          <ac:chgData name="Leonie Smith" userId="fed1330f33f5650e" providerId="LiveId" clId="{25A4234E-832C-4228-ACAA-0F693C15A87C}" dt="2024-01-02T06:36:28.450" v="23"/>
          <ac:picMkLst>
            <pc:docMk/>
            <pc:sldMk cId="3487486145" sldId="477"/>
            <ac:picMk id="14" creationId="{F632F1C6-757C-BAAD-435C-BDCFD3FCA768}"/>
          </ac:picMkLst>
        </pc:picChg>
      </pc:sldChg>
    </pc:docChg>
  </pc:docChgLst>
  <pc:docChgLst>
    <pc:chgData name="Alfred Smith" userId="3c60a3631c0db8ad" providerId="LiveId" clId="{3BB60C56-7F18-40B9-93A4-AC5F420D6B0E}"/>
    <pc:docChg chg="modSld">
      <pc:chgData name="Alfred Smith" userId="3c60a3631c0db8ad" providerId="LiveId" clId="{3BB60C56-7F18-40B9-93A4-AC5F420D6B0E}" dt="2023-01-25T14:47:10.367" v="0"/>
      <pc:docMkLst>
        <pc:docMk/>
      </pc:docMkLst>
      <pc:sldChg chg="modSp mod">
        <pc:chgData name="Alfred Smith" userId="3c60a3631c0db8ad" providerId="LiveId" clId="{3BB60C56-7F18-40B9-93A4-AC5F420D6B0E}" dt="2023-01-25T14:47:10.367" v="0"/>
        <pc:sldMkLst>
          <pc:docMk/>
          <pc:sldMk cId="826482979" sldId="468"/>
        </pc:sldMkLst>
        <pc:spChg chg="mod">
          <ac:chgData name="Alfred Smith" userId="3c60a3631c0db8ad" providerId="LiveId" clId="{3BB60C56-7F18-40B9-93A4-AC5F420D6B0E}" dt="2023-01-25T14:47:10.367" v="0"/>
          <ac:spMkLst>
            <pc:docMk/>
            <pc:sldMk cId="826482979" sldId="468"/>
            <ac:spMk id="3" creationId="{5F96472B-1870-F55F-618C-EA4C69EAE1B6}"/>
          </ac:spMkLst>
        </pc:spChg>
      </pc:sldChg>
    </pc:docChg>
  </pc:docChgLst>
  <pc:docChgLst>
    <pc:chgData name="Leonie Smith" userId="fed1330f33f5650e" providerId="LiveId" clId="{B8EE956A-EDD0-4434-A84C-6601F06A7BF1}"/>
    <pc:docChg chg="custSel modSld">
      <pc:chgData name="Leonie Smith" userId="fed1330f33f5650e" providerId="LiveId" clId="{B8EE956A-EDD0-4434-A84C-6601F06A7BF1}" dt="2023-01-13T07:20:24.655" v="29"/>
      <pc:docMkLst>
        <pc:docMk/>
      </pc:docMkLst>
      <pc:sldChg chg="addSp delSp modSp mod modTransition modAnim">
        <pc:chgData name="Leonie Smith" userId="fed1330f33f5650e" providerId="LiveId" clId="{B8EE956A-EDD0-4434-A84C-6601F06A7BF1}" dt="2023-01-12T11:53:59.989" v="22"/>
        <pc:sldMkLst>
          <pc:docMk/>
          <pc:sldMk cId="3759221820" sldId="439"/>
        </pc:sldMkLst>
        <pc:spChg chg="add mod">
          <ac:chgData name="Leonie Smith" userId="fed1330f33f5650e" providerId="LiveId" clId="{B8EE956A-EDD0-4434-A84C-6601F06A7BF1}" dt="2023-01-12T11:53:59.989" v="22"/>
          <ac:spMkLst>
            <pc:docMk/>
            <pc:sldMk cId="3759221820" sldId="439"/>
            <ac:spMk id="2" creationId="{44E0AD05-D453-BC99-82E6-F153A37FE66D}"/>
          </ac:spMkLst>
        </pc:spChg>
        <pc:spChg chg="mod">
          <ac:chgData name="Leonie Smith" userId="fed1330f33f5650e" providerId="LiveId" clId="{B8EE956A-EDD0-4434-A84C-6601F06A7BF1}" dt="2023-01-12T09:54:26.623" v="0" actId="21"/>
          <ac:spMkLst>
            <pc:docMk/>
            <pc:sldMk cId="3759221820" sldId="439"/>
            <ac:spMk id="4" creationId="{9A13E2D8-2F59-44C1-B1D2-79C300C26DD4}"/>
          </ac:spMkLst>
        </pc:spChg>
        <pc:spChg chg="del">
          <ac:chgData name="Leonie Smith" userId="fed1330f33f5650e" providerId="LiveId" clId="{B8EE956A-EDD0-4434-A84C-6601F06A7BF1}" dt="2023-01-12T09:56:30.275" v="15" actId="21"/>
          <ac:spMkLst>
            <pc:docMk/>
            <pc:sldMk cId="3759221820" sldId="439"/>
            <ac:spMk id="6" creationId="{416C064E-628E-47C0-A712-DB178FE9901E}"/>
          </ac:spMkLst>
        </pc:spChg>
        <pc:picChg chg="del">
          <ac:chgData name="Leonie Smith" userId="fed1330f33f5650e" providerId="LiveId" clId="{B8EE956A-EDD0-4434-A84C-6601F06A7BF1}" dt="2023-01-12T09:56:18.757" v="14"/>
          <ac:picMkLst>
            <pc:docMk/>
            <pc:sldMk cId="3759221820" sldId="439"/>
            <ac:picMk id="3" creationId="{F20D2231-A890-5EF4-91F7-93575BF19C98}"/>
          </ac:picMkLst>
        </pc:picChg>
      </pc:sldChg>
      <pc:sldChg chg="addSp delSp modSp mod modTransition modAnim">
        <pc:chgData name="Leonie Smith" userId="fed1330f33f5650e" providerId="LiveId" clId="{B8EE956A-EDD0-4434-A84C-6601F06A7BF1}" dt="2023-01-12T11:54:02.429" v="23"/>
        <pc:sldMkLst>
          <pc:docMk/>
          <pc:sldMk cId="923867738" sldId="440"/>
        </pc:sldMkLst>
        <pc:spChg chg="add mod">
          <ac:chgData name="Leonie Smith" userId="fed1330f33f5650e" providerId="LiveId" clId="{B8EE956A-EDD0-4434-A84C-6601F06A7BF1}" dt="2023-01-12T11:54:02.429" v="23"/>
          <ac:spMkLst>
            <pc:docMk/>
            <pc:sldMk cId="923867738" sldId="440"/>
            <ac:spMk id="2" creationId="{6F05097E-0457-9C76-E69C-D9FC3199FAAA}"/>
          </ac:spMkLst>
        </pc:spChg>
        <pc:spChg chg="del">
          <ac:chgData name="Leonie Smith" userId="fed1330f33f5650e" providerId="LiveId" clId="{B8EE956A-EDD0-4434-A84C-6601F06A7BF1}" dt="2023-01-12T09:56:37.194" v="16" actId="21"/>
          <ac:spMkLst>
            <pc:docMk/>
            <pc:sldMk cId="923867738" sldId="440"/>
            <ac:spMk id="6" creationId="{416C064E-628E-47C0-A712-DB178FE9901E}"/>
          </ac:spMkLst>
        </pc:spChg>
        <pc:picChg chg="del">
          <ac:chgData name="Leonie Smith" userId="fed1330f33f5650e" providerId="LiveId" clId="{B8EE956A-EDD0-4434-A84C-6601F06A7BF1}" dt="2023-01-12T09:56:18.757" v="14"/>
          <ac:picMkLst>
            <pc:docMk/>
            <pc:sldMk cId="923867738" sldId="440"/>
            <ac:picMk id="5" creationId="{93FC6601-CEED-4C32-A557-44EE6B7B62E6}"/>
          </ac:picMkLst>
        </pc:picChg>
      </pc:sldChg>
      <pc:sldChg chg="addSp delSp modSp mod modTransition modAnim">
        <pc:chgData name="Leonie Smith" userId="fed1330f33f5650e" providerId="LiveId" clId="{B8EE956A-EDD0-4434-A84C-6601F06A7BF1}" dt="2023-01-12T11:54:04.028" v="24"/>
        <pc:sldMkLst>
          <pc:docMk/>
          <pc:sldMk cId="3676245138" sldId="441"/>
        </pc:sldMkLst>
        <pc:spChg chg="add mod">
          <ac:chgData name="Leonie Smith" userId="fed1330f33f5650e" providerId="LiveId" clId="{B8EE956A-EDD0-4434-A84C-6601F06A7BF1}" dt="2023-01-12T11:54:04.028" v="24"/>
          <ac:spMkLst>
            <pc:docMk/>
            <pc:sldMk cId="3676245138" sldId="441"/>
            <ac:spMk id="2" creationId="{35C11D00-F4E6-4B2B-04B5-5ABF1959069B}"/>
          </ac:spMkLst>
        </pc:spChg>
        <pc:spChg chg="del">
          <ac:chgData name="Leonie Smith" userId="fed1330f33f5650e" providerId="LiveId" clId="{B8EE956A-EDD0-4434-A84C-6601F06A7BF1}" dt="2023-01-12T09:56:44.615" v="17" actId="21"/>
          <ac:spMkLst>
            <pc:docMk/>
            <pc:sldMk cId="3676245138" sldId="441"/>
            <ac:spMk id="6" creationId="{416C064E-628E-47C0-A712-DB178FE9901E}"/>
          </ac:spMkLst>
        </pc:spChg>
        <pc:picChg chg="del">
          <ac:chgData name="Leonie Smith" userId="fed1330f33f5650e" providerId="LiveId" clId="{B8EE956A-EDD0-4434-A84C-6601F06A7BF1}" dt="2023-01-12T09:56:18.757" v="14"/>
          <ac:picMkLst>
            <pc:docMk/>
            <pc:sldMk cId="3676245138" sldId="441"/>
            <ac:picMk id="7" creationId="{E1DD22C9-E2D1-2CD7-8DF0-D52E83BD63E1}"/>
          </ac:picMkLst>
        </pc:picChg>
      </pc:sldChg>
      <pc:sldChg chg="addSp delSp modSp mod modTransition modAnim">
        <pc:chgData name="Leonie Smith" userId="fed1330f33f5650e" providerId="LiveId" clId="{B8EE956A-EDD0-4434-A84C-6601F06A7BF1}" dt="2023-01-12T11:54:05.632" v="25"/>
        <pc:sldMkLst>
          <pc:docMk/>
          <pc:sldMk cId="3095902142" sldId="443"/>
        </pc:sldMkLst>
        <pc:spChg chg="add mod">
          <ac:chgData name="Leonie Smith" userId="fed1330f33f5650e" providerId="LiveId" clId="{B8EE956A-EDD0-4434-A84C-6601F06A7BF1}" dt="2023-01-12T11:54:05.632" v="25"/>
          <ac:spMkLst>
            <pc:docMk/>
            <pc:sldMk cId="3095902142" sldId="443"/>
            <ac:spMk id="2" creationId="{2297A0D5-FC54-F054-A378-D9DD41338C80}"/>
          </ac:spMkLst>
        </pc:spChg>
        <pc:spChg chg="del">
          <ac:chgData name="Leonie Smith" userId="fed1330f33f5650e" providerId="LiveId" clId="{B8EE956A-EDD0-4434-A84C-6601F06A7BF1}" dt="2023-01-12T09:56:50.816" v="18" actId="21"/>
          <ac:spMkLst>
            <pc:docMk/>
            <pc:sldMk cId="3095902142" sldId="443"/>
            <ac:spMk id="6" creationId="{416C064E-628E-47C0-A712-DB178FE9901E}"/>
          </ac:spMkLst>
        </pc:spChg>
        <pc:picChg chg="del">
          <ac:chgData name="Leonie Smith" userId="fed1330f33f5650e" providerId="LiveId" clId="{B8EE956A-EDD0-4434-A84C-6601F06A7BF1}" dt="2023-01-12T09:56:18.757" v="14"/>
          <ac:picMkLst>
            <pc:docMk/>
            <pc:sldMk cId="3095902142" sldId="443"/>
            <ac:picMk id="8" creationId="{BD815D7B-7D99-1F9B-B007-5D9F523AD1C4}"/>
          </ac:picMkLst>
        </pc:picChg>
      </pc:sldChg>
      <pc:sldChg chg="addSp delSp modSp mod modTransition modAnim">
        <pc:chgData name="Leonie Smith" userId="fed1330f33f5650e" providerId="LiveId" clId="{B8EE956A-EDD0-4434-A84C-6601F06A7BF1}" dt="2023-01-12T11:54:08.912" v="27"/>
        <pc:sldMkLst>
          <pc:docMk/>
          <pc:sldMk cId="1718612039" sldId="444"/>
        </pc:sldMkLst>
        <pc:spChg chg="add mod">
          <ac:chgData name="Leonie Smith" userId="fed1330f33f5650e" providerId="LiveId" clId="{B8EE956A-EDD0-4434-A84C-6601F06A7BF1}" dt="2023-01-12T11:54:08.912" v="27"/>
          <ac:spMkLst>
            <pc:docMk/>
            <pc:sldMk cId="1718612039" sldId="444"/>
            <ac:spMk id="2" creationId="{50DCF831-E319-5D56-E695-743DD8EA4250}"/>
          </ac:spMkLst>
        </pc:spChg>
        <pc:spChg chg="del">
          <ac:chgData name="Leonie Smith" userId="fed1330f33f5650e" providerId="LiveId" clId="{B8EE956A-EDD0-4434-A84C-6601F06A7BF1}" dt="2023-01-12T09:57:02.817" v="20" actId="21"/>
          <ac:spMkLst>
            <pc:docMk/>
            <pc:sldMk cId="1718612039" sldId="444"/>
            <ac:spMk id="6" creationId="{416C064E-628E-47C0-A712-DB178FE9901E}"/>
          </ac:spMkLst>
        </pc:spChg>
        <pc:picChg chg="del">
          <ac:chgData name="Leonie Smith" userId="fed1330f33f5650e" providerId="LiveId" clId="{B8EE956A-EDD0-4434-A84C-6601F06A7BF1}" dt="2023-01-12T09:56:18.757" v="14"/>
          <ac:picMkLst>
            <pc:docMk/>
            <pc:sldMk cId="1718612039" sldId="444"/>
            <ac:picMk id="2" creationId="{B9837838-3DBD-E47D-DE65-34DC9F4FFAC8}"/>
          </ac:picMkLst>
        </pc:picChg>
      </pc:sldChg>
      <pc:sldChg chg="delSp modSp mod modTransition modAnim">
        <pc:chgData name="Leonie Smith" userId="fed1330f33f5650e" providerId="LiveId" clId="{B8EE956A-EDD0-4434-A84C-6601F06A7BF1}" dt="2023-01-13T07:20:24.655" v="29"/>
        <pc:sldMkLst>
          <pc:docMk/>
          <pc:sldMk cId="826482979" sldId="468"/>
        </pc:sldMkLst>
        <pc:spChg chg="mod">
          <ac:chgData name="Leonie Smith" userId="fed1330f33f5650e" providerId="LiveId" clId="{B8EE956A-EDD0-4434-A84C-6601F06A7BF1}" dt="2023-01-13T07:20:24.655" v="29"/>
          <ac:spMkLst>
            <pc:docMk/>
            <pc:sldMk cId="826482979" sldId="468"/>
            <ac:spMk id="3" creationId="{5F96472B-1870-F55F-618C-EA4C69EAE1B6}"/>
          </ac:spMkLst>
        </pc:spChg>
        <pc:picChg chg="del">
          <ac:chgData name="Leonie Smith" userId="fed1330f33f5650e" providerId="LiveId" clId="{B8EE956A-EDD0-4434-A84C-6601F06A7BF1}" dt="2023-01-12T09:56:18.757" v="14"/>
          <ac:picMkLst>
            <pc:docMk/>
            <pc:sldMk cId="826482979" sldId="468"/>
            <ac:picMk id="4" creationId="{43600D53-8A3C-1A5B-B96A-BB2862AAC04E}"/>
          </ac:picMkLst>
        </pc:picChg>
      </pc:sldChg>
      <pc:sldChg chg="addSp delSp modSp mod modTransition">
        <pc:chgData name="Leonie Smith" userId="fed1330f33f5650e" providerId="LiveId" clId="{B8EE956A-EDD0-4434-A84C-6601F06A7BF1}" dt="2023-01-12T09:56:18.757" v="14"/>
        <pc:sldMkLst>
          <pc:docMk/>
          <pc:sldMk cId="1004352135" sldId="469"/>
        </pc:sldMkLst>
        <pc:spChg chg="del">
          <ac:chgData name="Leonie Smith" userId="fed1330f33f5650e" providerId="LiveId" clId="{B8EE956A-EDD0-4434-A84C-6601F06A7BF1}" dt="2023-01-12T09:55:23.398" v="6" actId="21"/>
          <ac:spMkLst>
            <pc:docMk/>
            <pc:sldMk cId="1004352135" sldId="469"/>
            <ac:spMk id="2" creationId="{64662E58-6B56-144B-79E2-A0C542D33870}"/>
          </ac:spMkLst>
        </pc:spChg>
        <pc:spChg chg="add mod">
          <ac:chgData name="Leonie Smith" userId="fed1330f33f5650e" providerId="LiveId" clId="{B8EE956A-EDD0-4434-A84C-6601F06A7BF1}" dt="2023-01-12T09:55:29.723" v="7"/>
          <ac:spMkLst>
            <pc:docMk/>
            <pc:sldMk cId="1004352135" sldId="469"/>
            <ac:spMk id="4" creationId="{2519968D-53E4-1160-A6F3-8A6CFAD7DC28}"/>
          </ac:spMkLst>
        </pc:spChg>
      </pc:sldChg>
      <pc:sldChg chg="modSp mod modTransition">
        <pc:chgData name="Leonie Smith" userId="fed1330f33f5650e" providerId="LiveId" clId="{B8EE956A-EDD0-4434-A84C-6601F06A7BF1}" dt="2023-01-12T09:56:18.757" v="14"/>
        <pc:sldMkLst>
          <pc:docMk/>
          <pc:sldMk cId="2667376990" sldId="470"/>
        </pc:sldMkLst>
        <pc:spChg chg="mod">
          <ac:chgData name="Leonie Smith" userId="fed1330f33f5650e" providerId="LiveId" clId="{B8EE956A-EDD0-4434-A84C-6601F06A7BF1}" dt="2023-01-12T09:55:13.468" v="5" actId="14100"/>
          <ac:spMkLst>
            <pc:docMk/>
            <pc:sldMk cId="2667376990" sldId="470"/>
            <ac:spMk id="3" creationId="{7D71AD6F-BF62-5D61-D682-410C54680427}"/>
          </ac:spMkLst>
        </pc:spChg>
      </pc:sldChg>
      <pc:sldChg chg="modSp mod modTransition">
        <pc:chgData name="Leonie Smith" userId="fed1330f33f5650e" providerId="LiveId" clId="{B8EE956A-EDD0-4434-A84C-6601F06A7BF1}" dt="2023-01-12T09:56:18.757" v="14"/>
        <pc:sldMkLst>
          <pc:docMk/>
          <pc:sldMk cId="522797075" sldId="471"/>
        </pc:sldMkLst>
        <pc:spChg chg="mod">
          <ac:chgData name="Leonie Smith" userId="fed1330f33f5650e" providerId="LiveId" clId="{B8EE956A-EDD0-4434-A84C-6601F06A7BF1}" dt="2023-01-12T09:55:44.925" v="8"/>
          <ac:spMkLst>
            <pc:docMk/>
            <pc:sldMk cId="522797075" sldId="471"/>
            <ac:spMk id="2" creationId="{12553538-7BBC-D382-280C-3C4D2C5F2749}"/>
          </ac:spMkLst>
        </pc:spChg>
      </pc:sldChg>
      <pc:sldChg chg="modSp mod modTransition">
        <pc:chgData name="Leonie Smith" userId="fed1330f33f5650e" providerId="LiveId" clId="{B8EE956A-EDD0-4434-A84C-6601F06A7BF1}" dt="2023-01-12T09:56:18.757" v="14"/>
        <pc:sldMkLst>
          <pc:docMk/>
          <pc:sldMk cId="3384296886" sldId="472"/>
        </pc:sldMkLst>
        <pc:spChg chg="mod">
          <ac:chgData name="Leonie Smith" userId="fed1330f33f5650e" providerId="LiveId" clId="{B8EE956A-EDD0-4434-A84C-6601F06A7BF1}" dt="2023-01-12T09:55:49.674" v="9"/>
          <ac:spMkLst>
            <pc:docMk/>
            <pc:sldMk cId="3384296886" sldId="472"/>
            <ac:spMk id="2" creationId="{3607819A-5177-920C-7BA7-008A9144139F}"/>
          </ac:spMkLst>
        </pc:spChg>
      </pc:sldChg>
      <pc:sldChg chg="modSp mod modTransition">
        <pc:chgData name="Leonie Smith" userId="fed1330f33f5650e" providerId="LiveId" clId="{B8EE956A-EDD0-4434-A84C-6601F06A7BF1}" dt="2023-01-12T09:56:18.757" v="14"/>
        <pc:sldMkLst>
          <pc:docMk/>
          <pc:sldMk cId="2207349943" sldId="474"/>
        </pc:sldMkLst>
        <pc:spChg chg="mod">
          <ac:chgData name="Leonie Smith" userId="fed1330f33f5650e" providerId="LiveId" clId="{B8EE956A-EDD0-4434-A84C-6601F06A7BF1}" dt="2023-01-12T09:55:59.291" v="11"/>
          <ac:spMkLst>
            <pc:docMk/>
            <pc:sldMk cId="2207349943" sldId="474"/>
            <ac:spMk id="2" creationId="{BF2725F2-4BB0-5B90-A97B-BC998899C099}"/>
          </ac:spMkLst>
        </pc:spChg>
      </pc:sldChg>
      <pc:sldChg chg="modSp mod modTransition">
        <pc:chgData name="Leonie Smith" userId="fed1330f33f5650e" providerId="LiveId" clId="{B8EE956A-EDD0-4434-A84C-6601F06A7BF1}" dt="2023-01-12T09:56:18.757" v="14"/>
        <pc:sldMkLst>
          <pc:docMk/>
          <pc:sldMk cId="1610214807" sldId="475"/>
        </pc:sldMkLst>
        <pc:spChg chg="mod">
          <ac:chgData name="Leonie Smith" userId="fed1330f33f5650e" providerId="LiveId" clId="{B8EE956A-EDD0-4434-A84C-6601F06A7BF1}" dt="2023-01-12T09:56:10.932" v="13"/>
          <ac:spMkLst>
            <pc:docMk/>
            <pc:sldMk cId="1610214807" sldId="475"/>
            <ac:spMk id="2" creationId="{937B0852-8750-0C37-4CB7-AA7AFF3AC9A3}"/>
          </ac:spMkLst>
        </pc:spChg>
      </pc:sldChg>
      <pc:sldChg chg="addSp delSp modSp mod modTransition modAnim">
        <pc:chgData name="Leonie Smith" userId="fed1330f33f5650e" providerId="LiveId" clId="{B8EE956A-EDD0-4434-A84C-6601F06A7BF1}" dt="2023-01-12T11:54:10.533" v="28"/>
        <pc:sldMkLst>
          <pc:docMk/>
          <pc:sldMk cId="1793205715" sldId="476"/>
        </pc:sldMkLst>
        <pc:spChg chg="add mod">
          <ac:chgData name="Leonie Smith" userId="fed1330f33f5650e" providerId="LiveId" clId="{B8EE956A-EDD0-4434-A84C-6601F06A7BF1}" dt="2023-01-12T11:54:10.533" v="28"/>
          <ac:spMkLst>
            <pc:docMk/>
            <pc:sldMk cId="1793205715" sldId="476"/>
            <ac:spMk id="2" creationId="{1C3A20A6-45F3-0632-2CD4-1E3194EE2CBE}"/>
          </ac:spMkLst>
        </pc:spChg>
        <pc:spChg chg="del">
          <ac:chgData name="Leonie Smith" userId="fed1330f33f5650e" providerId="LiveId" clId="{B8EE956A-EDD0-4434-A84C-6601F06A7BF1}" dt="2023-01-12T09:57:05.517" v="21" actId="21"/>
          <ac:spMkLst>
            <pc:docMk/>
            <pc:sldMk cId="1793205715" sldId="476"/>
            <ac:spMk id="6" creationId="{416C064E-628E-47C0-A712-DB178FE9901E}"/>
          </ac:spMkLst>
        </pc:spChg>
        <pc:picChg chg="del">
          <ac:chgData name="Leonie Smith" userId="fed1330f33f5650e" providerId="LiveId" clId="{B8EE956A-EDD0-4434-A84C-6601F06A7BF1}" dt="2023-01-12T09:56:18.757" v="14"/>
          <ac:picMkLst>
            <pc:docMk/>
            <pc:sldMk cId="1793205715" sldId="476"/>
            <ac:picMk id="7" creationId="{8A8C2574-2B15-77F5-BA54-090243088719}"/>
          </ac:picMkLst>
        </pc:picChg>
      </pc:sldChg>
      <pc:sldChg chg="addSp delSp modSp mod modTransition modAnim">
        <pc:chgData name="Leonie Smith" userId="fed1330f33f5650e" providerId="LiveId" clId="{B8EE956A-EDD0-4434-A84C-6601F06A7BF1}" dt="2023-01-12T11:54:07.311" v="26"/>
        <pc:sldMkLst>
          <pc:docMk/>
          <pc:sldMk cId="3487486145" sldId="477"/>
        </pc:sldMkLst>
        <pc:spChg chg="add mod">
          <ac:chgData name="Leonie Smith" userId="fed1330f33f5650e" providerId="LiveId" clId="{B8EE956A-EDD0-4434-A84C-6601F06A7BF1}" dt="2023-01-12T11:54:07.311" v="26"/>
          <ac:spMkLst>
            <pc:docMk/>
            <pc:sldMk cId="3487486145" sldId="477"/>
            <ac:spMk id="2" creationId="{407D06AB-751A-305E-E9C0-7FF65122B6EA}"/>
          </ac:spMkLst>
        </pc:spChg>
        <pc:spChg chg="del">
          <ac:chgData name="Leonie Smith" userId="fed1330f33f5650e" providerId="LiveId" clId="{B8EE956A-EDD0-4434-A84C-6601F06A7BF1}" dt="2023-01-12T09:56:56.677" v="19" actId="21"/>
          <ac:spMkLst>
            <pc:docMk/>
            <pc:sldMk cId="3487486145" sldId="477"/>
            <ac:spMk id="6" creationId="{416C064E-628E-47C0-A712-DB178FE9901E}"/>
          </ac:spMkLst>
        </pc:spChg>
        <pc:picChg chg="del">
          <ac:chgData name="Leonie Smith" userId="fed1330f33f5650e" providerId="LiveId" clId="{B8EE956A-EDD0-4434-A84C-6601F06A7BF1}" dt="2023-01-12T09:56:18.757" v="14"/>
          <ac:picMkLst>
            <pc:docMk/>
            <pc:sldMk cId="3487486145" sldId="477"/>
            <ac:picMk id="5" creationId="{9DCAC537-E18B-94CC-F551-0255192CF354}"/>
          </ac:picMkLst>
        </pc:picChg>
      </pc:sldChg>
      <pc:sldChg chg="modSp mod modTransition">
        <pc:chgData name="Leonie Smith" userId="fed1330f33f5650e" providerId="LiveId" clId="{B8EE956A-EDD0-4434-A84C-6601F06A7BF1}" dt="2023-01-12T09:56:18.757" v="14"/>
        <pc:sldMkLst>
          <pc:docMk/>
          <pc:sldMk cId="1217554622" sldId="478"/>
        </pc:sldMkLst>
        <pc:spChg chg="mod">
          <ac:chgData name="Leonie Smith" userId="fed1330f33f5650e" providerId="LiveId" clId="{B8EE956A-EDD0-4434-A84C-6601F06A7BF1}" dt="2023-01-12T09:55:54.782" v="10"/>
          <ac:spMkLst>
            <pc:docMk/>
            <pc:sldMk cId="1217554622" sldId="478"/>
            <ac:spMk id="3" creationId="{D04AD5E5-E4E6-AAF7-8637-4778A46A939D}"/>
          </ac:spMkLst>
        </pc:spChg>
      </pc:sldChg>
      <pc:sldChg chg="modSp mod modTransition">
        <pc:chgData name="Leonie Smith" userId="fed1330f33f5650e" providerId="LiveId" clId="{B8EE956A-EDD0-4434-A84C-6601F06A7BF1}" dt="2023-01-12T09:56:18.757" v="14"/>
        <pc:sldMkLst>
          <pc:docMk/>
          <pc:sldMk cId="1619880083" sldId="479"/>
        </pc:sldMkLst>
        <pc:spChg chg="mod">
          <ac:chgData name="Leonie Smith" userId="fed1330f33f5650e" providerId="LiveId" clId="{B8EE956A-EDD0-4434-A84C-6601F06A7BF1}" dt="2023-01-12T09:56:05.407" v="12"/>
          <ac:spMkLst>
            <pc:docMk/>
            <pc:sldMk cId="1619880083" sldId="479"/>
            <ac:spMk id="3" creationId="{6EF94F56-CD19-E727-8843-542A674D167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800" b="1" i="0" u="none" strike="noStrike" baseline="0">
                <a:latin typeface="TimesNewRomanPS-BoldMT"/>
              </a:rPr>
              <a:t>35 </a:t>
            </a:r>
            <a:r>
              <a:rPr lang="en-IN" sz="1800" b="1" i="0" u="none" strike="noStrike" baseline="0" dirty="0">
                <a:latin typeface="TimesNewRomanPS-BoldMT"/>
              </a:rPr>
              <a:t>Cure Leper…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Cure Leper - Mark 1:40-45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The Centurion’s Faith - Luke 7:1-10; Matt 8:5-13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The Widow’s Son - Luke 7:11-17 (Right 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Woman washes Jesus’ Feet - Luke 7:36-50 (Right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5. Jesus’ relatives - Mark 3:20-35 (Left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6. Calming the Storm - Matt 8:18-27 (left Center)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89197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1B3B-90F9-5D8E-B7E5-D8ED5C4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35-1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6472B-1870-F55F-618C-EA4C69EAE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5921ECB-09BA-448C-4A5C-20611CCAC6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2648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6"/>
    </mc:Choice>
    <mc:Fallback xmlns="">
      <p:transition spd="slow" advTm="2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A0D504-CD15-F645-62BF-42D6091B9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8897"/>
            <a:ext cx="12192000" cy="7366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DA4357-63A5-4D40-6375-6CBF12C24195}"/>
              </a:ext>
            </a:extLst>
          </p:cNvPr>
          <p:cNvSpPr txBox="1"/>
          <p:nvPr/>
        </p:nvSpPr>
        <p:spPr>
          <a:xfrm>
            <a:off x="9055060" y="261259"/>
            <a:ext cx="3322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1:4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3,44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554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…But go, show yourself to the priest and present the offering Moses prescribed for your cleansing, as a testimony to them.”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42B2C3-F99E-D0E3-96C8-29E5ABCFF50C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…</a:t>
            </a:r>
            <a:r>
              <a:rPr lang="hi-IN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परन्तु जाकर अपने आपको याजक को दिखा, और अपने शुद्ध होने के विषय में जो कुछ मूसा ने ठहराया है उसे भेंट चढ़ा, कि उन पर गवाही हो।”</a:t>
            </a:r>
            <a:endParaRPr lang="en-IN" sz="32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F632F1C6-757C-BAAD-435C-BDCFD3FCA7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8748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04"/>
    </mc:Choice>
    <mc:Fallback xmlns="">
      <p:transition spd="slow" advTm="12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80412A-CB8C-E18F-F8DB-F4271EFBC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4000"/>
            <a:ext cx="13802449" cy="7112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ACECA9-A9AD-E4C7-32CF-1BC38629F6AE}"/>
              </a:ext>
            </a:extLst>
          </p:cNvPr>
          <p:cNvSpPr txBox="1"/>
          <p:nvPr/>
        </p:nvSpPr>
        <p:spPr>
          <a:xfrm>
            <a:off x="335593" y="301569"/>
            <a:ext cx="3322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1:4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49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the man went out and openly began to proclaim and spread the news.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D31BA8-F04D-E347-89EC-0B909C1E229F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45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परन्तु वह बाहर जाकर इस बात को बहुत प्रचार करने और यहाँ तक फैलाने लगा,</a:t>
            </a:r>
            <a:endParaRPr lang="en-IN" sz="4000" dirty="0"/>
          </a:p>
        </p:txBody>
      </p:sp>
      <p:pic>
        <p:nvPicPr>
          <p:cNvPr id="48" name="Audio 47">
            <a:hlinkClick r:id="" action="ppaction://media"/>
            <a:extLst>
              <a:ext uri="{FF2B5EF4-FFF2-40B4-BE49-F238E27FC236}">
                <a16:creationId xmlns:a16="http://schemas.microsoft.com/office/drawing/2014/main" id="{17165006-DA04-FB73-5CAD-F736C1D790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7"/>
    </mc:Choice>
    <mc:Fallback xmlns="">
      <p:transition spd="slow" advTm="8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CC0AE5-8C89-DE27-1A9B-46F949B9F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2269"/>
            <a:ext cx="12192000" cy="71802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F7A8AE-231D-3307-D5EE-580AE0A81B0F}"/>
              </a:ext>
            </a:extLst>
          </p:cNvPr>
          <p:cNvSpPr txBox="1"/>
          <p:nvPr/>
        </p:nvSpPr>
        <p:spPr>
          <a:xfrm>
            <a:off x="335593" y="301569"/>
            <a:ext cx="3322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1:4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5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880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…Consequently, Jesus could no longer enter a town in plain view, but He stayed out in solitary places. Yet people came to Him from every quarter.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40AB6E-CCB0-3CD5-C6C2-FD7D082E72BA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…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कि यीशु फिर खुल्लमखुल्ला नगर में न जा सका, परन्तु बाहर जंगली स्थानों में रहा; और चारों ओर से लोग उसके पास आते रहे।</a:t>
            </a:r>
            <a:endParaRPr lang="en-IN" sz="4000" dirty="0"/>
          </a:p>
        </p:txBody>
      </p:sp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91879675-A3A6-03F5-337F-B8EF0D20AE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9320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21"/>
    </mc:Choice>
    <mc:Fallback xmlns="">
      <p:transition spd="slow" advTm="16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71C547-7496-ED49-2C9C-5E6CFCC4D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14897"/>
            <a:ext cx="12192000" cy="79728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C2C7CC-759A-11B1-A465-F7E3273D8733}"/>
              </a:ext>
            </a:extLst>
          </p:cNvPr>
          <p:cNvSpPr txBox="1"/>
          <p:nvPr/>
        </p:nvSpPr>
        <p:spPr>
          <a:xfrm>
            <a:off x="335593" y="301569"/>
            <a:ext cx="3322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1:4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5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214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5858E-C0A6-AB55-31DB-9AA91B7E1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14897"/>
            <a:ext cx="12192000" cy="79728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FA4A60-539C-9D62-CF10-9BB5668C48FF}"/>
              </a:ext>
            </a:extLst>
          </p:cNvPr>
          <p:cNvSpPr txBox="1"/>
          <p:nvPr/>
        </p:nvSpPr>
        <p:spPr>
          <a:xfrm>
            <a:off x="6167716" y="266077"/>
            <a:ext cx="6371077" cy="27847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6000" b="0" i="0" u="none" strike="noStrike" baseline="0" dirty="0">
                <a:solidFill>
                  <a:schemeClr val="bg1"/>
                </a:solidFill>
                <a:latin typeface="TimesNewRomanPSMT"/>
              </a:rPr>
              <a:t>यीशु ने एक कोढ़ी को ठीक किया </a:t>
            </a:r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- </a:t>
            </a:r>
            <a:r>
              <a:rPr lang="hi-IN" sz="6000" b="0" i="0" u="none" strike="noStrike" baseline="0" dirty="0">
                <a:solidFill>
                  <a:schemeClr val="bg1"/>
                </a:solidFill>
                <a:latin typeface="TimesNewRomanPSMT"/>
              </a:rPr>
              <a:t>मरकुस 1:40-45</a:t>
            </a:r>
            <a:endParaRPr lang="en-ZA" sz="6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7B5999-8068-9916-6091-4B0EDA3BDB0E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352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Jesus Cure a Leper - Mark 1:40-45 </a:t>
            </a:r>
            <a:endParaRPr lang="en-ZA" sz="6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E0AD05-D453-BC99-82E6-F153A37FE66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/>
              <a:t>यीशु ने एक कोढ़ी को ठीक किया - मरकुस 1:40-45</a:t>
            </a:r>
            <a:endParaRPr lang="en-IN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81025C7-4EF4-095A-49BD-52A69F1CE9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2"/>
    </mc:Choice>
    <mc:Fallback xmlns="">
      <p:transition spd="slow" advTm="3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87C464-82C5-C48F-4C82-AA4D0CEB0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14897"/>
            <a:ext cx="12192000" cy="79728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2029D8-BF2D-049E-CE3A-CF9AB1C30E07}"/>
              </a:ext>
            </a:extLst>
          </p:cNvPr>
          <p:cNvSpPr txBox="1"/>
          <p:nvPr/>
        </p:nvSpPr>
        <p:spPr>
          <a:xfrm>
            <a:off x="6167716" y="266077"/>
            <a:ext cx="6371077" cy="27847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6000" b="0" i="0" u="none" strike="noStrike" baseline="0" dirty="0">
                <a:solidFill>
                  <a:schemeClr val="bg1"/>
                </a:solidFill>
                <a:latin typeface="TimesNewRomanPSMT"/>
              </a:rPr>
              <a:t>यीशु ने एक कोढ़ी को ठीक किया </a:t>
            </a:r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- </a:t>
            </a:r>
            <a:r>
              <a:rPr lang="hi-IN" sz="6000" b="0" i="0" u="none" strike="noStrike" baseline="0" dirty="0">
                <a:solidFill>
                  <a:schemeClr val="bg1"/>
                </a:solidFill>
                <a:latin typeface="TimesNewRomanPSMT"/>
              </a:rPr>
              <a:t>मरकुस 1:40-45</a:t>
            </a:r>
            <a:endParaRPr lang="en-ZA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376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40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a leper  came to Jesus, begging on his knees: “If You are willing, You can make me clean.”</a:t>
            </a:r>
            <a:endParaRPr lang="en-ZA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05097E-0457-9C76-E69C-D9FC3199FAAA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40</a:t>
            </a:r>
            <a:r>
              <a:rPr lang="hi-IN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एक कोढ़ रोगी उनके पास आया. उसने मसीह येशु के सामने घुटने टेक उनसे विनती की, “आप चाहें तो मुझे शुद्ध कर सकते हैं.”</a:t>
            </a:r>
            <a:endParaRPr lang="en-IN" sz="32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0109174-2CB5-3980-A254-481C32181B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52"/>
    </mc:Choice>
    <mc:Fallback xmlns="">
      <p:transition spd="slow" advTm="14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64578E-8354-98D8-5FA1-6FAE6A672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2591"/>
            <a:ext cx="12192000" cy="70905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553538-7BBC-D382-280C-3C4D2C5F2749}"/>
              </a:ext>
            </a:extLst>
          </p:cNvPr>
          <p:cNvSpPr txBox="1"/>
          <p:nvPr/>
        </p:nvSpPr>
        <p:spPr>
          <a:xfrm>
            <a:off x="335593" y="5902269"/>
            <a:ext cx="3322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1:40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797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41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Moved with compassion, Jesus reached out His hand and touched the man. “I am willing,” He said. “Be clean!” </a:t>
            </a:r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42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immediately the leprosy left him, and the man was cleansed.</a:t>
            </a:r>
          </a:p>
          <a:p>
            <a:br>
              <a:rPr lang="en-US" sz="4000"/>
            </a:br>
            <a:endParaRPr lang="en-ZA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D0E92B-EC08-2B8A-7161-35909BF46595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</a:t>
            </a:r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उसने उस पर तरस खाकर हाथ बढ़ाया, और उसे छूकर कहा, “मैं चाहता हूँ, तू शुद्ध हो जा।” </a:t>
            </a:r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42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तुरन्त उसका कोढ़ जाता रहा, और वह शुद्ध हो गया। </a:t>
            </a:r>
            <a:endParaRPr lang="en-IN" sz="4000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E5319BC3-3FB0-1EFE-33AC-0C9E82E579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29"/>
    </mc:Choice>
    <mc:Fallback xmlns="">
      <p:transition spd="slow" advTm="16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B1BAF4-F3FF-1D25-732C-D76772466A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4A8AB1-ACB9-C362-553D-10FF9E389772}"/>
              </a:ext>
            </a:extLst>
          </p:cNvPr>
          <p:cNvSpPr txBox="1"/>
          <p:nvPr/>
        </p:nvSpPr>
        <p:spPr>
          <a:xfrm>
            <a:off x="335593" y="5902269"/>
            <a:ext cx="3322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1:4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1,42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296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43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Jesus promptly sent him away with a stern warning: 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44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“See that you don’t tell anyone. 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9BD50F-D222-C64F-BD42-3E5976CD4FFB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43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तब उसने उसे कड़ी चेतावनी देकर तुरन्त विदा किया, </a:t>
            </a:r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44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उससे कहा, “देख, किसी से कुछ मत कहना,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BEF4593-CE4D-5CA6-8838-0BA3597CDD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96"/>
    </mc:Choice>
    <mc:Fallback xmlns="">
      <p:transition spd="slow" advTm="9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1907</TotalTime>
  <Words>621</Words>
  <Application>Microsoft Office PowerPoint</Application>
  <PresentationFormat>Widescreen</PresentationFormat>
  <Paragraphs>42</Paragraphs>
  <Slides>16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Aptos</vt:lpstr>
      <vt:lpstr>Arial</vt:lpstr>
      <vt:lpstr>Calibri</vt:lpstr>
      <vt:lpstr>Calibri Light</vt:lpstr>
      <vt:lpstr>Inter</vt:lpstr>
      <vt:lpstr>Mangal</vt:lpstr>
      <vt:lpstr>PT Serif</vt:lpstr>
      <vt:lpstr>Symbol</vt:lpstr>
      <vt:lpstr>Times New Roman</vt:lpstr>
      <vt:lpstr>TimesNewRomanPS-BoldMT</vt:lpstr>
      <vt:lpstr>TimesNewRomanPSMT</vt:lpstr>
      <vt:lpstr>Office Theme</vt:lpstr>
      <vt:lpstr>35-1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45</cp:revision>
  <dcterms:created xsi:type="dcterms:W3CDTF">2021-07-20T09:23:46Z</dcterms:created>
  <dcterms:modified xsi:type="dcterms:W3CDTF">2024-08-05T13:06:33Z</dcterms:modified>
</cp:coreProperties>
</file>