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DDF9C-4BFB-4B36-A444-D9D2EA76FA6D}" v="56" dt="2024-01-02T07:43:06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54" d="100"/>
          <a:sy n="54" d="100"/>
        </p:scale>
        <p:origin x="114" y="8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DAADDF9C-4BFB-4B36-A444-D9D2EA76FA6D}"/>
    <pc:docChg chg="modSld">
      <pc:chgData name="Leonie Smith" userId="fed1330f33f5650e" providerId="LiveId" clId="{DAADDF9C-4BFB-4B36-A444-D9D2EA76FA6D}" dt="2024-01-02T07:43:06.817" v="78"/>
      <pc:docMkLst>
        <pc:docMk/>
      </pc:docMkLst>
      <pc:sldChg chg="addSp delSp modSp mod modTransition modAnim">
        <pc:chgData name="Leonie Smith" userId="fed1330f33f5650e" providerId="LiveId" clId="{DAADDF9C-4BFB-4B36-A444-D9D2EA76FA6D}" dt="2024-01-02T07:06:41.079" v="13"/>
        <pc:sldMkLst>
          <pc:docMk/>
          <pc:sldMk cId="3759221820" sldId="439"/>
        </pc:sldMkLst>
        <pc:picChg chg="add del mod">
          <ac:chgData name="Leonie Smith" userId="fed1330f33f5650e" providerId="LiveId" clId="{DAADDF9C-4BFB-4B36-A444-D9D2EA76FA6D}" dt="2024-01-02T07:05:55.987" v="3"/>
          <ac:picMkLst>
            <pc:docMk/>
            <pc:sldMk cId="3759221820" sldId="439"/>
            <ac:picMk id="6" creationId="{AC422221-F976-3D2A-66E1-36295A1DB1C1}"/>
          </ac:picMkLst>
        </pc:picChg>
        <pc:picChg chg="add del mod ord">
          <ac:chgData name="Leonie Smith" userId="fed1330f33f5650e" providerId="LiveId" clId="{DAADDF9C-4BFB-4B36-A444-D9D2EA76FA6D}" dt="2024-01-02T07:06:01.895" v="4"/>
          <ac:picMkLst>
            <pc:docMk/>
            <pc:sldMk cId="3759221820" sldId="439"/>
            <ac:picMk id="11" creationId="{DF18EF0E-A9F5-B772-393F-7F8D9B4B900F}"/>
          </ac:picMkLst>
        </pc:picChg>
        <pc:picChg chg="add del mod">
          <ac:chgData name="Leonie Smith" userId="fed1330f33f5650e" providerId="LiveId" clId="{DAADDF9C-4BFB-4B36-A444-D9D2EA76FA6D}" dt="2024-01-02T07:06:08.244" v="6"/>
          <ac:picMkLst>
            <pc:docMk/>
            <pc:sldMk cId="3759221820" sldId="439"/>
            <ac:picMk id="12" creationId="{D8A0F627-4AB9-0AE0-75C0-B5FDC78C3910}"/>
          </ac:picMkLst>
        </pc:picChg>
        <pc:picChg chg="add del mod ord">
          <ac:chgData name="Leonie Smith" userId="fed1330f33f5650e" providerId="LiveId" clId="{DAADDF9C-4BFB-4B36-A444-D9D2EA76FA6D}" dt="2024-01-02T07:06:13.824" v="7"/>
          <ac:picMkLst>
            <pc:docMk/>
            <pc:sldMk cId="3759221820" sldId="439"/>
            <ac:picMk id="17" creationId="{8DC52745-ABB9-702A-2AA8-B688DE5283EB}"/>
          </ac:picMkLst>
        </pc:picChg>
        <pc:picChg chg="add del mod">
          <ac:chgData name="Leonie Smith" userId="fed1330f33f5650e" providerId="LiveId" clId="{DAADDF9C-4BFB-4B36-A444-D9D2EA76FA6D}" dt="2024-01-02T07:06:22.270" v="9"/>
          <ac:picMkLst>
            <pc:docMk/>
            <pc:sldMk cId="3759221820" sldId="439"/>
            <ac:picMk id="18" creationId="{7DD8C980-8F4A-5E33-07F5-ABBEFBAF0086}"/>
          </ac:picMkLst>
        </pc:picChg>
        <pc:picChg chg="add del mod ord">
          <ac:chgData name="Leonie Smith" userId="fed1330f33f5650e" providerId="LiveId" clId="{DAADDF9C-4BFB-4B36-A444-D9D2EA76FA6D}" dt="2024-01-02T07:06:28.083" v="10"/>
          <ac:picMkLst>
            <pc:docMk/>
            <pc:sldMk cId="3759221820" sldId="439"/>
            <ac:picMk id="23" creationId="{2C7997CB-7971-5F67-313C-98F2BF717221}"/>
          </ac:picMkLst>
        </pc:picChg>
        <pc:picChg chg="add del mod">
          <ac:chgData name="Leonie Smith" userId="fed1330f33f5650e" providerId="LiveId" clId="{DAADDF9C-4BFB-4B36-A444-D9D2EA76FA6D}" dt="2024-01-02T07:06:35.298" v="12"/>
          <ac:picMkLst>
            <pc:docMk/>
            <pc:sldMk cId="3759221820" sldId="439"/>
            <ac:picMk id="24" creationId="{CE6379A4-A0B9-58E1-54DA-DC489796C535}"/>
          </ac:picMkLst>
        </pc:picChg>
        <pc:picChg chg="add del mod ord">
          <ac:chgData name="Leonie Smith" userId="fed1330f33f5650e" providerId="LiveId" clId="{DAADDF9C-4BFB-4B36-A444-D9D2EA76FA6D}" dt="2024-01-02T07:06:41.079" v="13"/>
          <ac:picMkLst>
            <pc:docMk/>
            <pc:sldMk cId="3759221820" sldId="439"/>
            <ac:picMk id="29" creationId="{C8A27382-77E5-59C1-5DF0-54607C375404}"/>
          </ac:picMkLst>
        </pc:picChg>
        <pc:picChg chg="add mod">
          <ac:chgData name="Leonie Smith" userId="fed1330f33f5650e" providerId="LiveId" clId="{DAADDF9C-4BFB-4B36-A444-D9D2EA76FA6D}" dt="2024-01-02T07:06:41.079" v="13"/>
          <ac:picMkLst>
            <pc:docMk/>
            <pc:sldMk cId="3759221820" sldId="439"/>
            <ac:picMk id="30" creationId="{0BD1D40B-5184-EF12-8CEE-434D45076184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10:52.454" v="29"/>
        <pc:sldMkLst>
          <pc:docMk/>
          <pc:sldMk cId="923867738" sldId="440"/>
        </pc:sldMkLst>
        <pc:picChg chg="add del mod">
          <ac:chgData name="Leonie Smith" userId="fed1330f33f5650e" providerId="LiveId" clId="{DAADDF9C-4BFB-4B36-A444-D9D2EA76FA6D}" dt="2024-01-02T07:09:50.718" v="16"/>
          <ac:picMkLst>
            <pc:docMk/>
            <pc:sldMk cId="923867738" sldId="440"/>
            <ac:picMk id="6" creationId="{5D3AC911-6630-91BF-BAB1-F78E70A5EC6F}"/>
          </ac:picMkLst>
        </pc:picChg>
        <pc:picChg chg="add del mod ord">
          <ac:chgData name="Leonie Smith" userId="fed1330f33f5650e" providerId="LiveId" clId="{DAADDF9C-4BFB-4B36-A444-D9D2EA76FA6D}" dt="2024-01-02T07:09:55.688" v="17"/>
          <ac:picMkLst>
            <pc:docMk/>
            <pc:sldMk cId="923867738" sldId="440"/>
            <ac:picMk id="10" creationId="{E110BB77-D665-8907-74C6-3207008B3A15}"/>
          </ac:picMkLst>
        </pc:picChg>
        <pc:picChg chg="add del mod">
          <ac:chgData name="Leonie Smith" userId="fed1330f33f5650e" providerId="LiveId" clId="{DAADDF9C-4BFB-4B36-A444-D9D2EA76FA6D}" dt="2024-01-02T07:10:05.297" v="19"/>
          <ac:picMkLst>
            <pc:docMk/>
            <pc:sldMk cId="923867738" sldId="440"/>
            <ac:picMk id="11" creationId="{419754B0-156C-085A-3C39-47BB639E4179}"/>
          </ac:picMkLst>
        </pc:picChg>
        <pc:picChg chg="add del mod ord">
          <ac:chgData name="Leonie Smith" userId="fed1330f33f5650e" providerId="LiveId" clId="{DAADDF9C-4BFB-4B36-A444-D9D2EA76FA6D}" dt="2024-01-02T07:10:15.394" v="20"/>
          <ac:picMkLst>
            <pc:docMk/>
            <pc:sldMk cId="923867738" sldId="440"/>
            <ac:picMk id="14" creationId="{2A2C247B-D195-3A09-2F59-BB118F22DB01}"/>
          </ac:picMkLst>
        </pc:picChg>
        <pc:picChg chg="add del mod">
          <ac:chgData name="Leonie Smith" userId="fed1330f33f5650e" providerId="LiveId" clId="{DAADDF9C-4BFB-4B36-A444-D9D2EA76FA6D}" dt="2024-01-02T07:10:16.546" v="22"/>
          <ac:picMkLst>
            <pc:docMk/>
            <pc:sldMk cId="923867738" sldId="440"/>
            <ac:picMk id="15" creationId="{0DA8D87F-39CE-3D10-0732-3C289D938164}"/>
          </ac:picMkLst>
        </pc:picChg>
        <pc:picChg chg="add del mod ord">
          <ac:chgData name="Leonie Smith" userId="fed1330f33f5650e" providerId="LiveId" clId="{DAADDF9C-4BFB-4B36-A444-D9D2EA76FA6D}" dt="2024-01-02T07:10:25.905" v="23"/>
          <ac:picMkLst>
            <pc:docMk/>
            <pc:sldMk cId="923867738" sldId="440"/>
            <ac:picMk id="18" creationId="{1F4348D4-90FA-5C94-D802-1FD5DF21A15D}"/>
          </ac:picMkLst>
        </pc:picChg>
        <pc:picChg chg="add del mod">
          <ac:chgData name="Leonie Smith" userId="fed1330f33f5650e" providerId="LiveId" clId="{DAADDF9C-4BFB-4B36-A444-D9D2EA76FA6D}" dt="2024-01-02T07:10:26.927" v="25"/>
          <ac:picMkLst>
            <pc:docMk/>
            <pc:sldMk cId="923867738" sldId="440"/>
            <ac:picMk id="19" creationId="{B7A0B22E-3983-356B-9CDD-C6ED32C1BEA7}"/>
          </ac:picMkLst>
        </pc:picChg>
        <pc:picChg chg="add del mod ord">
          <ac:chgData name="Leonie Smith" userId="fed1330f33f5650e" providerId="LiveId" clId="{DAADDF9C-4BFB-4B36-A444-D9D2EA76FA6D}" dt="2024-01-02T07:10:31.015" v="26"/>
          <ac:picMkLst>
            <pc:docMk/>
            <pc:sldMk cId="923867738" sldId="440"/>
            <ac:picMk id="22" creationId="{76278866-22F5-CD9F-8D7D-CAE1D83FF578}"/>
          </ac:picMkLst>
        </pc:picChg>
        <pc:picChg chg="add del mod">
          <ac:chgData name="Leonie Smith" userId="fed1330f33f5650e" providerId="LiveId" clId="{DAADDF9C-4BFB-4B36-A444-D9D2EA76FA6D}" dt="2024-01-02T07:10:32.371" v="28"/>
          <ac:picMkLst>
            <pc:docMk/>
            <pc:sldMk cId="923867738" sldId="440"/>
            <ac:picMk id="23" creationId="{B3E2C8A7-A122-E2B8-50E5-5533EC774E76}"/>
          </ac:picMkLst>
        </pc:picChg>
        <pc:picChg chg="add del mod ord">
          <ac:chgData name="Leonie Smith" userId="fed1330f33f5650e" providerId="LiveId" clId="{DAADDF9C-4BFB-4B36-A444-D9D2EA76FA6D}" dt="2024-01-02T07:10:52.454" v="29"/>
          <ac:picMkLst>
            <pc:docMk/>
            <pc:sldMk cId="923867738" sldId="440"/>
            <ac:picMk id="26" creationId="{C272B66E-67E9-75E9-7C89-9D4EB3042F02}"/>
          </ac:picMkLst>
        </pc:picChg>
        <pc:picChg chg="add mod">
          <ac:chgData name="Leonie Smith" userId="fed1330f33f5650e" providerId="LiveId" clId="{DAADDF9C-4BFB-4B36-A444-D9D2EA76FA6D}" dt="2024-01-02T07:10:52.454" v="29"/>
          <ac:picMkLst>
            <pc:docMk/>
            <pc:sldMk cId="923867738" sldId="440"/>
            <ac:picMk id="27" creationId="{69634862-66F1-FA90-8789-EF7FD4F3296C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13:30.535" v="39"/>
        <pc:sldMkLst>
          <pc:docMk/>
          <pc:sldMk cId="2180228365" sldId="442"/>
        </pc:sldMkLst>
        <pc:picChg chg="add del mod">
          <ac:chgData name="Leonie Smith" userId="fed1330f33f5650e" providerId="LiveId" clId="{DAADDF9C-4BFB-4B36-A444-D9D2EA76FA6D}" dt="2024-01-02T07:12:32.310" v="32"/>
          <ac:picMkLst>
            <pc:docMk/>
            <pc:sldMk cId="2180228365" sldId="442"/>
            <ac:picMk id="6" creationId="{8EFB7991-850D-2849-FF20-705E37F95C93}"/>
          </ac:picMkLst>
        </pc:picChg>
        <pc:picChg chg="add del mod ord">
          <ac:chgData name="Leonie Smith" userId="fed1330f33f5650e" providerId="LiveId" clId="{DAADDF9C-4BFB-4B36-A444-D9D2EA76FA6D}" dt="2024-01-02T07:12:40.525" v="33"/>
          <ac:picMkLst>
            <pc:docMk/>
            <pc:sldMk cId="2180228365" sldId="442"/>
            <ac:picMk id="9" creationId="{1043B922-5054-5E18-5742-237C4B0AFBF4}"/>
          </ac:picMkLst>
        </pc:picChg>
        <pc:picChg chg="add del mod">
          <ac:chgData name="Leonie Smith" userId="fed1330f33f5650e" providerId="LiveId" clId="{DAADDF9C-4BFB-4B36-A444-D9D2EA76FA6D}" dt="2024-01-02T07:12:41.787" v="35"/>
          <ac:picMkLst>
            <pc:docMk/>
            <pc:sldMk cId="2180228365" sldId="442"/>
            <ac:picMk id="10" creationId="{27D0650A-781E-CD1F-BD4B-68FEF8FB724E}"/>
          </ac:picMkLst>
        </pc:picChg>
        <pc:picChg chg="add del mod ord">
          <ac:chgData name="Leonie Smith" userId="fed1330f33f5650e" providerId="LiveId" clId="{DAADDF9C-4BFB-4B36-A444-D9D2EA76FA6D}" dt="2024-01-02T07:12:58.555" v="36"/>
          <ac:picMkLst>
            <pc:docMk/>
            <pc:sldMk cId="2180228365" sldId="442"/>
            <ac:picMk id="13" creationId="{5681BDA6-7E90-A850-4B15-CC6C943431C9}"/>
          </ac:picMkLst>
        </pc:picChg>
        <pc:picChg chg="add del mod">
          <ac:chgData name="Leonie Smith" userId="fed1330f33f5650e" providerId="LiveId" clId="{DAADDF9C-4BFB-4B36-A444-D9D2EA76FA6D}" dt="2024-01-02T07:13:13.296" v="38"/>
          <ac:picMkLst>
            <pc:docMk/>
            <pc:sldMk cId="2180228365" sldId="442"/>
            <ac:picMk id="14" creationId="{256D1BF2-6D79-7DA5-4AC4-72C329CC00F1}"/>
          </ac:picMkLst>
        </pc:picChg>
        <pc:picChg chg="add del mod ord">
          <ac:chgData name="Leonie Smith" userId="fed1330f33f5650e" providerId="LiveId" clId="{DAADDF9C-4BFB-4B36-A444-D9D2EA76FA6D}" dt="2024-01-02T07:13:30.535" v="39"/>
          <ac:picMkLst>
            <pc:docMk/>
            <pc:sldMk cId="2180228365" sldId="442"/>
            <ac:picMk id="18" creationId="{9B685DFC-423E-2C2E-9688-27FE4B19798D}"/>
          </ac:picMkLst>
        </pc:picChg>
        <pc:picChg chg="add mod">
          <ac:chgData name="Leonie Smith" userId="fed1330f33f5650e" providerId="LiveId" clId="{DAADDF9C-4BFB-4B36-A444-D9D2EA76FA6D}" dt="2024-01-02T07:13:30.535" v="39"/>
          <ac:picMkLst>
            <pc:docMk/>
            <pc:sldMk cId="2180228365" sldId="442"/>
            <ac:picMk id="19" creationId="{248D9634-EBBD-2EB9-C1AC-555E3AF44627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15:35.450" v="46"/>
        <pc:sldMkLst>
          <pc:docMk/>
          <pc:sldMk cId="3095902142" sldId="443"/>
        </pc:sldMkLst>
        <pc:picChg chg="add del mod">
          <ac:chgData name="Leonie Smith" userId="fed1330f33f5650e" providerId="LiveId" clId="{DAADDF9C-4BFB-4B36-A444-D9D2EA76FA6D}" dt="2024-01-02T07:14:48.456" v="42"/>
          <ac:picMkLst>
            <pc:docMk/>
            <pc:sldMk cId="3095902142" sldId="443"/>
            <ac:picMk id="6" creationId="{B74DD224-5EF2-D910-5DF7-53D08E49AA2F}"/>
          </ac:picMkLst>
        </pc:picChg>
        <pc:picChg chg="add del mod ord">
          <ac:chgData name="Leonie Smith" userId="fed1330f33f5650e" providerId="LiveId" clId="{DAADDF9C-4BFB-4B36-A444-D9D2EA76FA6D}" dt="2024-01-02T07:15:06.081" v="43"/>
          <ac:picMkLst>
            <pc:docMk/>
            <pc:sldMk cId="3095902142" sldId="443"/>
            <ac:picMk id="9" creationId="{C4C4D624-3421-6223-B5B6-A59AF7359B8D}"/>
          </ac:picMkLst>
        </pc:picChg>
        <pc:picChg chg="add del mod">
          <ac:chgData name="Leonie Smith" userId="fed1330f33f5650e" providerId="LiveId" clId="{DAADDF9C-4BFB-4B36-A444-D9D2EA76FA6D}" dt="2024-01-02T07:15:17.683" v="45"/>
          <ac:picMkLst>
            <pc:docMk/>
            <pc:sldMk cId="3095902142" sldId="443"/>
            <ac:picMk id="10" creationId="{D6C55410-6B92-8BDF-B67B-0B76946F50C2}"/>
          </ac:picMkLst>
        </pc:picChg>
        <pc:picChg chg="add del mod ord">
          <ac:chgData name="Leonie Smith" userId="fed1330f33f5650e" providerId="LiveId" clId="{DAADDF9C-4BFB-4B36-A444-D9D2EA76FA6D}" dt="2024-01-02T07:15:35.450" v="46"/>
          <ac:picMkLst>
            <pc:docMk/>
            <pc:sldMk cId="3095902142" sldId="443"/>
            <ac:picMk id="13" creationId="{42102777-C934-050F-34A2-3120E08E9F15}"/>
          </ac:picMkLst>
        </pc:picChg>
        <pc:picChg chg="add mod">
          <ac:chgData name="Leonie Smith" userId="fed1330f33f5650e" providerId="LiveId" clId="{DAADDF9C-4BFB-4B36-A444-D9D2EA76FA6D}" dt="2024-01-02T07:15:35.450" v="46"/>
          <ac:picMkLst>
            <pc:docMk/>
            <pc:sldMk cId="3095902142" sldId="443"/>
            <ac:picMk id="14" creationId="{BDD20261-3B2C-BBAC-412E-DC521364D70D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29:35.013" v="56"/>
        <pc:sldMkLst>
          <pc:docMk/>
          <pc:sldMk cId="2166098122" sldId="445"/>
        </pc:sldMkLst>
        <pc:picChg chg="add del mod">
          <ac:chgData name="Leonie Smith" userId="fed1330f33f5650e" providerId="LiveId" clId="{DAADDF9C-4BFB-4B36-A444-D9D2EA76FA6D}" dt="2024-01-02T07:16:52.129" v="49"/>
          <ac:picMkLst>
            <pc:docMk/>
            <pc:sldMk cId="2166098122" sldId="445"/>
            <ac:picMk id="6" creationId="{B68E9DC6-BF26-5964-3BC4-22A831A8DBAC}"/>
          </ac:picMkLst>
        </pc:picChg>
        <pc:picChg chg="add del mod ord">
          <ac:chgData name="Leonie Smith" userId="fed1330f33f5650e" providerId="LiveId" clId="{DAADDF9C-4BFB-4B36-A444-D9D2EA76FA6D}" dt="2024-01-02T07:16:59.541" v="50"/>
          <ac:picMkLst>
            <pc:docMk/>
            <pc:sldMk cId="2166098122" sldId="445"/>
            <ac:picMk id="9" creationId="{03FD4CC5-14AF-5E16-B9F1-3706B5E2D4CB}"/>
          </ac:picMkLst>
        </pc:picChg>
        <pc:picChg chg="add del mod">
          <ac:chgData name="Leonie Smith" userId="fed1330f33f5650e" providerId="LiveId" clId="{DAADDF9C-4BFB-4B36-A444-D9D2EA76FA6D}" dt="2024-01-02T07:29:00.103" v="52"/>
          <ac:picMkLst>
            <pc:docMk/>
            <pc:sldMk cId="2166098122" sldId="445"/>
            <ac:picMk id="10" creationId="{92F9344F-B06E-4AD1-F886-4A7943512535}"/>
          </ac:picMkLst>
        </pc:picChg>
        <pc:picChg chg="add del mod ord">
          <ac:chgData name="Leonie Smith" userId="fed1330f33f5650e" providerId="LiveId" clId="{DAADDF9C-4BFB-4B36-A444-D9D2EA76FA6D}" dt="2024-01-02T07:29:09.940" v="53"/>
          <ac:picMkLst>
            <pc:docMk/>
            <pc:sldMk cId="2166098122" sldId="445"/>
            <ac:picMk id="13" creationId="{BA259062-56CA-5E21-99B3-A92B107B1BB1}"/>
          </ac:picMkLst>
        </pc:picChg>
        <pc:picChg chg="add del mod">
          <ac:chgData name="Leonie Smith" userId="fed1330f33f5650e" providerId="LiveId" clId="{DAADDF9C-4BFB-4B36-A444-D9D2EA76FA6D}" dt="2024-01-02T07:29:11.636" v="55"/>
          <ac:picMkLst>
            <pc:docMk/>
            <pc:sldMk cId="2166098122" sldId="445"/>
            <ac:picMk id="14" creationId="{77AAF41C-9BED-5154-BF28-178970533CA1}"/>
          </ac:picMkLst>
        </pc:picChg>
        <pc:picChg chg="add del mod ord">
          <ac:chgData name="Leonie Smith" userId="fed1330f33f5650e" providerId="LiveId" clId="{DAADDF9C-4BFB-4B36-A444-D9D2EA76FA6D}" dt="2024-01-02T07:29:35.013" v="56"/>
          <ac:picMkLst>
            <pc:docMk/>
            <pc:sldMk cId="2166098122" sldId="445"/>
            <ac:picMk id="17" creationId="{0F6CA2E7-E59B-7BEA-6236-89167E316E75}"/>
          </ac:picMkLst>
        </pc:picChg>
        <pc:picChg chg="add mod">
          <ac:chgData name="Leonie Smith" userId="fed1330f33f5650e" providerId="LiveId" clId="{DAADDF9C-4BFB-4B36-A444-D9D2EA76FA6D}" dt="2024-01-02T07:29:35.013" v="56"/>
          <ac:picMkLst>
            <pc:docMk/>
            <pc:sldMk cId="2166098122" sldId="445"/>
            <ac:picMk id="18" creationId="{1B8591AF-3D58-9CB1-B68A-D0CAB12E9F0D}"/>
          </ac:picMkLst>
        </pc:picChg>
      </pc:sldChg>
      <pc:sldChg chg="addSp modSp">
        <pc:chgData name="Leonie Smith" userId="fed1330f33f5650e" providerId="LiveId" clId="{DAADDF9C-4BFB-4B36-A444-D9D2EA76FA6D}" dt="2024-01-02T07:37:56.504" v="57"/>
        <pc:sldMkLst>
          <pc:docMk/>
          <pc:sldMk cId="665805102" sldId="446"/>
        </pc:sldMkLst>
        <pc:picChg chg="add mod">
          <ac:chgData name="Leonie Smith" userId="fed1330f33f5650e" providerId="LiveId" clId="{DAADDF9C-4BFB-4B36-A444-D9D2EA76FA6D}" dt="2024-01-02T07:37:56.504" v="57"/>
          <ac:picMkLst>
            <pc:docMk/>
            <pc:sldMk cId="665805102" sldId="446"/>
            <ac:picMk id="6" creationId="{C2C825DC-B978-16EB-CA9B-CA2E5DD6B3AB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39:18.354" v="61"/>
        <pc:sldMkLst>
          <pc:docMk/>
          <pc:sldMk cId="2422728137" sldId="447"/>
        </pc:sldMkLst>
        <pc:picChg chg="add del mod">
          <ac:chgData name="Leonie Smith" userId="fed1330f33f5650e" providerId="LiveId" clId="{DAADDF9C-4BFB-4B36-A444-D9D2EA76FA6D}" dt="2024-01-02T07:38:55.100" v="60"/>
          <ac:picMkLst>
            <pc:docMk/>
            <pc:sldMk cId="2422728137" sldId="447"/>
            <ac:picMk id="6" creationId="{B0E362DC-627B-2A8F-33BA-2155C9994914}"/>
          </ac:picMkLst>
        </pc:picChg>
        <pc:picChg chg="add del mod ord">
          <ac:chgData name="Leonie Smith" userId="fed1330f33f5650e" providerId="LiveId" clId="{DAADDF9C-4BFB-4B36-A444-D9D2EA76FA6D}" dt="2024-01-02T07:39:18.354" v="61"/>
          <ac:picMkLst>
            <pc:docMk/>
            <pc:sldMk cId="2422728137" sldId="447"/>
            <ac:picMk id="9" creationId="{48D8F02C-6730-5866-8FA4-AADD1FBEBADB}"/>
          </ac:picMkLst>
        </pc:picChg>
        <pc:picChg chg="add mod">
          <ac:chgData name="Leonie Smith" userId="fed1330f33f5650e" providerId="LiveId" clId="{DAADDF9C-4BFB-4B36-A444-D9D2EA76FA6D}" dt="2024-01-02T07:39:18.354" v="61"/>
          <ac:picMkLst>
            <pc:docMk/>
            <pc:sldMk cId="2422728137" sldId="447"/>
            <ac:picMk id="10" creationId="{C6192D85-5448-D94A-CF7D-31F027A00947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42:12.347" v="74"/>
        <pc:sldMkLst>
          <pc:docMk/>
          <pc:sldMk cId="843663555" sldId="448"/>
        </pc:sldMkLst>
        <pc:picChg chg="add del mod">
          <ac:chgData name="Leonie Smith" userId="fed1330f33f5650e" providerId="LiveId" clId="{DAADDF9C-4BFB-4B36-A444-D9D2EA76FA6D}" dt="2024-01-02T07:40:28.558" v="64"/>
          <ac:picMkLst>
            <pc:docMk/>
            <pc:sldMk cId="843663555" sldId="448"/>
            <ac:picMk id="6" creationId="{26B8274A-DA88-A559-215A-4EB41D505FD9}"/>
          </ac:picMkLst>
        </pc:picChg>
        <pc:picChg chg="add del mod ord">
          <ac:chgData name="Leonie Smith" userId="fed1330f33f5650e" providerId="LiveId" clId="{DAADDF9C-4BFB-4B36-A444-D9D2EA76FA6D}" dt="2024-01-02T07:40:42.250" v="65"/>
          <ac:picMkLst>
            <pc:docMk/>
            <pc:sldMk cId="843663555" sldId="448"/>
            <ac:picMk id="9" creationId="{9F5BDE9F-9E6C-55BA-0D21-C85132FEC453}"/>
          </ac:picMkLst>
        </pc:picChg>
        <pc:picChg chg="add del mod">
          <ac:chgData name="Leonie Smith" userId="fed1330f33f5650e" providerId="LiveId" clId="{DAADDF9C-4BFB-4B36-A444-D9D2EA76FA6D}" dt="2024-01-02T07:41:11.855" v="67"/>
          <ac:picMkLst>
            <pc:docMk/>
            <pc:sldMk cId="843663555" sldId="448"/>
            <ac:picMk id="10" creationId="{277A53E7-0598-9138-E0F4-02D59D81027B}"/>
          </ac:picMkLst>
        </pc:picChg>
        <pc:picChg chg="add del mod ord">
          <ac:chgData name="Leonie Smith" userId="fed1330f33f5650e" providerId="LiveId" clId="{DAADDF9C-4BFB-4B36-A444-D9D2EA76FA6D}" dt="2024-01-02T07:41:28.760" v="68"/>
          <ac:picMkLst>
            <pc:docMk/>
            <pc:sldMk cId="843663555" sldId="448"/>
            <ac:picMk id="13" creationId="{698562F2-7733-3979-85AE-1E90BF3E60A9}"/>
          </ac:picMkLst>
        </pc:picChg>
        <pc:picChg chg="add del mod">
          <ac:chgData name="Leonie Smith" userId="fed1330f33f5650e" providerId="LiveId" clId="{DAADDF9C-4BFB-4B36-A444-D9D2EA76FA6D}" dt="2024-01-02T07:41:31.016" v="70"/>
          <ac:picMkLst>
            <pc:docMk/>
            <pc:sldMk cId="843663555" sldId="448"/>
            <ac:picMk id="14" creationId="{118612F6-F7B6-771B-3055-FFA70240D025}"/>
          </ac:picMkLst>
        </pc:picChg>
        <pc:picChg chg="add del mod ord">
          <ac:chgData name="Leonie Smith" userId="fed1330f33f5650e" providerId="LiveId" clId="{DAADDF9C-4BFB-4B36-A444-D9D2EA76FA6D}" dt="2024-01-02T07:41:48.136" v="71"/>
          <ac:picMkLst>
            <pc:docMk/>
            <pc:sldMk cId="843663555" sldId="448"/>
            <ac:picMk id="17" creationId="{63A53B83-610D-24B3-8933-0A6CEBFC9340}"/>
          </ac:picMkLst>
        </pc:picChg>
        <pc:picChg chg="add del mod">
          <ac:chgData name="Leonie Smith" userId="fed1330f33f5650e" providerId="LiveId" clId="{DAADDF9C-4BFB-4B36-A444-D9D2EA76FA6D}" dt="2024-01-02T07:41:53.512" v="73"/>
          <ac:picMkLst>
            <pc:docMk/>
            <pc:sldMk cId="843663555" sldId="448"/>
            <ac:picMk id="18" creationId="{B7ACED17-65E9-E362-15E8-7D2F6457FBFC}"/>
          </ac:picMkLst>
        </pc:picChg>
        <pc:picChg chg="add del mod ord">
          <ac:chgData name="Leonie Smith" userId="fed1330f33f5650e" providerId="LiveId" clId="{DAADDF9C-4BFB-4B36-A444-D9D2EA76FA6D}" dt="2024-01-02T07:42:12.347" v="74"/>
          <ac:picMkLst>
            <pc:docMk/>
            <pc:sldMk cId="843663555" sldId="448"/>
            <ac:picMk id="21" creationId="{D7B9E1EE-0755-CBC2-E489-B4FD6E685671}"/>
          </ac:picMkLst>
        </pc:picChg>
        <pc:picChg chg="add mod">
          <ac:chgData name="Leonie Smith" userId="fed1330f33f5650e" providerId="LiveId" clId="{DAADDF9C-4BFB-4B36-A444-D9D2EA76FA6D}" dt="2024-01-02T07:42:12.347" v="74"/>
          <ac:picMkLst>
            <pc:docMk/>
            <pc:sldMk cId="843663555" sldId="448"/>
            <ac:picMk id="22" creationId="{30CE95C5-BA24-D2E5-30DF-8F7A794FCE76}"/>
          </ac:picMkLst>
        </pc:picChg>
      </pc:sldChg>
      <pc:sldChg chg="addSp delSp modSp mod modTransition modAnim">
        <pc:chgData name="Leonie Smith" userId="fed1330f33f5650e" providerId="LiveId" clId="{DAADDF9C-4BFB-4B36-A444-D9D2EA76FA6D}" dt="2024-01-02T07:43:06.817" v="78"/>
        <pc:sldMkLst>
          <pc:docMk/>
          <pc:sldMk cId="4160448636" sldId="449"/>
        </pc:sldMkLst>
        <pc:picChg chg="add del mod">
          <ac:chgData name="Leonie Smith" userId="fed1330f33f5650e" providerId="LiveId" clId="{DAADDF9C-4BFB-4B36-A444-D9D2EA76FA6D}" dt="2024-01-02T07:42:53.034" v="77"/>
          <ac:picMkLst>
            <pc:docMk/>
            <pc:sldMk cId="4160448636" sldId="449"/>
            <ac:picMk id="6" creationId="{879BA1C1-9F9F-D1CF-0384-9EF845C9F35B}"/>
          </ac:picMkLst>
        </pc:picChg>
        <pc:picChg chg="add del mod ord">
          <ac:chgData name="Leonie Smith" userId="fed1330f33f5650e" providerId="LiveId" clId="{DAADDF9C-4BFB-4B36-A444-D9D2EA76FA6D}" dt="2024-01-02T07:43:06.817" v="78"/>
          <ac:picMkLst>
            <pc:docMk/>
            <pc:sldMk cId="4160448636" sldId="449"/>
            <ac:picMk id="9" creationId="{6C9A54CC-9FA7-FBE7-00CD-5E1D48CA7BC4}"/>
          </ac:picMkLst>
        </pc:picChg>
        <pc:picChg chg="add mod">
          <ac:chgData name="Leonie Smith" userId="fed1330f33f5650e" providerId="LiveId" clId="{DAADDF9C-4BFB-4B36-A444-D9D2EA76FA6D}" dt="2024-01-02T07:43:06.817" v="78"/>
          <ac:picMkLst>
            <pc:docMk/>
            <pc:sldMk cId="4160448636" sldId="449"/>
            <ac:picMk id="10" creationId="{68DD5D3C-EAF1-C9EF-D917-EB0F6D3F4928}"/>
          </ac:picMkLst>
        </pc:picChg>
      </pc:sldChg>
      <pc:sldChg chg="addSp modSp">
        <pc:chgData name="Leonie Smith" userId="fed1330f33f5650e" providerId="LiveId" clId="{DAADDF9C-4BFB-4B36-A444-D9D2EA76FA6D}" dt="2024-01-02T07:04:47.070" v="0"/>
        <pc:sldMkLst>
          <pc:docMk/>
          <pc:sldMk cId="826482979" sldId="468"/>
        </pc:sldMkLst>
        <pc:picChg chg="add mod">
          <ac:chgData name="Leonie Smith" userId="fed1330f33f5650e" providerId="LiveId" clId="{DAADDF9C-4BFB-4B36-A444-D9D2EA76FA6D}" dt="2024-01-02T07:04:47.070" v="0"/>
          <ac:picMkLst>
            <pc:docMk/>
            <pc:sldMk cId="826482979" sldId="468"/>
            <ac:picMk id="6" creationId="{191DDB6E-8988-EF22-2A8B-7A60D72A423B}"/>
          </ac:picMkLst>
        </pc:picChg>
      </pc:sldChg>
    </pc:docChg>
  </pc:docChgLst>
  <pc:docChgLst>
    <pc:chgData name="Alfred Smith" userId="3c60a3631c0db8ad" providerId="LiveId" clId="{3323C5A4-5196-4616-807A-C12A5E3A3B5F}"/>
    <pc:docChg chg="modSld">
      <pc:chgData name="Alfred Smith" userId="3c60a3631c0db8ad" providerId="LiveId" clId="{3323C5A4-5196-4616-807A-C12A5E3A3B5F}" dt="2023-01-25T14:47:05.561" v="0"/>
      <pc:docMkLst>
        <pc:docMk/>
      </pc:docMkLst>
      <pc:sldChg chg="modSp mod">
        <pc:chgData name="Alfred Smith" userId="3c60a3631c0db8ad" providerId="LiveId" clId="{3323C5A4-5196-4616-807A-C12A5E3A3B5F}" dt="2023-01-25T14:47:05.561" v="0"/>
        <pc:sldMkLst>
          <pc:docMk/>
          <pc:sldMk cId="826482979" sldId="468"/>
        </pc:sldMkLst>
        <pc:spChg chg="mod">
          <ac:chgData name="Alfred Smith" userId="3c60a3631c0db8ad" providerId="LiveId" clId="{3323C5A4-5196-4616-807A-C12A5E3A3B5F}" dt="2023-01-25T14:47:05.561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  <pc:docChgLst>
    <pc:chgData name="Leonie Smith" userId="fed1330f33f5650e" providerId="LiveId" clId="{1FDFB044-68F5-4837-8B92-38592654D427}"/>
    <pc:docChg chg="custSel modSld">
      <pc:chgData name="Leonie Smith" userId="fed1330f33f5650e" providerId="LiveId" clId="{1FDFB044-68F5-4837-8B92-38592654D427}" dt="2023-01-13T07:19:41.272" v="38"/>
      <pc:docMkLst>
        <pc:docMk/>
      </pc:docMkLst>
      <pc:sldChg chg="addSp delSp modSp mod modTransition modAnim">
        <pc:chgData name="Leonie Smith" userId="fed1330f33f5650e" providerId="LiveId" clId="{1FDFB044-68F5-4837-8B92-38592654D427}" dt="2023-01-12T11:50:41.321" v="37"/>
        <pc:sldMkLst>
          <pc:docMk/>
          <pc:sldMk cId="3759221820" sldId="439"/>
        </pc:sldMkLst>
        <pc:spChg chg="add mod">
          <ac:chgData name="Leonie Smith" userId="fed1330f33f5650e" providerId="LiveId" clId="{1FDFB044-68F5-4837-8B92-38592654D427}" dt="2023-01-12T11:50:41.321" v="37"/>
          <ac:spMkLst>
            <pc:docMk/>
            <pc:sldMk cId="3759221820" sldId="439"/>
            <ac:spMk id="3" creationId="{4567B7EA-62FE-C870-E050-D14E6984D600}"/>
          </ac:spMkLst>
        </pc:spChg>
        <pc:spChg chg="mod">
          <ac:chgData name="Leonie Smith" userId="fed1330f33f5650e" providerId="LiveId" clId="{1FDFB044-68F5-4837-8B92-38592654D427}" dt="2023-01-12T11:46:36.414" v="1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1FDFB044-68F5-4837-8B92-38592654D427}" dt="2023-01-12T11:48:48.330" v="20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3759221820" sldId="439"/>
            <ac:picMk id="2" creationId="{5EE69D1E-34DC-456C-6F99-A8B882F5ABA7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38.657" v="36"/>
        <pc:sldMkLst>
          <pc:docMk/>
          <pc:sldMk cId="923867738" sldId="440"/>
        </pc:sldMkLst>
        <pc:spChg chg="add mod">
          <ac:chgData name="Leonie Smith" userId="fed1330f33f5650e" providerId="LiveId" clId="{1FDFB044-68F5-4837-8B92-38592654D427}" dt="2023-01-12T11:50:38.657" v="36"/>
          <ac:spMkLst>
            <pc:docMk/>
            <pc:sldMk cId="923867738" sldId="440"/>
            <ac:spMk id="2" creationId="{6118400E-659A-D0FE-6CC4-F2D3C27B3900}"/>
          </ac:spMkLst>
        </pc:spChg>
        <pc:spChg chg="del">
          <ac:chgData name="Leonie Smith" userId="fed1330f33f5650e" providerId="LiveId" clId="{1FDFB044-68F5-4837-8B92-38592654D427}" dt="2023-01-12T11:48:55.185" v="21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923867738" sldId="440"/>
            <ac:picMk id="11" creationId="{22847CE0-4C0D-18C8-06A8-6B40DD850EC0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35.206" v="35"/>
        <pc:sldMkLst>
          <pc:docMk/>
          <pc:sldMk cId="2180228365" sldId="442"/>
        </pc:sldMkLst>
        <pc:spChg chg="add mod">
          <ac:chgData name="Leonie Smith" userId="fed1330f33f5650e" providerId="LiveId" clId="{1FDFB044-68F5-4837-8B92-38592654D427}" dt="2023-01-12T11:50:35.206" v="35"/>
          <ac:spMkLst>
            <pc:docMk/>
            <pc:sldMk cId="2180228365" sldId="442"/>
            <ac:spMk id="2" creationId="{95F40951-D1D2-FF72-685D-19818BC4DA9A}"/>
          </ac:spMkLst>
        </pc:spChg>
        <pc:spChg chg="del">
          <ac:chgData name="Leonie Smith" userId="fed1330f33f5650e" providerId="LiveId" clId="{1FDFB044-68F5-4837-8B92-38592654D427}" dt="2023-01-12T11:49:04.621" v="22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2180228365" sldId="442"/>
            <ac:picMk id="3" creationId="{6BD167F2-ADCC-AB75-16CA-20884A8DCA52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25.750" v="33"/>
        <pc:sldMkLst>
          <pc:docMk/>
          <pc:sldMk cId="3095902142" sldId="443"/>
        </pc:sldMkLst>
        <pc:spChg chg="add mod">
          <ac:chgData name="Leonie Smith" userId="fed1330f33f5650e" providerId="LiveId" clId="{1FDFB044-68F5-4837-8B92-38592654D427}" dt="2023-01-12T11:50:25.750" v="33"/>
          <ac:spMkLst>
            <pc:docMk/>
            <pc:sldMk cId="3095902142" sldId="443"/>
            <ac:spMk id="3" creationId="{DDD32BAA-4ECE-CABC-A58A-05353EF90D29}"/>
          </ac:spMkLst>
        </pc:spChg>
        <pc:spChg chg="del">
          <ac:chgData name="Leonie Smith" userId="fed1330f33f5650e" providerId="LiveId" clId="{1FDFB044-68F5-4837-8B92-38592654D427}" dt="2023-01-12T11:49:14.996" v="23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3095902142" sldId="443"/>
            <ac:picMk id="2" creationId="{AF1F918C-EA12-41AA-8686-5316EC2099C6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30.567" v="34"/>
        <pc:sldMkLst>
          <pc:docMk/>
          <pc:sldMk cId="2166098122" sldId="445"/>
        </pc:sldMkLst>
        <pc:spChg chg="add mod">
          <ac:chgData name="Leonie Smith" userId="fed1330f33f5650e" providerId="LiveId" clId="{1FDFB044-68F5-4837-8B92-38592654D427}" dt="2023-01-12T11:50:30.567" v="34"/>
          <ac:spMkLst>
            <pc:docMk/>
            <pc:sldMk cId="2166098122" sldId="445"/>
            <ac:spMk id="3" creationId="{2ADE0CD0-3599-8D68-3831-71F3A4577A01}"/>
          </ac:spMkLst>
        </pc:spChg>
        <pc:spChg chg="del">
          <ac:chgData name="Leonie Smith" userId="fed1330f33f5650e" providerId="LiveId" clId="{1FDFB044-68F5-4837-8B92-38592654D427}" dt="2023-01-12T11:49:20.692" v="24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2166098122" sldId="445"/>
            <ac:picMk id="2" creationId="{B1B901D9-D6C4-5EE1-1F17-0A9981F3C8FF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21.104" v="32"/>
        <pc:sldMkLst>
          <pc:docMk/>
          <pc:sldMk cId="665805102" sldId="446"/>
        </pc:sldMkLst>
        <pc:spChg chg="add mod">
          <ac:chgData name="Leonie Smith" userId="fed1330f33f5650e" providerId="LiveId" clId="{1FDFB044-68F5-4837-8B92-38592654D427}" dt="2023-01-12T11:50:21.104" v="32"/>
          <ac:spMkLst>
            <pc:docMk/>
            <pc:sldMk cId="665805102" sldId="446"/>
            <ac:spMk id="2" creationId="{F31B56FF-22DC-6132-9D9B-443CC6601D26}"/>
          </ac:spMkLst>
        </pc:spChg>
        <pc:spChg chg="del">
          <ac:chgData name="Leonie Smith" userId="fed1330f33f5650e" providerId="LiveId" clId="{1FDFB044-68F5-4837-8B92-38592654D427}" dt="2023-01-12T11:49:26.189" v="25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665805102" sldId="446"/>
            <ac:picMk id="5" creationId="{2F75B6D5-C565-A242-0D38-47285D7F4536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19.452" v="31"/>
        <pc:sldMkLst>
          <pc:docMk/>
          <pc:sldMk cId="2422728137" sldId="447"/>
        </pc:sldMkLst>
        <pc:spChg chg="add mod">
          <ac:chgData name="Leonie Smith" userId="fed1330f33f5650e" providerId="LiveId" clId="{1FDFB044-68F5-4837-8B92-38592654D427}" dt="2023-01-12T11:50:19.452" v="31"/>
          <ac:spMkLst>
            <pc:docMk/>
            <pc:sldMk cId="2422728137" sldId="447"/>
            <ac:spMk id="2" creationId="{CB76AB27-6518-9C82-B789-2896CD8C8DD1}"/>
          </ac:spMkLst>
        </pc:spChg>
        <pc:spChg chg="del">
          <ac:chgData name="Leonie Smith" userId="fed1330f33f5650e" providerId="LiveId" clId="{1FDFB044-68F5-4837-8B92-38592654D427}" dt="2023-01-12T11:49:31.476" v="26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2422728137" sldId="447"/>
            <ac:picMk id="9" creationId="{3374B224-26E0-D276-4E95-513E60E67DDA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17.679" v="30"/>
        <pc:sldMkLst>
          <pc:docMk/>
          <pc:sldMk cId="843663555" sldId="448"/>
        </pc:sldMkLst>
        <pc:spChg chg="add mod">
          <ac:chgData name="Leonie Smith" userId="fed1330f33f5650e" providerId="LiveId" clId="{1FDFB044-68F5-4837-8B92-38592654D427}" dt="2023-01-12T11:50:17.679" v="30"/>
          <ac:spMkLst>
            <pc:docMk/>
            <pc:sldMk cId="843663555" sldId="448"/>
            <ac:spMk id="3" creationId="{7D4589DF-47FD-8E25-472D-C99F1DD129F6}"/>
          </ac:spMkLst>
        </pc:spChg>
        <pc:spChg chg="del">
          <ac:chgData name="Leonie Smith" userId="fed1330f33f5650e" providerId="LiveId" clId="{1FDFB044-68F5-4837-8B92-38592654D427}" dt="2023-01-12T11:49:37.480" v="27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843663555" sldId="448"/>
            <ac:picMk id="2" creationId="{FFD39019-0385-BD0E-4D2C-9671C5D11EF1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16.109" v="29"/>
        <pc:sldMkLst>
          <pc:docMk/>
          <pc:sldMk cId="4160448636" sldId="449"/>
        </pc:sldMkLst>
        <pc:spChg chg="add mod">
          <ac:chgData name="Leonie Smith" userId="fed1330f33f5650e" providerId="LiveId" clId="{1FDFB044-68F5-4837-8B92-38592654D427}" dt="2023-01-12T11:50:16.109" v="29"/>
          <ac:spMkLst>
            <pc:docMk/>
            <pc:sldMk cId="4160448636" sldId="449"/>
            <ac:spMk id="3" creationId="{D5AD88C2-CF10-F236-66A7-3478F97B6C2E}"/>
          </ac:spMkLst>
        </pc:spChg>
        <pc:spChg chg="del">
          <ac:chgData name="Leonie Smith" userId="fed1330f33f5650e" providerId="LiveId" clId="{1FDFB044-68F5-4837-8B92-38592654D427}" dt="2023-01-12T11:49:43.089" v="28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4160448636" sldId="449"/>
            <ac:picMk id="2" creationId="{2B25A221-F421-31EF-7383-5C19CC299FA7}"/>
          </ac:picMkLst>
        </pc:picChg>
      </pc:sldChg>
      <pc:sldChg chg="delSp modSp mod modTransition modAnim">
        <pc:chgData name="Leonie Smith" userId="fed1330f33f5650e" providerId="LiveId" clId="{1FDFB044-68F5-4837-8B92-38592654D427}" dt="2023-01-13T07:19:41.272" v="38"/>
        <pc:sldMkLst>
          <pc:docMk/>
          <pc:sldMk cId="826482979" sldId="468"/>
        </pc:sldMkLst>
        <pc:spChg chg="mod">
          <ac:chgData name="Leonie Smith" userId="fed1330f33f5650e" providerId="LiveId" clId="{1FDFB044-68F5-4837-8B92-38592654D427}" dt="2023-01-13T07:19:41.272" v="38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826482979" sldId="468"/>
            <ac:picMk id="4" creationId="{BE85FF09-31FC-31EB-5C1B-7F930B1CB52C}"/>
          </ac:picMkLst>
        </pc:picChg>
      </pc:sldChg>
      <pc:sldChg chg="addSp delSp modSp mod modTransition">
        <pc:chgData name="Leonie Smith" userId="fed1330f33f5650e" providerId="LiveId" clId="{1FDFB044-68F5-4837-8B92-38592654D427}" dt="2023-01-12T11:48:40.582" v="19"/>
        <pc:sldMkLst>
          <pc:docMk/>
          <pc:sldMk cId="1004352135" sldId="469"/>
        </pc:sldMkLst>
        <pc:spChg chg="del">
          <ac:chgData name="Leonie Smith" userId="fed1330f33f5650e" providerId="LiveId" clId="{1FDFB044-68F5-4837-8B92-38592654D427}" dt="2023-01-12T11:46:08.592" v="0" actId="21"/>
          <ac:spMkLst>
            <pc:docMk/>
            <pc:sldMk cId="1004352135" sldId="469"/>
            <ac:spMk id="3" creationId="{16EA1BDB-3C76-E19B-0502-0A99ED3E244C}"/>
          </ac:spMkLst>
        </pc:spChg>
        <pc:spChg chg="add mod">
          <ac:chgData name="Leonie Smith" userId="fed1330f33f5650e" providerId="LiveId" clId="{1FDFB044-68F5-4837-8B92-38592654D427}" dt="2023-01-12T11:47:23.646" v="10"/>
          <ac:spMkLst>
            <pc:docMk/>
            <pc:sldMk cId="1004352135" sldId="469"/>
            <ac:spMk id="4" creationId="{4156BB91-4F16-AB8E-EFE3-674867CEAD36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667376990" sldId="470"/>
        </pc:sldMkLst>
        <pc:spChg chg="mod">
          <ac:chgData name="Leonie Smith" userId="fed1330f33f5650e" providerId="LiveId" clId="{1FDFB044-68F5-4837-8B92-38592654D427}" dt="2023-01-12T11:47:18.633" v="9" actId="14100"/>
          <ac:spMkLst>
            <pc:docMk/>
            <pc:sldMk cId="2667376990" sldId="470"/>
            <ac:spMk id="3" creationId="{D90C5198-036F-912F-6C29-C6DAE36DD18E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522797075" sldId="471"/>
        </pc:sldMkLst>
        <pc:spChg chg="mod">
          <ac:chgData name="Leonie Smith" userId="fed1330f33f5650e" providerId="LiveId" clId="{1FDFB044-68F5-4837-8B92-38592654D427}" dt="2023-01-12T11:47:36.564" v="11"/>
          <ac:spMkLst>
            <pc:docMk/>
            <pc:sldMk cId="522797075" sldId="471"/>
            <ac:spMk id="2" creationId="{D1A1FA7B-B722-9246-4DBF-05225BB08F50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205387913" sldId="473"/>
        </pc:sldMkLst>
        <pc:spChg chg="mod">
          <ac:chgData name="Leonie Smith" userId="fed1330f33f5650e" providerId="LiveId" clId="{1FDFB044-68F5-4837-8B92-38592654D427}" dt="2023-01-12T11:47:43.842" v="12"/>
          <ac:spMkLst>
            <pc:docMk/>
            <pc:sldMk cId="2205387913" sldId="473"/>
            <ac:spMk id="2" creationId="{1DF24525-835B-4DDD-ABE2-C68C0F49D5D9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207349943" sldId="474"/>
        </pc:sldMkLst>
        <pc:spChg chg="mod">
          <ac:chgData name="Leonie Smith" userId="fed1330f33f5650e" providerId="LiveId" clId="{1FDFB044-68F5-4837-8B92-38592654D427}" dt="2023-01-12T11:47:51.169" v="13"/>
          <ac:spMkLst>
            <pc:docMk/>
            <pc:sldMk cId="2207349943" sldId="474"/>
            <ac:spMk id="2" creationId="{EA82E301-07B6-E2E4-1634-71C91A614F77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009327160" sldId="476"/>
        </pc:sldMkLst>
        <pc:spChg chg="mod">
          <ac:chgData name="Leonie Smith" userId="fed1330f33f5650e" providerId="LiveId" clId="{1FDFB044-68F5-4837-8B92-38592654D427}" dt="2023-01-12T11:47:58.003" v="14"/>
          <ac:spMkLst>
            <pc:docMk/>
            <pc:sldMk cId="2009327160" sldId="476"/>
            <ac:spMk id="2" creationId="{4853D3FF-C0A9-8EB2-7F42-CDC574C7E9CA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1391029815" sldId="477"/>
        </pc:sldMkLst>
        <pc:spChg chg="mod">
          <ac:chgData name="Leonie Smith" userId="fed1330f33f5650e" providerId="LiveId" clId="{1FDFB044-68F5-4837-8B92-38592654D427}" dt="2023-01-12T11:48:05.670" v="15"/>
          <ac:spMkLst>
            <pc:docMk/>
            <pc:sldMk cId="1391029815" sldId="477"/>
            <ac:spMk id="2" creationId="{2C45259E-F4D4-BF12-F559-D88E0AB1D6AA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3665500911" sldId="478"/>
        </pc:sldMkLst>
        <pc:spChg chg="mod">
          <ac:chgData name="Leonie Smith" userId="fed1330f33f5650e" providerId="LiveId" clId="{1FDFB044-68F5-4837-8B92-38592654D427}" dt="2023-01-12T11:48:13.625" v="16"/>
          <ac:spMkLst>
            <pc:docMk/>
            <pc:sldMk cId="3665500911" sldId="478"/>
            <ac:spMk id="2" creationId="{25A75A9A-F8A8-1CE5-CEB4-68B60F38C1B1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3322764856" sldId="479"/>
        </pc:sldMkLst>
        <pc:spChg chg="mod">
          <ac:chgData name="Leonie Smith" userId="fed1330f33f5650e" providerId="LiveId" clId="{1FDFB044-68F5-4837-8B92-38592654D427}" dt="2023-01-12T11:48:20.121" v="17"/>
          <ac:spMkLst>
            <pc:docMk/>
            <pc:sldMk cId="3322764856" sldId="479"/>
            <ac:spMk id="2" creationId="{63540180-40B6-9EF5-715C-170406A7F8FD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3888699154" sldId="480"/>
        </pc:sldMkLst>
        <pc:spChg chg="mod">
          <ac:chgData name="Leonie Smith" userId="fed1330f33f5650e" providerId="LiveId" clId="{1FDFB044-68F5-4837-8B92-38592654D427}" dt="2023-01-12T11:48:30.342" v="18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1DDB6E-8988-EF22-2A8B-7A60D72A4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"/>
    </mc:Choice>
    <mc:Fallback xmlns="">
      <p:transition spd="slow" advTm="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6F9DB-064B-3ADF-EB2C-E8253EAA88F6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4,5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Jesus went with them. But when He was not far from the house, the centurion sent friends with the message: “Lord, do not trouble Yourself, for I am not worthy to have You come under my roof.</a:t>
            </a:r>
            <a:endParaRPr lang="en-ZA" sz="3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35AA2-8888-2BE9-0705-ACABA1A1353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उनके साथ-साथ चला, पर जब वह घर से दूर न था, तो सूबेदार ने उसके पास कई मित्रों के द्वारा कहला भेजा, “हे प्रभु दुःख न उठा, क्योंकि मैं इस योग्य नहीं, कि तू मेरी छत के तले आए।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B8591AF-3D58-9CB1-B68A-D0CAB12E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5"/>
    </mc:Choice>
    <mc:Fallback xmlns="">
      <p:transition spd="slow" advTm="2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D147D-1CE5-F491-1CA5-CA0004D06CBE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That is why I did not consider myself worthy to come to You. But just say the word, and my servant will be healed.</a:t>
            </a: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019F6-FEAC-9494-940A-E9CD8776BC4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इसी कारण मैंने अपने आपको इस योग्य भी न समझा, कि तेरे पास आऊँ, पर वचन ही कह दे तो मेरा सेवक चंगा हो जाएगा।</a:t>
            </a:r>
            <a:endParaRPr lang="en-IN" sz="3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C825DC-B978-16EB-CA9B-CA2E5DD6B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0"/>
    </mc:Choice>
    <mc:Fallback xmlns="">
      <p:transition spd="slow" advTm="10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47BFA-D628-E2EA-C516-CADCF91D9929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I myself am a man under authority, with soldiers under me. I tell one to go, and he goes; and another to come, and he comes. I tell my servant to do something, and he does it.”</a:t>
            </a: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CBFAE-92B9-9EF3-D576-160B28AFE99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भी पराधीन मनुष्य हूँ; और सिपाही मेरे हाथ में हैं, और जब एक को कहता हूँ, ‘जा,’ तो वह जाता है, और दूसरे से कहता हूँ कि ‘आ,’ तो आता है; और अपने किसी दास को कि ‘यह कर,’ तो वह उसे करता है।”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6192D85-5448-D94A-CF7D-31F027A00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4"/>
    </mc:Choice>
    <mc:Fallback xmlns="">
      <p:transition spd="slow" advTm="1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359692-6251-B2B4-0210-F290F47FB832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heard this, He marveled at the centurion. Turning to the crowd following Him, He said, “I tell you, not even in Israel have I found such great faith.”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22693-E9DF-DCC2-2F64-4C28788F5F11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 सुनकर यीशु ने अचम्भा किया, और उसने मुँह फेरकर उस भीड़ से जो उसके पीछे आ रही थी कहा, “मैं तुम से कहता हूँ, कि मैंने इस्राएल में भी ऐसा विश्वास नहीं पाया।”</a:t>
            </a:r>
            <a:endParaRPr lang="en-IN" sz="40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30CE95C5-BA24-D2E5-30DF-8F7A794FC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7"/>
    </mc:Choice>
    <mc:Fallback xmlns="">
      <p:transition spd="slow" advTm="1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641EE0-85A1-E74F-0847-AE85180188A9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the messengers returned to the house, they found the servant in good health.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B1ED26-111B-EA29-1FCF-229D6A117FE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भेजे हुए लोगों ने घर लौटकर, उस दास को चंगा पाया।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DD5D3C-EAF1-C9EF-D917-EB0F6D3F4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4"/>
    </mc:Choice>
    <mc:Fallback xmlns="">
      <p:transition spd="slow" advTm="1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6BB91-4F16-AB8E-EFE3-674867CEAD36}"/>
              </a:ext>
            </a:extLst>
          </p:cNvPr>
          <p:cNvSpPr txBox="1"/>
          <p:nvPr/>
        </p:nvSpPr>
        <p:spPr>
          <a:xfrm>
            <a:off x="297334" y="288758"/>
            <a:ext cx="7558193" cy="221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सूबेदार का विश्वास - लूका 7:1-10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B2E82-6867-1E78-EF60-259913FA5BC5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A0A45-4C62-B4FA-163A-798BF76D28A3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The Centurion’s Faith - Luke 7:1-10</a:t>
            </a:r>
            <a:endParaRPr lang="en-ZA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7B7EA-62FE-C870-E050-D14E6984D6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सूबेदार का विश्वास - लूका 7:1-10</a:t>
            </a:r>
            <a:endParaRPr lang="en-IN" sz="48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BD1D40B-5184-EF12-8CEE-434D45076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F5A480-CF0F-B8AC-C232-EFAB2F5098B0}"/>
              </a:ext>
            </a:extLst>
          </p:cNvPr>
          <p:cNvSpPr txBox="1"/>
          <p:nvPr/>
        </p:nvSpPr>
        <p:spPr>
          <a:xfrm>
            <a:off x="297334" y="288758"/>
            <a:ext cx="7558193" cy="221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सूबेदार का विश्वास - लूका 7:1-10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had concluded His discourse in the hearing of the people, He went to Capernaum.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There a highly valued servant of a centurion was sick and about to die.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18400E-659A-D0FE-6CC4-F2D3C27B390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वह लोगों को अपनी सारी बातें सुना चुका, तो कफरनहूम में आया। </a:t>
            </a:r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किसी सूबेदार का एक दास जो उसका प्रिय था, बीमारी से मरने पर था।</a:t>
            </a:r>
            <a:endParaRPr lang="en-IN" sz="40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9634862-66F1-FA90-8789-EF7FD4F32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8"/>
    </mc:Choice>
    <mc:Fallback xmlns="">
      <p:transition spd="slow" advTm="1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7:1,2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centurion heard about Jesus, he sent some Jewish elders to ask Him to come and heal his servant.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9885C-28FE-3E8A-2014-811B7991F91C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यीशु की चर्चा सुनकर यहूदियों के कई प्राचीनों को उससे यह विनती करने को उसके पास भेजा, कि आकर मेरे दास को चंगा कर।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48D9634-EBBD-2EB9-C1AC-555E3AF44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3"/>
    </mc:Choice>
    <mc:Fallback xmlns="">
      <p:transition spd="slow" advTm="1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36B35-0F40-134A-8966-F77ACF3C22AF}"/>
              </a:ext>
            </a:extLst>
          </p:cNvPr>
          <p:cNvSpPr txBox="1"/>
          <p:nvPr/>
        </p:nvSpPr>
        <p:spPr>
          <a:xfrm>
            <a:off x="253952" y="249059"/>
            <a:ext cx="366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7: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came to Jesus and pleaded with Him earnestly, “This man is worthy to have You grant this,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he loves our nation and has built our synagogue.”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83452B-85D7-6D33-C4D3-70D2BCF6D6E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यीशु के पास आकर उससे बड़ी विनती करके कहने लगे, “वह इस योग्य है, कि तू उसके लिये यह करे,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वह हमारी जाति से प्रेम रखता है, और उसी ने हमारे आराधनालय को बनाया है।”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DD20261-3B2C-BBAC-412E-DC521364D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8"/>
    </mc:Choice>
    <mc:Fallback xmlns="">
      <p:transition spd="slow" advTm="1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844</Words>
  <Application>Microsoft Office PowerPoint</Application>
  <PresentationFormat>Widescreen</PresentationFormat>
  <Paragraphs>48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58</cp:revision>
  <dcterms:created xsi:type="dcterms:W3CDTF">2021-07-20T09:23:46Z</dcterms:created>
  <dcterms:modified xsi:type="dcterms:W3CDTF">2024-08-05T13:20:38Z</dcterms:modified>
</cp:coreProperties>
</file>