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76" r:id="rId17"/>
    <p:sldId id="446" r:id="rId18"/>
    <p:sldId id="4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48E0F-E7B8-47B3-B18A-C4453839F58C}" v="69" dt="2024-01-04T05:53:55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54" d="100"/>
          <a:sy n="54" d="100"/>
        </p:scale>
        <p:origin x="114" y="8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A277BAA6-3CE4-4A48-8A29-DFE236745A4E}"/>
    <pc:docChg chg="custSel modSld">
      <pc:chgData name="Leonie Smith" userId="fed1330f33f5650e" providerId="LiveId" clId="{A277BAA6-3CE4-4A48-8A29-DFE236745A4E}" dt="2023-01-13T07:19:16.032" v="47"/>
      <pc:docMkLst>
        <pc:docMk/>
      </pc:docMkLst>
      <pc:sldChg chg="addSp delSp modSp mod modTransition modAnim">
        <pc:chgData name="Leonie Smith" userId="fed1330f33f5650e" providerId="LiveId" clId="{A277BAA6-3CE4-4A48-8A29-DFE236745A4E}" dt="2023-01-12T12:03:55.006" v="46"/>
        <pc:sldMkLst>
          <pc:docMk/>
          <pc:sldMk cId="3759221820" sldId="439"/>
        </pc:sldMkLst>
        <pc:spChg chg="add mod">
          <ac:chgData name="Leonie Smith" userId="fed1330f33f5650e" providerId="LiveId" clId="{A277BAA6-3CE4-4A48-8A29-DFE236745A4E}" dt="2023-01-12T12:03:55.006" v="46"/>
          <ac:spMkLst>
            <pc:docMk/>
            <pc:sldMk cId="3759221820" sldId="439"/>
            <ac:spMk id="3" creationId="{4C8FA348-C1AA-7D36-AF65-73BC834A7AE3}"/>
          </ac:spMkLst>
        </pc:spChg>
        <pc:spChg chg="del">
          <ac:chgData name="Leonie Smith" userId="fed1330f33f5650e" providerId="LiveId" clId="{A277BAA6-3CE4-4A48-8A29-DFE236745A4E}" dt="2023-01-12T12:02:57.643" v="31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3759221820" sldId="439"/>
            <ac:picMk id="2" creationId="{A2D97467-1284-53CB-5DBD-7CA0161AD45D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52.916" v="45"/>
        <pc:sldMkLst>
          <pc:docMk/>
          <pc:sldMk cId="923867738" sldId="440"/>
        </pc:sldMkLst>
        <pc:spChg chg="add mod">
          <ac:chgData name="Leonie Smith" userId="fed1330f33f5650e" providerId="LiveId" clId="{A277BAA6-3CE4-4A48-8A29-DFE236745A4E}" dt="2023-01-12T12:03:52.916" v="45"/>
          <ac:spMkLst>
            <pc:docMk/>
            <pc:sldMk cId="923867738" sldId="440"/>
            <ac:spMk id="2" creationId="{73BF1192-D5D1-5D12-02BA-987704342151}"/>
          </ac:spMkLst>
        </pc:spChg>
        <pc:spChg chg="del">
          <ac:chgData name="Leonie Smith" userId="fed1330f33f5650e" providerId="LiveId" clId="{A277BAA6-3CE4-4A48-8A29-DFE236745A4E}" dt="2023-01-12T12:03:01.825" v="32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923867738" sldId="440"/>
            <ac:picMk id="3" creationId="{9D171089-7069-1597-BEDD-29DF2402AAB8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51.047" v="44"/>
        <pc:sldMkLst>
          <pc:docMk/>
          <pc:sldMk cId="3676245138" sldId="441"/>
        </pc:sldMkLst>
        <pc:spChg chg="add mod">
          <ac:chgData name="Leonie Smith" userId="fed1330f33f5650e" providerId="LiveId" clId="{A277BAA6-3CE4-4A48-8A29-DFE236745A4E}" dt="2023-01-12T12:03:51.047" v="44"/>
          <ac:spMkLst>
            <pc:docMk/>
            <pc:sldMk cId="3676245138" sldId="441"/>
            <ac:spMk id="2" creationId="{F89547B7-D64C-180F-F90C-3B6AA6B14CB6}"/>
          </ac:spMkLst>
        </pc:spChg>
        <pc:spChg chg="del">
          <ac:chgData name="Leonie Smith" userId="fed1330f33f5650e" providerId="LiveId" clId="{A277BAA6-3CE4-4A48-8A29-DFE236745A4E}" dt="2023-01-12T12:03:07.758" v="33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3676245138" sldId="441"/>
            <ac:picMk id="11" creationId="{2CCD80B1-565A-29E3-1B11-71BB5F00A4B1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49.253" v="43"/>
        <pc:sldMkLst>
          <pc:docMk/>
          <pc:sldMk cId="2180228365" sldId="442"/>
        </pc:sldMkLst>
        <pc:spChg chg="add mod">
          <ac:chgData name="Leonie Smith" userId="fed1330f33f5650e" providerId="LiveId" clId="{A277BAA6-3CE4-4A48-8A29-DFE236745A4E}" dt="2023-01-12T12:03:49.253" v="43"/>
          <ac:spMkLst>
            <pc:docMk/>
            <pc:sldMk cId="2180228365" sldId="442"/>
            <ac:spMk id="2" creationId="{F97AFFAC-6B3F-304D-E5E2-D28DE92106C2}"/>
          </ac:spMkLst>
        </pc:spChg>
        <pc:spChg chg="del">
          <ac:chgData name="Leonie Smith" userId="fed1330f33f5650e" providerId="LiveId" clId="{A277BAA6-3CE4-4A48-8A29-DFE236745A4E}" dt="2023-01-12T12:03:10.838" v="34" actId="21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2180228365" sldId="442"/>
            <ac:picMk id="7" creationId="{B956E6F6-23F7-0CAD-4080-6A60F20E2C24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47.548" v="42"/>
        <pc:sldMkLst>
          <pc:docMk/>
          <pc:sldMk cId="3095902142" sldId="443"/>
        </pc:sldMkLst>
        <pc:spChg chg="add mod">
          <ac:chgData name="Leonie Smith" userId="fed1330f33f5650e" providerId="LiveId" clId="{A277BAA6-3CE4-4A48-8A29-DFE236745A4E}" dt="2023-01-12T12:03:47.548" v="42"/>
          <ac:spMkLst>
            <pc:docMk/>
            <pc:sldMk cId="3095902142" sldId="443"/>
            <ac:spMk id="3" creationId="{7B205CCD-DE96-E52E-CE23-2A530719D29D}"/>
          </ac:spMkLst>
        </pc:spChg>
        <pc:spChg chg="del">
          <ac:chgData name="Leonie Smith" userId="fed1330f33f5650e" providerId="LiveId" clId="{A277BAA6-3CE4-4A48-8A29-DFE236745A4E}" dt="2023-01-12T12:03:14.774" v="35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3095902142" sldId="443"/>
            <ac:picMk id="2" creationId="{7C740720-7438-A8CF-19CC-66EC03462430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45.804" v="41"/>
        <pc:sldMkLst>
          <pc:docMk/>
          <pc:sldMk cId="1718612039" sldId="444"/>
        </pc:sldMkLst>
        <pc:spChg chg="add mod">
          <ac:chgData name="Leonie Smith" userId="fed1330f33f5650e" providerId="LiveId" clId="{A277BAA6-3CE4-4A48-8A29-DFE236745A4E}" dt="2023-01-12T12:03:45.804" v="41"/>
          <ac:spMkLst>
            <pc:docMk/>
            <pc:sldMk cId="1718612039" sldId="444"/>
            <ac:spMk id="2" creationId="{8E7D0155-871B-507E-1636-B3FD6F62EB8E}"/>
          </ac:spMkLst>
        </pc:spChg>
        <pc:spChg chg="del">
          <ac:chgData name="Leonie Smith" userId="fed1330f33f5650e" providerId="LiveId" clId="{A277BAA6-3CE4-4A48-8A29-DFE236745A4E}" dt="2023-01-12T12:03:20.419" v="36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1718612039" sldId="444"/>
            <ac:picMk id="7" creationId="{A3DC075B-ADC1-2ACE-7676-B43CBD69CC68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43.799" v="40"/>
        <pc:sldMkLst>
          <pc:docMk/>
          <pc:sldMk cId="2166098122" sldId="445"/>
        </pc:sldMkLst>
        <pc:spChg chg="add mod">
          <ac:chgData name="Leonie Smith" userId="fed1330f33f5650e" providerId="LiveId" clId="{A277BAA6-3CE4-4A48-8A29-DFE236745A4E}" dt="2023-01-12T12:03:43.799" v="40"/>
          <ac:spMkLst>
            <pc:docMk/>
            <pc:sldMk cId="2166098122" sldId="445"/>
            <ac:spMk id="2" creationId="{642DC6E2-7688-89F5-A74A-7BCB42DAE899}"/>
          </ac:spMkLst>
        </pc:spChg>
        <pc:spChg chg="del">
          <ac:chgData name="Leonie Smith" userId="fed1330f33f5650e" providerId="LiveId" clId="{A277BAA6-3CE4-4A48-8A29-DFE236745A4E}" dt="2023-01-12T12:03:24.786" v="37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2166098122" sldId="445"/>
            <ac:picMk id="5" creationId="{37018898-0FF2-704B-ACB4-9BB6D94F4508}"/>
          </ac:picMkLst>
        </pc:picChg>
      </pc:sldChg>
      <pc:sldChg chg="addSp delSp modSp mod modTransition modAnim">
        <pc:chgData name="Leonie Smith" userId="fed1330f33f5650e" providerId="LiveId" clId="{A277BAA6-3CE4-4A48-8A29-DFE236745A4E}" dt="2023-01-12T12:03:41.793" v="39"/>
        <pc:sldMkLst>
          <pc:docMk/>
          <pc:sldMk cId="665805102" sldId="446"/>
        </pc:sldMkLst>
        <pc:spChg chg="add mod">
          <ac:chgData name="Leonie Smith" userId="fed1330f33f5650e" providerId="LiveId" clId="{A277BAA6-3CE4-4A48-8A29-DFE236745A4E}" dt="2023-01-12T12:03:41.793" v="39"/>
          <ac:spMkLst>
            <pc:docMk/>
            <pc:sldMk cId="665805102" sldId="446"/>
            <ac:spMk id="2" creationId="{4DBCA913-3DF5-4B4C-2773-2E54DCFA7919}"/>
          </ac:spMkLst>
        </pc:spChg>
        <pc:spChg chg="del">
          <ac:chgData name="Leonie Smith" userId="fed1330f33f5650e" providerId="LiveId" clId="{A277BAA6-3CE4-4A48-8A29-DFE236745A4E}" dt="2023-01-12T12:03:28.121" v="38" actId="21"/>
          <ac:spMkLst>
            <pc:docMk/>
            <pc:sldMk cId="665805102" sldId="446"/>
            <ac:spMk id="6" creationId="{416C064E-628E-47C0-A712-DB178FE9901E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665805102" sldId="446"/>
            <ac:picMk id="7" creationId="{B5C74B5D-2718-8FBB-E162-A1F728526EBC}"/>
          </ac:picMkLst>
        </pc:picChg>
      </pc:sldChg>
      <pc:sldChg chg="delSp modSp mod modTransition modAnim">
        <pc:chgData name="Leonie Smith" userId="fed1330f33f5650e" providerId="LiveId" clId="{A277BAA6-3CE4-4A48-8A29-DFE236745A4E}" dt="2023-01-13T07:19:16.032" v="47"/>
        <pc:sldMkLst>
          <pc:docMk/>
          <pc:sldMk cId="826482979" sldId="468"/>
        </pc:sldMkLst>
        <pc:spChg chg="mod">
          <ac:chgData name="Leonie Smith" userId="fed1330f33f5650e" providerId="LiveId" clId="{A277BAA6-3CE4-4A48-8A29-DFE236745A4E}" dt="2023-01-13T07:19:16.032" v="47"/>
          <ac:spMkLst>
            <pc:docMk/>
            <pc:sldMk cId="826482979" sldId="468"/>
            <ac:spMk id="3" creationId="{5F96472B-1870-F55F-618C-EA4C69EAE1B6}"/>
          </ac:spMkLst>
        </pc:spChg>
        <pc:picChg chg="del">
          <ac:chgData name="Leonie Smith" userId="fed1330f33f5650e" providerId="LiveId" clId="{A277BAA6-3CE4-4A48-8A29-DFE236745A4E}" dt="2023-01-12T12:02:49.222" v="30"/>
          <ac:picMkLst>
            <pc:docMk/>
            <pc:sldMk cId="826482979" sldId="468"/>
            <ac:picMk id="4" creationId="{F7F1D7EE-FB38-EE20-52DF-5228E3273F54}"/>
          </ac:picMkLst>
        </pc:picChg>
      </pc:sldChg>
      <pc:sldChg chg="addSp delSp modSp mod modTransition">
        <pc:chgData name="Leonie Smith" userId="fed1330f33f5650e" providerId="LiveId" clId="{A277BAA6-3CE4-4A48-8A29-DFE236745A4E}" dt="2023-01-12T12:02:49.222" v="30"/>
        <pc:sldMkLst>
          <pc:docMk/>
          <pc:sldMk cId="1004352135" sldId="469"/>
        </pc:sldMkLst>
        <pc:spChg chg="del">
          <ac:chgData name="Leonie Smith" userId="fed1330f33f5650e" providerId="LiveId" clId="{A277BAA6-3CE4-4A48-8A29-DFE236745A4E}" dt="2023-01-12T11:58:00.031" v="0" actId="21"/>
          <ac:spMkLst>
            <pc:docMk/>
            <pc:sldMk cId="1004352135" sldId="469"/>
            <ac:spMk id="2" creationId="{23A0D462-8FA8-7BFB-8E19-E85CF1DE8A42}"/>
          </ac:spMkLst>
        </pc:spChg>
        <pc:spChg chg="add mod">
          <ac:chgData name="Leonie Smith" userId="fed1330f33f5650e" providerId="LiveId" clId="{A277BAA6-3CE4-4A48-8A29-DFE236745A4E}" dt="2023-01-12T11:58:36.448" v="6"/>
          <ac:spMkLst>
            <pc:docMk/>
            <pc:sldMk cId="1004352135" sldId="469"/>
            <ac:spMk id="4" creationId="{1B62D09F-2CA9-7C87-4D99-FC224F57B0BB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2667376990" sldId="470"/>
        </pc:sldMkLst>
        <pc:spChg chg="mod">
          <ac:chgData name="Leonie Smith" userId="fed1330f33f5650e" providerId="LiveId" clId="{A277BAA6-3CE4-4A48-8A29-DFE236745A4E}" dt="2023-01-12T11:58:32.337" v="5" actId="1076"/>
          <ac:spMkLst>
            <pc:docMk/>
            <pc:sldMk cId="2667376990" sldId="470"/>
            <ac:spMk id="3" creationId="{733D87E2-3131-9E2B-228F-41FAFD387DCE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522797075" sldId="471"/>
        </pc:sldMkLst>
        <pc:spChg chg="mod">
          <ac:chgData name="Leonie Smith" userId="fed1330f33f5650e" providerId="LiveId" clId="{A277BAA6-3CE4-4A48-8A29-DFE236745A4E}" dt="2023-01-12T12:00:12.354" v="16" actId="20577"/>
          <ac:spMkLst>
            <pc:docMk/>
            <pc:sldMk cId="522797075" sldId="471"/>
            <ac:spMk id="2" creationId="{E1240544-A6AA-AC75-DCD0-D2B28F9EC293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3384296886" sldId="472"/>
        </pc:sldMkLst>
        <pc:spChg chg="mod">
          <ac:chgData name="Leonie Smith" userId="fed1330f33f5650e" providerId="LiveId" clId="{A277BAA6-3CE4-4A48-8A29-DFE236745A4E}" dt="2023-01-12T12:00:18.716" v="18" actId="20577"/>
          <ac:spMkLst>
            <pc:docMk/>
            <pc:sldMk cId="3384296886" sldId="472"/>
            <ac:spMk id="2" creationId="{3429AD2A-D705-841F-AB26-59CB6F763A98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2205387913" sldId="473"/>
        </pc:sldMkLst>
        <pc:spChg chg="mod">
          <ac:chgData name="Leonie Smith" userId="fed1330f33f5650e" providerId="LiveId" clId="{A277BAA6-3CE4-4A48-8A29-DFE236745A4E}" dt="2023-01-12T12:00:24.653" v="20" actId="20577"/>
          <ac:spMkLst>
            <pc:docMk/>
            <pc:sldMk cId="2205387913" sldId="473"/>
            <ac:spMk id="2" creationId="{518173AA-9536-7375-7F85-B9299EFA00BD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2207349943" sldId="474"/>
        </pc:sldMkLst>
        <pc:spChg chg="mod">
          <ac:chgData name="Leonie Smith" userId="fed1330f33f5650e" providerId="LiveId" clId="{A277BAA6-3CE4-4A48-8A29-DFE236745A4E}" dt="2023-01-12T12:00:36.069" v="23" actId="1076"/>
          <ac:spMkLst>
            <pc:docMk/>
            <pc:sldMk cId="2207349943" sldId="474"/>
            <ac:spMk id="2" creationId="{9CAAC96A-15CA-EF19-14F3-C157208C2703}"/>
          </ac:spMkLst>
        </pc:spChg>
      </pc:sldChg>
      <pc:sldChg chg="modSp mod modTransition">
        <pc:chgData name="Leonie Smith" userId="fed1330f33f5650e" providerId="LiveId" clId="{A277BAA6-3CE4-4A48-8A29-DFE236745A4E}" dt="2023-01-12T12:02:49.222" v="30"/>
        <pc:sldMkLst>
          <pc:docMk/>
          <pc:sldMk cId="1610214807" sldId="475"/>
        </pc:sldMkLst>
        <pc:spChg chg="mod">
          <ac:chgData name="Leonie Smith" userId="fed1330f33f5650e" providerId="LiveId" clId="{A277BAA6-3CE4-4A48-8A29-DFE236745A4E}" dt="2023-01-12T12:00:43.957" v="25" actId="20577"/>
          <ac:spMkLst>
            <pc:docMk/>
            <pc:sldMk cId="1610214807" sldId="475"/>
            <ac:spMk id="4" creationId="{6D8C26D3-A581-D744-4991-92CC7D9E4DCE}"/>
          </ac:spMkLst>
        </pc:spChg>
      </pc:sldChg>
      <pc:sldChg chg="addSp modSp mod modTransition">
        <pc:chgData name="Leonie Smith" userId="fed1330f33f5650e" providerId="LiveId" clId="{A277BAA6-3CE4-4A48-8A29-DFE236745A4E}" dt="2023-01-12T12:02:49.222" v="30"/>
        <pc:sldMkLst>
          <pc:docMk/>
          <pc:sldMk cId="2009327160" sldId="476"/>
        </pc:sldMkLst>
        <pc:spChg chg="add mod">
          <ac:chgData name="Leonie Smith" userId="fed1330f33f5650e" providerId="LiveId" clId="{A277BAA6-3CE4-4A48-8A29-DFE236745A4E}" dt="2023-01-12T12:00:53.085" v="27" actId="20577"/>
          <ac:spMkLst>
            <pc:docMk/>
            <pc:sldMk cId="2009327160" sldId="476"/>
            <ac:spMk id="2" creationId="{DB39DA14-EF28-2FA8-134F-6C1EB9080AF2}"/>
          </ac:spMkLst>
        </pc:spChg>
      </pc:sldChg>
      <pc:sldChg chg="addSp modSp mod modTransition">
        <pc:chgData name="Leonie Smith" userId="fed1330f33f5650e" providerId="LiveId" clId="{A277BAA6-3CE4-4A48-8A29-DFE236745A4E}" dt="2023-01-12T12:02:49.222" v="30"/>
        <pc:sldMkLst>
          <pc:docMk/>
          <pc:sldMk cId="1391029815" sldId="477"/>
        </pc:sldMkLst>
        <pc:spChg chg="add mod">
          <ac:chgData name="Leonie Smith" userId="fed1330f33f5650e" providerId="LiveId" clId="{A277BAA6-3CE4-4A48-8A29-DFE236745A4E}" dt="2023-01-12T12:01:01.019" v="29" actId="20577"/>
          <ac:spMkLst>
            <pc:docMk/>
            <pc:sldMk cId="1391029815" sldId="477"/>
            <ac:spMk id="3" creationId="{5AF77E36-2C17-160A-C8E9-0CBA8E6AFA30}"/>
          </ac:spMkLst>
        </pc:spChg>
      </pc:sldChg>
    </pc:docChg>
  </pc:docChgLst>
  <pc:docChgLst>
    <pc:chgData name="Leonie Smith" userId="fed1330f33f5650e" providerId="LiveId" clId="{5E148E0F-E7B8-47B3-B18A-C4453839F58C}"/>
    <pc:docChg chg="modSld">
      <pc:chgData name="Leonie Smith" userId="fed1330f33f5650e" providerId="LiveId" clId="{5E148E0F-E7B8-47B3-B18A-C4453839F58C}" dt="2024-01-04T05:53:55.233" v="98"/>
      <pc:docMkLst>
        <pc:docMk/>
      </pc:docMkLst>
      <pc:sldChg chg="addSp modSp">
        <pc:chgData name="Leonie Smith" userId="fed1330f33f5650e" providerId="LiveId" clId="{5E148E0F-E7B8-47B3-B18A-C4453839F58C}" dt="2024-01-04T05:35:23.850" v="10"/>
        <pc:sldMkLst>
          <pc:docMk/>
          <pc:sldMk cId="3759221820" sldId="439"/>
        </pc:sldMkLst>
        <pc:picChg chg="add mod">
          <ac:chgData name="Leonie Smith" userId="fed1330f33f5650e" providerId="LiveId" clId="{5E148E0F-E7B8-47B3-B18A-C4453839F58C}" dt="2024-01-04T05:35:23.850" v="10"/>
          <ac:picMkLst>
            <pc:docMk/>
            <pc:sldMk cId="3759221820" sldId="439"/>
            <ac:picMk id="6" creationId="{3C873F09-7FE0-9EDA-BB39-D49D8D05327E}"/>
          </ac:picMkLst>
        </pc:picChg>
      </pc:sldChg>
      <pc:sldChg chg="addSp delSp modSp mod modTransition modAnim">
        <pc:chgData name="Leonie Smith" userId="fed1330f33f5650e" providerId="LiveId" clId="{5E148E0F-E7B8-47B3-B18A-C4453839F58C}" dt="2024-01-04T05:50:58.861" v="83"/>
        <pc:sldMkLst>
          <pc:docMk/>
          <pc:sldMk cId="923867738" sldId="440"/>
        </pc:sldMkLst>
        <pc:picChg chg="add del mod">
          <ac:chgData name="Leonie Smith" userId="fed1330f33f5650e" providerId="LiveId" clId="{5E148E0F-E7B8-47B3-B18A-C4453839F58C}" dt="2024-01-04T05:36:32.912" v="13"/>
          <ac:picMkLst>
            <pc:docMk/>
            <pc:sldMk cId="923867738" sldId="440"/>
            <ac:picMk id="6" creationId="{30C9FF49-9295-6C8D-B838-2AC2F46FD4EB}"/>
          </ac:picMkLst>
        </pc:picChg>
        <pc:picChg chg="add del mod ord">
          <ac:chgData name="Leonie Smith" userId="fed1330f33f5650e" providerId="LiveId" clId="{5E148E0F-E7B8-47B3-B18A-C4453839F58C}" dt="2024-01-04T05:36:46.554" v="14"/>
          <ac:picMkLst>
            <pc:docMk/>
            <pc:sldMk cId="923867738" sldId="440"/>
            <ac:picMk id="10" creationId="{00282649-A7E8-A709-9299-30B903078E07}"/>
          </ac:picMkLst>
        </pc:picChg>
        <pc:picChg chg="add del mod">
          <ac:chgData name="Leonie Smith" userId="fed1330f33f5650e" providerId="LiveId" clId="{5E148E0F-E7B8-47B3-B18A-C4453839F58C}" dt="2024-01-04T05:36:56.297" v="16"/>
          <ac:picMkLst>
            <pc:docMk/>
            <pc:sldMk cId="923867738" sldId="440"/>
            <ac:picMk id="11" creationId="{EEFBF918-3DC0-AAB7-533C-C32A7093B28D}"/>
          </ac:picMkLst>
        </pc:picChg>
        <pc:picChg chg="add del mod ord">
          <ac:chgData name="Leonie Smith" userId="fed1330f33f5650e" providerId="LiveId" clId="{5E148E0F-E7B8-47B3-B18A-C4453839F58C}" dt="2024-01-04T05:37:10.746" v="17"/>
          <ac:picMkLst>
            <pc:docMk/>
            <pc:sldMk cId="923867738" sldId="440"/>
            <ac:picMk id="15" creationId="{12DC3028-49EF-462B-9B6B-9598E6AEEB00}"/>
          </ac:picMkLst>
        </pc:picChg>
        <pc:picChg chg="add del mod">
          <ac:chgData name="Leonie Smith" userId="fed1330f33f5650e" providerId="LiveId" clId="{5E148E0F-E7B8-47B3-B18A-C4453839F58C}" dt="2024-01-04T05:50:06.485" v="76"/>
          <ac:picMkLst>
            <pc:docMk/>
            <pc:sldMk cId="923867738" sldId="440"/>
            <ac:picMk id="16" creationId="{52A3387E-8475-4D24-B948-11E9B0D334EC}"/>
          </ac:picMkLst>
        </pc:picChg>
        <pc:picChg chg="add del mod ord">
          <ac:chgData name="Leonie Smith" userId="fed1330f33f5650e" providerId="LiveId" clId="{5E148E0F-E7B8-47B3-B18A-C4453839F58C}" dt="2024-01-04T05:50:12.522" v="77"/>
          <ac:picMkLst>
            <pc:docMk/>
            <pc:sldMk cId="923867738" sldId="440"/>
            <ac:picMk id="21" creationId="{4251E85F-520E-F553-90EF-D1C3407A3171}"/>
          </ac:picMkLst>
        </pc:picChg>
        <pc:picChg chg="add del mod">
          <ac:chgData name="Leonie Smith" userId="fed1330f33f5650e" providerId="LiveId" clId="{5E148E0F-E7B8-47B3-B18A-C4453839F58C}" dt="2024-01-04T05:50:13.898" v="79"/>
          <ac:picMkLst>
            <pc:docMk/>
            <pc:sldMk cId="923867738" sldId="440"/>
            <ac:picMk id="22" creationId="{61DB6FC1-9CCB-31AA-77A5-A585FAF56F65}"/>
          </ac:picMkLst>
        </pc:picChg>
        <pc:picChg chg="add del mod ord">
          <ac:chgData name="Leonie Smith" userId="fed1330f33f5650e" providerId="LiveId" clId="{5E148E0F-E7B8-47B3-B18A-C4453839F58C}" dt="2024-01-04T05:50:28.138" v="80"/>
          <ac:picMkLst>
            <pc:docMk/>
            <pc:sldMk cId="923867738" sldId="440"/>
            <ac:picMk id="25" creationId="{2C31FC57-8917-151C-0475-66F0E9BAD373}"/>
          </ac:picMkLst>
        </pc:picChg>
        <pc:picChg chg="add del mod">
          <ac:chgData name="Leonie Smith" userId="fed1330f33f5650e" providerId="LiveId" clId="{5E148E0F-E7B8-47B3-B18A-C4453839F58C}" dt="2024-01-04T05:50:44.258" v="82"/>
          <ac:picMkLst>
            <pc:docMk/>
            <pc:sldMk cId="923867738" sldId="440"/>
            <ac:picMk id="26" creationId="{55919D62-1DEC-B529-0216-9FA5AEF0DEC6}"/>
          </ac:picMkLst>
        </pc:picChg>
        <pc:picChg chg="add del mod ord">
          <ac:chgData name="Leonie Smith" userId="fed1330f33f5650e" providerId="LiveId" clId="{5E148E0F-E7B8-47B3-B18A-C4453839F58C}" dt="2024-01-04T05:50:58.861" v="83"/>
          <ac:picMkLst>
            <pc:docMk/>
            <pc:sldMk cId="923867738" sldId="440"/>
            <ac:picMk id="31" creationId="{1912360B-92CA-33AB-3089-01C375F3E319}"/>
          </ac:picMkLst>
        </pc:picChg>
        <pc:picChg chg="add mod">
          <ac:chgData name="Leonie Smith" userId="fed1330f33f5650e" providerId="LiveId" clId="{5E148E0F-E7B8-47B3-B18A-C4453839F58C}" dt="2024-01-04T05:50:58.861" v="83"/>
          <ac:picMkLst>
            <pc:docMk/>
            <pc:sldMk cId="923867738" sldId="440"/>
            <ac:picMk id="32" creationId="{3B3B0228-0DBC-DD94-1E65-4F22DBEF9D61}"/>
          </ac:picMkLst>
        </pc:picChg>
      </pc:sldChg>
      <pc:sldChg chg="addSp delSp modSp mod modTransition modAnim">
        <pc:chgData name="Leonie Smith" userId="fed1330f33f5650e" providerId="LiveId" clId="{5E148E0F-E7B8-47B3-B18A-C4453839F58C}" dt="2024-01-04T05:53:55.233" v="98"/>
        <pc:sldMkLst>
          <pc:docMk/>
          <pc:sldMk cId="3676245138" sldId="441"/>
        </pc:sldMkLst>
        <pc:picChg chg="add del mod">
          <ac:chgData name="Leonie Smith" userId="fed1330f33f5650e" providerId="LiveId" clId="{5E148E0F-E7B8-47B3-B18A-C4453839F58C}" dt="2024-01-04T05:38:08.053" v="20"/>
          <ac:picMkLst>
            <pc:docMk/>
            <pc:sldMk cId="3676245138" sldId="441"/>
            <ac:picMk id="6" creationId="{2160D7A8-FB93-414D-24F7-2C3DDE9250BF}"/>
          </ac:picMkLst>
        </pc:picChg>
        <pc:picChg chg="add del mod ord">
          <ac:chgData name="Leonie Smith" userId="fed1330f33f5650e" providerId="LiveId" clId="{5E148E0F-E7B8-47B3-B18A-C4453839F58C}" dt="2024-01-04T05:38:28.724" v="21"/>
          <ac:picMkLst>
            <pc:docMk/>
            <pc:sldMk cId="3676245138" sldId="441"/>
            <ac:picMk id="9" creationId="{3DEB8C47-C2C5-E561-9A9E-07A02E08E314}"/>
          </ac:picMkLst>
        </pc:picChg>
        <pc:picChg chg="add del mod">
          <ac:chgData name="Leonie Smith" userId="fed1330f33f5650e" providerId="LiveId" clId="{5E148E0F-E7B8-47B3-B18A-C4453839F58C}" dt="2024-01-04T05:39:02.459" v="23"/>
          <ac:picMkLst>
            <pc:docMk/>
            <pc:sldMk cId="3676245138" sldId="441"/>
            <ac:picMk id="10" creationId="{14116DBE-887E-78B9-25D5-FBB109AB544D}"/>
          </ac:picMkLst>
        </pc:picChg>
        <pc:picChg chg="add del mod ord">
          <ac:chgData name="Leonie Smith" userId="fed1330f33f5650e" providerId="LiveId" clId="{5E148E0F-E7B8-47B3-B18A-C4453839F58C}" dt="2024-01-04T05:39:10.841" v="24"/>
          <ac:picMkLst>
            <pc:docMk/>
            <pc:sldMk cId="3676245138" sldId="441"/>
            <ac:picMk id="15" creationId="{ED74F481-4CF9-E31B-5E9C-C0F865B71D4F}"/>
          </ac:picMkLst>
        </pc:picChg>
        <pc:picChg chg="add del mod">
          <ac:chgData name="Leonie Smith" userId="fed1330f33f5650e" providerId="LiveId" clId="{5E148E0F-E7B8-47B3-B18A-C4453839F58C}" dt="2024-01-04T05:39:12.154" v="26"/>
          <ac:picMkLst>
            <pc:docMk/>
            <pc:sldMk cId="3676245138" sldId="441"/>
            <ac:picMk id="16" creationId="{229CAD62-30A1-B312-163A-66435158AAF3}"/>
          </ac:picMkLst>
        </pc:picChg>
        <pc:picChg chg="add del mod ord">
          <ac:chgData name="Leonie Smith" userId="fed1330f33f5650e" providerId="LiveId" clId="{5E148E0F-E7B8-47B3-B18A-C4453839F58C}" dt="2024-01-04T05:39:32.780" v="27"/>
          <ac:picMkLst>
            <pc:docMk/>
            <pc:sldMk cId="3676245138" sldId="441"/>
            <ac:picMk id="19" creationId="{BB63C5EF-81B4-E420-8C37-162C6A50AD58}"/>
          </ac:picMkLst>
        </pc:picChg>
        <pc:picChg chg="add del mod">
          <ac:chgData name="Leonie Smith" userId="fed1330f33f5650e" providerId="LiveId" clId="{5E148E0F-E7B8-47B3-B18A-C4453839F58C}" dt="2024-01-04T05:52:59.007" v="94"/>
          <ac:picMkLst>
            <pc:docMk/>
            <pc:sldMk cId="3676245138" sldId="441"/>
            <ac:picMk id="20" creationId="{895F70F1-6624-9043-2AC9-E20CD2ADB866}"/>
          </ac:picMkLst>
        </pc:picChg>
        <pc:picChg chg="add del mod ord">
          <ac:chgData name="Leonie Smith" userId="fed1330f33f5650e" providerId="LiveId" clId="{5E148E0F-E7B8-47B3-B18A-C4453839F58C}" dt="2024-01-04T05:53:21.017" v="95"/>
          <ac:picMkLst>
            <pc:docMk/>
            <pc:sldMk cId="3676245138" sldId="441"/>
            <ac:picMk id="25" creationId="{5A71D0AF-97D3-0780-B3FE-98F35DD26FC4}"/>
          </ac:picMkLst>
        </pc:picChg>
        <pc:picChg chg="add del mod">
          <ac:chgData name="Leonie Smith" userId="fed1330f33f5650e" providerId="LiveId" clId="{5E148E0F-E7B8-47B3-B18A-C4453839F58C}" dt="2024-01-04T05:53:32.931" v="97"/>
          <ac:picMkLst>
            <pc:docMk/>
            <pc:sldMk cId="3676245138" sldId="441"/>
            <ac:picMk id="26" creationId="{76C52D42-1989-7CB7-1910-397E3B2339BA}"/>
          </ac:picMkLst>
        </pc:picChg>
        <pc:picChg chg="add del mod ord">
          <ac:chgData name="Leonie Smith" userId="fed1330f33f5650e" providerId="LiveId" clId="{5E148E0F-E7B8-47B3-B18A-C4453839F58C}" dt="2024-01-04T05:53:55.233" v="98"/>
          <ac:picMkLst>
            <pc:docMk/>
            <pc:sldMk cId="3676245138" sldId="441"/>
            <ac:picMk id="30" creationId="{F8B0530E-60C3-9BB4-163E-98DDE0D98952}"/>
          </ac:picMkLst>
        </pc:picChg>
        <pc:picChg chg="add mod">
          <ac:chgData name="Leonie Smith" userId="fed1330f33f5650e" providerId="LiveId" clId="{5E148E0F-E7B8-47B3-B18A-C4453839F58C}" dt="2024-01-04T05:53:55.233" v="98"/>
          <ac:picMkLst>
            <pc:docMk/>
            <pc:sldMk cId="3676245138" sldId="441"/>
            <ac:picMk id="31" creationId="{184D9D7A-7A6E-A108-6CBD-E2934256F11D}"/>
          </ac:picMkLst>
        </pc:picChg>
      </pc:sldChg>
      <pc:sldChg chg="addSp delSp modSp mod modTransition modAnim">
        <pc:chgData name="Leonie Smith" userId="fed1330f33f5650e" providerId="LiveId" clId="{5E148E0F-E7B8-47B3-B18A-C4453839F58C}" dt="2024-01-04T05:40:55.105" v="34"/>
        <pc:sldMkLst>
          <pc:docMk/>
          <pc:sldMk cId="2180228365" sldId="442"/>
        </pc:sldMkLst>
        <pc:picChg chg="add del mod">
          <ac:chgData name="Leonie Smith" userId="fed1330f33f5650e" providerId="LiveId" clId="{5E148E0F-E7B8-47B3-B18A-C4453839F58C}" dt="2024-01-04T05:40:16.597" v="30"/>
          <ac:picMkLst>
            <pc:docMk/>
            <pc:sldMk cId="2180228365" sldId="442"/>
            <ac:picMk id="6" creationId="{3A082D97-9B7D-5F57-7115-DC171E414051}"/>
          </ac:picMkLst>
        </pc:picChg>
        <pc:picChg chg="add del mod ord">
          <ac:chgData name="Leonie Smith" userId="fed1330f33f5650e" providerId="LiveId" clId="{5E148E0F-E7B8-47B3-B18A-C4453839F58C}" dt="2024-01-04T05:40:28.828" v="31"/>
          <ac:picMkLst>
            <pc:docMk/>
            <pc:sldMk cId="2180228365" sldId="442"/>
            <ac:picMk id="9" creationId="{4FE8B9E1-74A9-999B-C71E-494A4B12BE10}"/>
          </ac:picMkLst>
        </pc:picChg>
        <pc:picChg chg="add del mod">
          <ac:chgData name="Leonie Smith" userId="fed1330f33f5650e" providerId="LiveId" clId="{5E148E0F-E7B8-47B3-B18A-C4453839F58C}" dt="2024-01-04T05:40:42.624" v="33"/>
          <ac:picMkLst>
            <pc:docMk/>
            <pc:sldMk cId="2180228365" sldId="442"/>
            <ac:picMk id="10" creationId="{C091F6CC-9422-977E-9B31-3F2234437E33}"/>
          </ac:picMkLst>
        </pc:picChg>
        <pc:picChg chg="add del mod ord">
          <ac:chgData name="Leonie Smith" userId="fed1330f33f5650e" providerId="LiveId" clId="{5E148E0F-E7B8-47B3-B18A-C4453839F58C}" dt="2024-01-04T05:40:55.105" v="34"/>
          <ac:picMkLst>
            <pc:docMk/>
            <pc:sldMk cId="2180228365" sldId="442"/>
            <ac:picMk id="15" creationId="{50D12A39-1D57-44E3-7865-BB5D976C04F0}"/>
          </ac:picMkLst>
        </pc:picChg>
        <pc:picChg chg="add mod">
          <ac:chgData name="Leonie Smith" userId="fed1330f33f5650e" providerId="LiveId" clId="{5E148E0F-E7B8-47B3-B18A-C4453839F58C}" dt="2024-01-04T05:40:55.105" v="34"/>
          <ac:picMkLst>
            <pc:docMk/>
            <pc:sldMk cId="2180228365" sldId="442"/>
            <ac:picMk id="16" creationId="{D1705890-B0AB-CA4C-6A06-8AC17D697027}"/>
          </ac:picMkLst>
        </pc:picChg>
      </pc:sldChg>
      <pc:sldChg chg="addSp delSp modSp mod modTransition modAnim">
        <pc:chgData name="Leonie Smith" userId="fed1330f33f5650e" providerId="LiveId" clId="{5E148E0F-E7B8-47B3-B18A-C4453839F58C}" dt="2024-01-04T05:43:11.933" v="38"/>
        <pc:sldMkLst>
          <pc:docMk/>
          <pc:sldMk cId="3095902142" sldId="443"/>
        </pc:sldMkLst>
        <pc:picChg chg="add del mod">
          <ac:chgData name="Leonie Smith" userId="fed1330f33f5650e" providerId="LiveId" clId="{5E148E0F-E7B8-47B3-B18A-C4453839F58C}" dt="2024-01-04T05:42:52.133" v="37"/>
          <ac:picMkLst>
            <pc:docMk/>
            <pc:sldMk cId="3095902142" sldId="443"/>
            <ac:picMk id="6" creationId="{60B16144-275F-F808-DF08-EA722C756597}"/>
          </ac:picMkLst>
        </pc:picChg>
        <pc:picChg chg="add del mod ord">
          <ac:chgData name="Leonie Smith" userId="fed1330f33f5650e" providerId="LiveId" clId="{5E148E0F-E7B8-47B3-B18A-C4453839F58C}" dt="2024-01-04T05:43:11.933" v="38"/>
          <ac:picMkLst>
            <pc:docMk/>
            <pc:sldMk cId="3095902142" sldId="443"/>
            <ac:picMk id="13" creationId="{B8FC0B82-D687-F5D8-0F12-98BCE28E1DC7}"/>
          </ac:picMkLst>
        </pc:picChg>
        <pc:picChg chg="add mod">
          <ac:chgData name="Leonie Smith" userId="fed1330f33f5650e" providerId="LiveId" clId="{5E148E0F-E7B8-47B3-B18A-C4453839F58C}" dt="2024-01-04T05:43:11.933" v="38"/>
          <ac:picMkLst>
            <pc:docMk/>
            <pc:sldMk cId="3095902142" sldId="443"/>
            <ac:picMk id="14" creationId="{6924933D-8FA4-AEC3-7ECF-5E0B9BCF4385}"/>
          </ac:picMkLst>
        </pc:picChg>
      </pc:sldChg>
      <pc:sldChg chg="addSp delSp modSp mod modTransition modAnim">
        <pc:chgData name="Leonie Smith" userId="fed1330f33f5650e" providerId="LiveId" clId="{5E148E0F-E7B8-47B3-B18A-C4453839F58C}" dt="2024-01-04T05:45:47.124" v="54"/>
        <pc:sldMkLst>
          <pc:docMk/>
          <pc:sldMk cId="1718612039" sldId="444"/>
        </pc:sldMkLst>
        <pc:picChg chg="add del mod">
          <ac:chgData name="Leonie Smith" userId="fed1330f33f5650e" providerId="LiveId" clId="{5E148E0F-E7B8-47B3-B18A-C4453839F58C}" dt="2024-01-04T05:44:10.674" v="41"/>
          <ac:picMkLst>
            <pc:docMk/>
            <pc:sldMk cId="1718612039" sldId="444"/>
            <ac:picMk id="6" creationId="{9AB1AFF0-8D04-36F7-034D-C15C80EC5BCD}"/>
          </ac:picMkLst>
        </pc:picChg>
        <pc:picChg chg="add del mod ord">
          <ac:chgData name="Leonie Smith" userId="fed1330f33f5650e" providerId="LiveId" clId="{5E148E0F-E7B8-47B3-B18A-C4453839F58C}" dt="2024-01-04T05:44:18.094" v="42"/>
          <ac:picMkLst>
            <pc:docMk/>
            <pc:sldMk cId="1718612039" sldId="444"/>
            <ac:picMk id="9" creationId="{8349635A-BC95-34C1-9A6F-2FF0B30AFEAF}"/>
          </ac:picMkLst>
        </pc:picChg>
        <pc:picChg chg="add del mod">
          <ac:chgData name="Leonie Smith" userId="fed1330f33f5650e" providerId="LiveId" clId="{5E148E0F-E7B8-47B3-B18A-C4453839F58C}" dt="2024-01-04T05:44:19.538" v="44"/>
          <ac:picMkLst>
            <pc:docMk/>
            <pc:sldMk cId="1718612039" sldId="444"/>
            <ac:picMk id="10" creationId="{87284A25-51A5-4366-48FC-D5B083478083}"/>
          </ac:picMkLst>
        </pc:picChg>
        <pc:picChg chg="add del mod ord">
          <ac:chgData name="Leonie Smith" userId="fed1330f33f5650e" providerId="LiveId" clId="{5E148E0F-E7B8-47B3-B18A-C4453839F58C}" dt="2024-01-04T05:44:31.428" v="45"/>
          <ac:picMkLst>
            <pc:docMk/>
            <pc:sldMk cId="1718612039" sldId="444"/>
            <ac:picMk id="13" creationId="{55385A97-2E69-CD71-0AA8-FF0E5E443BF9}"/>
          </ac:picMkLst>
        </pc:picChg>
        <pc:picChg chg="add del mod">
          <ac:chgData name="Leonie Smith" userId="fed1330f33f5650e" providerId="LiveId" clId="{5E148E0F-E7B8-47B3-B18A-C4453839F58C}" dt="2024-01-04T05:44:33.550" v="47"/>
          <ac:picMkLst>
            <pc:docMk/>
            <pc:sldMk cId="1718612039" sldId="444"/>
            <ac:picMk id="14" creationId="{DC1A15A6-A411-77DA-AA05-F229AC15038D}"/>
          </ac:picMkLst>
        </pc:picChg>
        <pc:picChg chg="add del mod ord">
          <ac:chgData name="Leonie Smith" userId="fed1330f33f5650e" providerId="LiveId" clId="{5E148E0F-E7B8-47B3-B18A-C4453839F58C}" dt="2024-01-04T05:44:46.403" v="48"/>
          <ac:picMkLst>
            <pc:docMk/>
            <pc:sldMk cId="1718612039" sldId="444"/>
            <ac:picMk id="17" creationId="{2B6FBBDA-E2E8-2207-0D3C-52EBAC802BF6}"/>
          </ac:picMkLst>
        </pc:picChg>
        <pc:picChg chg="add del mod">
          <ac:chgData name="Leonie Smith" userId="fed1330f33f5650e" providerId="LiveId" clId="{5E148E0F-E7B8-47B3-B18A-C4453839F58C}" dt="2024-01-04T05:45:02.720" v="50"/>
          <ac:picMkLst>
            <pc:docMk/>
            <pc:sldMk cId="1718612039" sldId="444"/>
            <ac:picMk id="18" creationId="{8086BD4C-56EE-E167-4BA1-6AC05309D2D6}"/>
          </ac:picMkLst>
        </pc:picChg>
        <pc:picChg chg="add del mod ord">
          <ac:chgData name="Leonie Smith" userId="fed1330f33f5650e" providerId="LiveId" clId="{5E148E0F-E7B8-47B3-B18A-C4453839F58C}" dt="2024-01-04T05:45:15.984" v="51"/>
          <ac:picMkLst>
            <pc:docMk/>
            <pc:sldMk cId="1718612039" sldId="444"/>
            <ac:picMk id="23" creationId="{46341775-FF85-F75A-A6AF-88687BE87988}"/>
          </ac:picMkLst>
        </pc:picChg>
        <pc:picChg chg="add del mod">
          <ac:chgData name="Leonie Smith" userId="fed1330f33f5650e" providerId="LiveId" clId="{5E148E0F-E7B8-47B3-B18A-C4453839F58C}" dt="2024-01-04T05:45:33.679" v="53"/>
          <ac:picMkLst>
            <pc:docMk/>
            <pc:sldMk cId="1718612039" sldId="444"/>
            <ac:picMk id="24" creationId="{C670D3F1-DC20-7DD4-43A0-25EE2D376FF9}"/>
          </ac:picMkLst>
        </pc:picChg>
        <pc:picChg chg="add del mod ord">
          <ac:chgData name="Leonie Smith" userId="fed1330f33f5650e" providerId="LiveId" clId="{5E148E0F-E7B8-47B3-B18A-C4453839F58C}" dt="2024-01-04T05:45:47.124" v="54"/>
          <ac:picMkLst>
            <pc:docMk/>
            <pc:sldMk cId="1718612039" sldId="444"/>
            <ac:picMk id="29" creationId="{6E7F6108-C58C-ACF2-8465-D33A68575C8F}"/>
          </ac:picMkLst>
        </pc:picChg>
        <pc:picChg chg="add mod">
          <ac:chgData name="Leonie Smith" userId="fed1330f33f5650e" providerId="LiveId" clId="{5E148E0F-E7B8-47B3-B18A-C4453839F58C}" dt="2024-01-04T05:45:47.124" v="54"/>
          <ac:picMkLst>
            <pc:docMk/>
            <pc:sldMk cId="1718612039" sldId="444"/>
            <ac:picMk id="30" creationId="{057B013F-B0D3-9087-2998-109EA9926B13}"/>
          </ac:picMkLst>
        </pc:picChg>
      </pc:sldChg>
      <pc:sldChg chg="addSp delSp modSp mod modTransition modAnim">
        <pc:chgData name="Leonie Smith" userId="fed1330f33f5650e" providerId="LiveId" clId="{5E148E0F-E7B8-47B3-B18A-C4453839F58C}" dt="2024-01-04T05:47:40.479" v="61"/>
        <pc:sldMkLst>
          <pc:docMk/>
          <pc:sldMk cId="2166098122" sldId="445"/>
        </pc:sldMkLst>
        <pc:picChg chg="add del mod">
          <ac:chgData name="Leonie Smith" userId="fed1330f33f5650e" providerId="LiveId" clId="{5E148E0F-E7B8-47B3-B18A-C4453839F58C}" dt="2024-01-04T05:46:58.799" v="57"/>
          <ac:picMkLst>
            <pc:docMk/>
            <pc:sldMk cId="2166098122" sldId="445"/>
            <ac:picMk id="7" creationId="{34DACA99-1C7E-EF16-7CFE-8CD16D51DED9}"/>
          </ac:picMkLst>
        </pc:picChg>
        <pc:picChg chg="add del mod ord">
          <ac:chgData name="Leonie Smith" userId="fed1330f33f5650e" providerId="LiveId" clId="{5E148E0F-E7B8-47B3-B18A-C4453839F58C}" dt="2024-01-04T05:47:16.447" v="58"/>
          <ac:picMkLst>
            <pc:docMk/>
            <pc:sldMk cId="2166098122" sldId="445"/>
            <ac:picMk id="11" creationId="{6FFEE3DC-BA76-EFC0-19D2-9ED3A769F66B}"/>
          </ac:picMkLst>
        </pc:picChg>
        <pc:picChg chg="add del mod">
          <ac:chgData name="Leonie Smith" userId="fed1330f33f5650e" providerId="LiveId" clId="{5E148E0F-E7B8-47B3-B18A-C4453839F58C}" dt="2024-01-04T05:47:23.518" v="60"/>
          <ac:picMkLst>
            <pc:docMk/>
            <pc:sldMk cId="2166098122" sldId="445"/>
            <ac:picMk id="12" creationId="{B9E79B6E-5C21-F94E-A683-CF9C9DB59F2B}"/>
          </ac:picMkLst>
        </pc:picChg>
        <pc:picChg chg="add del mod ord">
          <ac:chgData name="Leonie Smith" userId="fed1330f33f5650e" providerId="LiveId" clId="{5E148E0F-E7B8-47B3-B18A-C4453839F58C}" dt="2024-01-04T05:47:40.479" v="61"/>
          <ac:picMkLst>
            <pc:docMk/>
            <pc:sldMk cId="2166098122" sldId="445"/>
            <ac:picMk id="16" creationId="{0D677A16-BBD6-1EE8-DD12-5E3FAFB33FEB}"/>
          </ac:picMkLst>
        </pc:picChg>
        <pc:picChg chg="add mod">
          <ac:chgData name="Leonie Smith" userId="fed1330f33f5650e" providerId="LiveId" clId="{5E148E0F-E7B8-47B3-B18A-C4453839F58C}" dt="2024-01-04T05:47:40.479" v="61"/>
          <ac:picMkLst>
            <pc:docMk/>
            <pc:sldMk cId="2166098122" sldId="445"/>
            <ac:picMk id="17" creationId="{47500872-8C0D-4E6B-F5B7-6288251333B7}"/>
          </ac:picMkLst>
        </pc:picChg>
      </pc:sldChg>
      <pc:sldChg chg="addSp delSp modSp mod modTransition modAnim">
        <pc:chgData name="Leonie Smith" userId="fed1330f33f5650e" providerId="LiveId" clId="{5E148E0F-E7B8-47B3-B18A-C4453839F58C}" dt="2024-01-04T05:49:20.120" v="74"/>
        <pc:sldMkLst>
          <pc:docMk/>
          <pc:sldMk cId="665805102" sldId="446"/>
        </pc:sldMkLst>
        <pc:picChg chg="add del mod">
          <ac:chgData name="Leonie Smith" userId="fed1330f33f5650e" providerId="LiveId" clId="{5E148E0F-E7B8-47B3-B18A-C4453839F58C}" dt="2024-01-04T05:48:28.119" v="64"/>
          <ac:picMkLst>
            <pc:docMk/>
            <pc:sldMk cId="665805102" sldId="446"/>
            <ac:picMk id="6" creationId="{46BE2A3D-191D-FC9D-455E-E3D2E362B9F5}"/>
          </ac:picMkLst>
        </pc:picChg>
        <pc:picChg chg="add del mod ord">
          <ac:chgData name="Leonie Smith" userId="fed1330f33f5650e" providerId="LiveId" clId="{5E148E0F-E7B8-47B3-B18A-C4453839F58C}" dt="2024-01-04T05:48:36.226" v="65"/>
          <ac:picMkLst>
            <pc:docMk/>
            <pc:sldMk cId="665805102" sldId="446"/>
            <ac:picMk id="9" creationId="{BC1F8358-2131-F6ED-CD10-88E24B5A49C4}"/>
          </ac:picMkLst>
        </pc:picChg>
        <pc:picChg chg="add del mod">
          <ac:chgData name="Leonie Smith" userId="fed1330f33f5650e" providerId="LiveId" clId="{5E148E0F-E7B8-47B3-B18A-C4453839F58C}" dt="2024-01-04T05:48:38.143" v="67"/>
          <ac:picMkLst>
            <pc:docMk/>
            <pc:sldMk cId="665805102" sldId="446"/>
            <ac:picMk id="10" creationId="{9A719492-55B3-8CAD-807A-DC7603D77E81}"/>
          </ac:picMkLst>
        </pc:picChg>
        <pc:picChg chg="add del mod ord">
          <ac:chgData name="Leonie Smith" userId="fed1330f33f5650e" providerId="LiveId" clId="{5E148E0F-E7B8-47B3-B18A-C4453839F58C}" dt="2024-01-04T05:48:43.119" v="68"/>
          <ac:picMkLst>
            <pc:docMk/>
            <pc:sldMk cId="665805102" sldId="446"/>
            <ac:picMk id="13" creationId="{1674DD11-55DC-7661-4FD1-B9E43775DCC4}"/>
          </ac:picMkLst>
        </pc:picChg>
        <pc:picChg chg="add del mod">
          <ac:chgData name="Leonie Smith" userId="fed1330f33f5650e" providerId="LiveId" clId="{5E148E0F-E7B8-47B3-B18A-C4453839F58C}" dt="2024-01-04T05:48:44.465" v="70"/>
          <ac:picMkLst>
            <pc:docMk/>
            <pc:sldMk cId="665805102" sldId="446"/>
            <ac:picMk id="14" creationId="{177DD98C-B49E-FFCF-9689-1D003169CC8A}"/>
          </ac:picMkLst>
        </pc:picChg>
        <pc:picChg chg="add del mod ord">
          <ac:chgData name="Leonie Smith" userId="fed1330f33f5650e" providerId="LiveId" clId="{5E148E0F-E7B8-47B3-B18A-C4453839F58C}" dt="2024-01-04T05:48:54.589" v="71"/>
          <ac:picMkLst>
            <pc:docMk/>
            <pc:sldMk cId="665805102" sldId="446"/>
            <ac:picMk id="17" creationId="{DAAFA839-4848-AE4D-1422-A13A8C42DE05}"/>
          </ac:picMkLst>
        </pc:picChg>
        <pc:picChg chg="add del mod">
          <ac:chgData name="Leonie Smith" userId="fed1330f33f5650e" providerId="LiveId" clId="{5E148E0F-E7B8-47B3-B18A-C4453839F58C}" dt="2024-01-04T05:49:09.083" v="73"/>
          <ac:picMkLst>
            <pc:docMk/>
            <pc:sldMk cId="665805102" sldId="446"/>
            <ac:picMk id="18" creationId="{32A583A0-B5BA-CAE2-E34F-50DC9DDC6069}"/>
          </ac:picMkLst>
        </pc:picChg>
        <pc:picChg chg="add del mod ord">
          <ac:chgData name="Leonie Smith" userId="fed1330f33f5650e" providerId="LiveId" clId="{5E148E0F-E7B8-47B3-B18A-C4453839F58C}" dt="2024-01-04T05:49:20.120" v="74"/>
          <ac:picMkLst>
            <pc:docMk/>
            <pc:sldMk cId="665805102" sldId="446"/>
            <ac:picMk id="23" creationId="{E419A14C-0236-8D6B-FFCB-1FFDE3FA8CA0}"/>
          </ac:picMkLst>
        </pc:picChg>
        <pc:picChg chg="add mod">
          <ac:chgData name="Leonie Smith" userId="fed1330f33f5650e" providerId="LiveId" clId="{5E148E0F-E7B8-47B3-B18A-C4453839F58C}" dt="2024-01-04T05:49:20.120" v="74"/>
          <ac:picMkLst>
            <pc:docMk/>
            <pc:sldMk cId="665805102" sldId="446"/>
            <ac:picMk id="24" creationId="{368BAA47-4D27-9FFF-3E90-958BC251D05B}"/>
          </ac:picMkLst>
        </pc:picChg>
      </pc:sldChg>
      <pc:sldChg chg="addSp delSp modSp mod modTransition modAnim">
        <pc:chgData name="Leonie Smith" userId="fed1330f33f5650e" providerId="LiveId" clId="{5E148E0F-E7B8-47B3-B18A-C4453839F58C}" dt="2024-01-04T05:52:10.787" v="92"/>
        <pc:sldMkLst>
          <pc:docMk/>
          <pc:sldMk cId="826482979" sldId="468"/>
        </pc:sldMkLst>
        <pc:picChg chg="add del mod">
          <ac:chgData name="Leonie Smith" userId="fed1330f33f5650e" providerId="LiveId" clId="{5E148E0F-E7B8-47B3-B18A-C4453839F58C}" dt="2024-01-04T05:34:11.211" v="2"/>
          <ac:picMkLst>
            <pc:docMk/>
            <pc:sldMk cId="826482979" sldId="468"/>
            <ac:picMk id="6" creationId="{7174B4CB-A313-0C75-75F7-6C16BC5091C5}"/>
          </ac:picMkLst>
        </pc:picChg>
        <pc:picChg chg="add del mod ord">
          <ac:chgData name="Leonie Smith" userId="fed1330f33f5650e" providerId="LiveId" clId="{5E148E0F-E7B8-47B3-B18A-C4453839F58C}" dt="2024-01-04T05:34:17.298" v="3"/>
          <ac:picMkLst>
            <pc:docMk/>
            <pc:sldMk cId="826482979" sldId="468"/>
            <ac:picMk id="12" creationId="{5866C860-4230-C266-B6D7-462DDE805298}"/>
          </ac:picMkLst>
        </pc:picChg>
        <pc:picChg chg="add del mod">
          <ac:chgData name="Leonie Smith" userId="fed1330f33f5650e" providerId="LiveId" clId="{5E148E0F-E7B8-47B3-B18A-C4453839F58C}" dt="2024-01-04T05:34:33.264" v="5"/>
          <ac:picMkLst>
            <pc:docMk/>
            <pc:sldMk cId="826482979" sldId="468"/>
            <ac:picMk id="13" creationId="{74683275-50DC-5329-ACBB-B957EF8D4B72}"/>
          </ac:picMkLst>
        </pc:picChg>
        <pc:picChg chg="add del mod ord">
          <ac:chgData name="Leonie Smith" userId="fed1330f33f5650e" providerId="LiveId" clId="{5E148E0F-E7B8-47B3-B18A-C4453839F58C}" dt="2024-01-04T05:34:39.643" v="6"/>
          <ac:picMkLst>
            <pc:docMk/>
            <pc:sldMk cId="826482979" sldId="468"/>
            <ac:picMk id="20" creationId="{9DB30F80-8BB9-D7F6-6091-947A1F458DDC}"/>
          </ac:picMkLst>
        </pc:picChg>
        <pc:picChg chg="add del mod">
          <ac:chgData name="Leonie Smith" userId="fed1330f33f5650e" providerId="LiveId" clId="{5E148E0F-E7B8-47B3-B18A-C4453839F58C}" dt="2024-01-04T05:34:48.636" v="8"/>
          <ac:picMkLst>
            <pc:docMk/>
            <pc:sldMk cId="826482979" sldId="468"/>
            <ac:picMk id="21" creationId="{BA940576-342B-FD42-53E6-325E269C7B40}"/>
          </ac:picMkLst>
        </pc:picChg>
        <pc:picChg chg="add del mod ord">
          <ac:chgData name="Leonie Smith" userId="fed1330f33f5650e" providerId="LiveId" clId="{5E148E0F-E7B8-47B3-B18A-C4453839F58C}" dt="2024-01-04T05:34:54.931" v="9"/>
          <ac:picMkLst>
            <pc:docMk/>
            <pc:sldMk cId="826482979" sldId="468"/>
            <ac:picMk id="26" creationId="{B97CE3E2-E329-07DB-932B-5CB3724B2E37}"/>
          </ac:picMkLst>
        </pc:picChg>
        <pc:picChg chg="add del mod">
          <ac:chgData name="Leonie Smith" userId="fed1330f33f5650e" providerId="LiveId" clId="{5E148E0F-E7B8-47B3-B18A-C4453839F58C}" dt="2024-01-04T05:51:30.964" v="85"/>
          <ac:picMkLst>
            <pc:docMk/>
            <pc:sldMk cId="826482979" sldId="468"/>
            <ac:picMk id="27" creationId="{4CBEB6C8-2B5B-8D0E-B3EF-5A290DAA3305}"/>
          </ac:picMkLst>
        </pc:picChg>
        <pc:picChg chg="add del mod ord">
          <ac:chgData name="Leonie Smith" userId="fed1330f33f5650e" providerId="LiveId" clId="{5E148E0F-E7B8-47B3-B18A-C4453839F58C}" dt="2024-01-04T05:51:37.297" v="86"/>
          <ac:picMkLst>
            <pc:docMk/>
            <pc:sldMk cId="826482979" sldId="468"/>
            <ac:picMk id="32" creationId="{D9D37044-F3DF-609E-3C91-3475373CCF03}"/>
          </ac:picMkLst>
        </pc:picChg>
        <pc:picChg chg="add del mod">
          <ac:chgData name="Leonie Smith" userId="fed1330f33f5650e" providerId="LiveId" clId="{5E148E0F-E7B8-47B3-B18A-C4453839F58C}" dt="2024-01-04T05:51:46.541" v="88"/>
          <ac:picMkLst>
            <pc:docMk/>
            <pc:sldMk cId="826482979" sldId="468"/>
            <ac:picMk id="33" creationId="{A7A321D5-81E4-7F65-14EA-BE9C99845271}"/>
          </ac:picMkLst>
        </pc:picChg>
        <pc:picChg chg="add del mod ord">
          <ac:chgData name="Leonie Smith" userId="fed1330f33f5650e" providerId="LiveId" clId="{5E148E0F-E7B8-47B3-B18A-C4453839F58C}" dt="2024-01-04T05:51:52.832" v="89"/>
          <ac:picMkLst>
            <pc:docMk/>
            <pc:sldMk cId="826482979" sldId="468"/>
            <ac:picMk id="38" creationId="{D5487228-CBD3-0D13-97E2-17015569AF81}"/>
          </ac:picMkLst>
        </pc:picChg>
        <pc:picChg chg="add del mod">
          <ac:chgData name="Leonie Smith" userId="fed1330f33f5650e" providerId="LiveId" clId="{5E148E0F-E7B8-47B3-B18A-C4453839F58C}" dt="2024-01-04T05:52:04.340" v="91"/>
          <ac:picMkLst>
            <pc:docMk/>
            <pc:sldMk cId="826482979" sldId="468"/>
            <ac:picMk id="39" creationId="{B4B84484-2E11-DE72-5156-ECDDBA2F24D9}"/>
          </ac:picMkLst>
        </pc:picChg>
        <pc:picChg chg="add del mod ord">
          <ac:chgData name="Leonie Smith" userId="fed1330f33f5650e" providerId="LiveId" clId="{5E148E0F-E7B8-47B3-B18A-C4453839F58C}" dt="2024-01-04T05:52:10.787" v="92"/>
          <ac:picMkLst>
            <pc:docMk/>
            <pc:sldMk cId="826482979" sldId="468"/>
            <ac:picMk id="44" creationId="{249E8068-AFC0-CE59-C150-E32B5D6F9ED8}"/>
          </ac:picMkLst>
        </pc:picChg>
        <pc:picChg chg="add mod">
          <ac:chgData name="Leonie Smith" userId="fed1330f33f5650e" providerId="LiveId" clId="{5E148E0F-E7B8-47B3-B18A-C4453839F58C}" dt="2024-01-04T05:52:10.787" v="92"/>
          <ac:picMkLst>
            <pc:docMk/>
            <pc:sldMk cId="826482979" sldId="468"/>
            <ac:picMk id="45" creationId="{BCE94E7A-37EE-B267-9436-198BA763430B}"/>
          </ac:picMkLst>
        </pc:picChg>
      </pc:sldChg>
    </pc:docChg>
  </pc:docChgLst>
  <pc:docChgLst>
    <pc:chgData name="Alfred Smith" userId="3c60a3631c0db8ad" providerId="LiveId" clId="{8EE7F118-F5F2-49B9-803A-2A3071E8FEEA}"/>
    <pc:docChg chg="modSld">
      <pc:chgData name="Alfred Smith" userId="3c60a3631c0db8ad" providerId="LiveId" clId="{8EE7F118-F5F2-49B9-803A-2A3071E8FEEA}" dt="2023-01-25T14:47:00.061" v="0"/>
      <pc:docMkLst>
        <pc:docMk/>
      </pc:docMkLst>
      <pc:sldChg chg="modSp mod">
        <pc:chgData name="Alfred Smith" userId="3c60a3631c0db8ad" providerId="LiveId" clId="{8EE7F118-F5F2-49B9-803A-2A3071E8FEEA}" dt="2023-01-25T14:47:00.061" v="0"/>
        <pc:sldMkLst>
          <pc:docMk/>
          <pc:sldMk cId="826482979" sldId="468"/>
        </pc:sldMkLst>
        <pc:spChg chg="mod">
          <ac:chgData name="Alfred Smith" userId="3c60a3631c0db8ad" providerId="LiveId" clId="{8EE7F118-F5F2-49B9-803A-2A3071E8FEEA}" dt="2023-01-25T14:47:00.061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35 </a:t>
            </a:r>
            <a:r>
              <a:rPr lang="en-IN" sz="12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35-3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BCE94E7A-37EE-B267-9436-198BA7634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"/>
    </mc:Choice>
    <mc:Fallback xmlns="">
      <p:transition spd="slow" advTm="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8070-2037-D6B2-E96A-D05CEE29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94640"/>
            <a:ext cx="12192000" cy="7152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B8F5E-2DA9-8EC2-636E-18CED287FE26}"/>
              </a:ext>
            </a:extLst>
          </p:cNvPr>
          <p:cNvSpPr txBox="1"/>
          <p:nvPr/>
        </p:nvSpPr>
        <p:spPr>
          <a:xfrm>
            <a:off x="368251" y="232730"/>
            <a:ext cx="327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He went up and touched the coffin, and those carrying it stood still. “Young man,” He said, “I tell you, get up!”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AAE23-8F48-9B68-0EB1-1763C0F1119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उसने पास आकर अर्थी को छुआ; और उठानेवाले ठहर गए, तब उसने कहा, “हे जवान, मैं तुझ से कहता हूँ, उठ!”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924933D-8FA4-AEC3-7ECF-5E0B9BCF4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0"/>
    </mc:Choice>
    <mc:Fallback xmlns="">
      <p:transition spd="slow" advTm="1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86D86-7952-DD2E-D87C-077F5EB9D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6A636D-7EB5-25F9-D0B2-353E1F9838D3}"/>
              </a:ext>
            </a:extLst>
          </p:cNvPr>
          <p:cNvSpPr txBox="1"/>
          <p:nvPr/>
        </p:nvSpPr>
        <p:spPr>
          <a:xfrm>
            <a:off x="10034765" y="232730"/>
            <a:ext cx="327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dead man sat up and began to speak! Then Jesus gave him back to his mother.</a:t>
            </a:r>
            <a:endParaRPr lang="en-Z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AE09DD-1964-914C-A2D2-22BBFEEA4F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वह मुर्दा उठ बैठा, और बोलने लगा: और उसने उसे उसकी माँ को सौंप दिया।</a:t>
            </a:r>
            <a:endParaRPr lang="en-IN" sz="40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057B013F-B0D3-9087-2998-109EA9926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9"/>
    </mc:Choice>
    <mc:Fallback xmlns="">
      <p:transition spd="slow" advTm="10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074A6-F9D6-6539-9DD0-50FA3BB4F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BF0617-435B-2F3D-0C28-12CE496DD8E6}"/>
              </a:ext>
            </a:extLst>
          </p:cNvPr>
          <p:cNvSpPr txBox="1"/>
          <p:nvPr/>
        </p:nvSpPr>
        <p:spPr>
          <a:xfrm>
            <a:off x="10034765" y="232730"/>
            <a:ext cx="327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 sense of awe swept over all of them, and they glorified God. “A great prophet has appeared among us!” they said. “God has visited His people!”</a:t>
            </a:r>
            <a:endParaRPr lang="en-Z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7A58E-2791-B5BF-9D0D-4F59EAC3F92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इससे सब पर भय छा गया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b;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वे परमेश्वर की बड़ाई करके कहने लगे, “हमारे बीच में एक बड़ा भविष्यद्वक्ता उठा है, और परमेश्वर ने अपने लोगों पर कृपादृष्टि की है।”</a:t>
            </a:r>
            <a:endParaRPr lang="en-IN" sz="4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7500872-8C0D-4E6B-F5B7-628825133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8"/>
    </mc:Choice>
    <mc:Fallback xmlns="">
      <p:transition spd="slow" advTm="13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71AFA-FCAF-35AB-E6E5-AF2D456DD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7BD897-305F-A3B6-7358-C9FFD669C2E8}"/>
              </a:ext>
            </a:extLst>
          </p:cNvPr>
          <p:cNvSpPr txBox="1"/>
          <p:nvPr/>
        </p:nvSpPr>
        <p:spPr>
          <a:xfrm>
            <a:off x="10034765" y="232730"/>
            <a:ext cx="327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A8AE25-4805-D9A4-4FF7-7C9FD02D61C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उसके विषय में यह बात सारे यहूदिया और आस-पास के सारे देश में फैल गई।</a:t>
            </a:r>
            <a:endParaRPr lang="en-IN" sz="40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68BAA47-4D27-9FFF-3E90-958BC251D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news about Jesus spread throughout Judea and all the surrounding region.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4"/>
    </mc:Choice>
    <mc:Fallback xmlns="">
      <p:transition spd="slow" advTm="7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0A21B-B6FD-9D28-454E-21B75F739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1738F-4F40-9E8A-65AC-2AB35A7D3F63}"/>
              </a:ext>
            </a:extLst>
          </p:cNvPr>
          <p:cNvSpPr txBox="1"/>
          <p:nvPr/>
        </p:nvSpPr>
        <p:spPr>
          <a:xfrm>
            <a:off x="10034765" y="232730"/>
            <a:ext cx="327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09E5C-219F-03AD-AD1C-6DB8FB5C3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62D09F-2CA9-7C87-4D99-FC224F57B0BB}"/>
              </a:ext>
            </a:extLst>
          </p:cNvPr>
          <p:cNvSpPr txBox="1"/>
          <p:nvPr/>
        </p:nvSpPr>
        <p:spPr>
          <a:xfrm>
            <a:off x="6842589" y="256310"/>
            <a:ext cx="5482761" cy="3186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विधवा का बेटा</a:t>
            </a:r>
            <a:r>
              <a:rPr lang="en-US" sz="600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- लूका 7:11-17</a:t>
            </a:r>
            <a:endParaRPr lang="en-ZA" sz="6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753F6C-AABE-8333-EDDB-AE7898C9C9F9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Widow’s Son - Luke 7:11-17 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FA348-C1AA-7D36-AF65-73BC834A7AE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/>
              <a:t>विधवा का बेटा - लूका 7:11-17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873F09-7FE0-9EDA-BB39-D49D8D053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"/>
    </mc:Choice>
    <mc:Fallback xmlns="">
      <p:transition spd="slow" advTm="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13970-F88C-FCA1-2ECD-9A985445D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6892DA-3061-4DD5-B682-F16AA86C6B8B}"/>
              </a:ext>
            </a:extLst>
          </p:cNvPr>
          <p:cNvSpPr txBox="1"/>
          <p:nvPr/>
        </p:nvSpPr>
        <p:spPr>
          <a:xfrm>
            <a:off x="6842589" y="256310"/>
            <a:ext cx="5482761" cy="3186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विधवा का बेटा</a:t>
            </a:r>
            <a:r>
              <a:rPr lang="en-US" sz="600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- लूका 7:11-17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Soon afterward, Jesus went to a town called Nain. His disciples went with Him, accompanied by a large crowd.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BF1192-D5D1-5D12-02BA-98770434215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थोड़े दिन के बाद वह नाईन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नाम के एक नगर को गया, और उसके चेले, और बड़ी भीड़ उसके साथ जा रही थी।</a:t>
            </a:r>
            <a:endParaRPr lang="en-IN" sz="3600" dirty="0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3B3B0228-0DBC-DD94-1E65-4F22DBEF9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"/>
    </mc:Choice>
    <mc:Fallback xmlns="">
      <p:transition spd="slow" advTm="11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B18A12-F2A9-60E4-5C70-01519B366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567"/>
            <a:ext cx="12192000" cy="7106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40544-A6AA-AC75-DCD0-D2B28F9EC293}"/>
              </a:ext>
            </a:extLst>
          </p:cNvPr>
          <p:cNvSpPr txBox="1"/>
          <p:nvPr/>
        </p:nvSpPr>
        <p:spPr>
          <a:xfrm>
            <a:off x="368251" y="232730"/>
            <a:ext cx="327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TimesNewRomanPSMT"/>
              </a:rPr>
              <a:t> 7:11</a:t>
            </a:r>
            <a:endParaRPr lang="bo-CN" sz="28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He approached the town gate, He saw a dead man being carried out, the only son of his mother, and she was a widow. And a large crowd from the town was with her.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707D2-77F8-3B3E-B127-7A7ABC3D84D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वह नगर के फाटक के पास पहुँचा, तो देखो, लोग एक मुर्दे को बाहर लिए जा रहे थे; जो अपनी माँ का एकलौता पुत्र था, और वह विधवा थी: और नगर के बहुत से लोग उसके साथ थे। </a:t>
            </a:r>
            <a:endParaRPr lang="en-IN" sz="3600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184D9D7A-7A6E-A108-6CBD-E2934256F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5"/>
    </mc:Choice>
    <mc:Fallback xmlns="">
      <p:transition spd="slow" advTm="19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0B1C-7709-96E3-BA0A-52210AD3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8865"/>
            <a:ext cx="12192000" cy="7960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CBA3C4-18D7-EDDE-33E4-B3B568D14B32}"/>
              </a:ext>
            </a:extLst>
          </p:cNvPr>
          <p:cNvSpPr txBox="1"/>
          <p:nvPr/>
        </p:nvSpPr>
        <p:spPr>
          <a:xfrm>
            <a:off x="368251" y="232730"/>
            <a:ext cx="327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Lord saw her, He had compassion on her and said, “Do not weep.”</a:t>
            </a:r>
            <a:endParaRPr lang="en-Z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C3E0A-2B9A-0758-2A47-044B9C4DC4B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hi-IN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उसे देखकर प्रभु को तरस आया, और उसने कहा, “मत रो।”</a:t>
            </a:r>
            <a:endParaRPr lang="en-IN" sz="44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1705890-B0AB-CA4C-6A06-8AC17D697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2"/>
    </mc:Choice>
    <mc:Fallback xmlns="">
      <p:transition spd="slow" advTm="9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663</Words>
  <Application>Microsoft Office PowerPoint</Application>
  <PresentationFormat>Widescreen</PresentationFormat>
  <Paragraphs>44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Inter</vt:lpstr>
      <vt:lpstr>Mangal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51</cp:revision>
  <dcterms:created xsi:type="dcterms:W3CDTF">2021-07-20T09:23:46Z</dcterms:created>
  <dcterms:modified xsi:type="dcterms:W3CDTF">2024-08-05T13:24:20Z</dcterms:modified>
</cp:coreProperties>
</file>