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8" r:id="rId2"/>
    <p:sldId id="469" r:id="rId3"/>
    <p:sldId id="439" r:id="rId4"/>
    <p:sldId id="470" r:id="rId5"/>
    <p:sldId id="440" r:id="rId6"/>
    <p:sldId id="471" r:id="rId7"/>
    <p:sldId id="441" r:id="rId8"/>
    <p:sldId id="472" r:id="rId9"/>
    <p:sldId id="442" r:id="rId10"/>
    <p:sldId id="473" r:id="rId11"/>
    <p:sldId id="443" r:id="rId12"/>
    <p:sldId id="474" r:id="rId13"/>
    <p:sldId id="444" r:id="rId14"/>
    <p:sldId id="475" r:id="rId15"/>
    <p:sldId id="445" r:id="rId16"/>
    <p:sldId id="476" r:id="rId17"/>
    <p:sldId id="446" r:id="rId18"/>
    <p:sldId id="477" r:id="rId19"/>
    <p:sldId id="447" r:id="rId20"/>
    <p:sldId id="478" r:id="rId21"/>
    <p:sldId id="448" r:id="rId22"/>
    <p:sldId id="479" r:id="rId23"/>
    <p:sldId id="449" r:id="rId24"/>
    <p:sldId id="481" r:id="rId25"/>
    <p:sldId id="451" r:id="rId26"/>
    <p:sldId id="483" r:id="rId27"/>
    <p:sldId id="453" r:id="rId28"/>
    <p:sldId id="484" r:id="rId29"/>
    <p:sldId id="454" r:id="rId30"/>
    <p:sldId id="4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83852" autoAdjust="0"/>
  </p:normalViewPr>
  <p:slideViewPr>
    <p:cSldViewPr snapToGrid="0">
      <p:cViewPr varScale="1">
        <p:scale>
          <a:sx n="54" d="100"/>
          <a:sy n="54" d="100"/>
        </p:scale>
        <p:origin x="114" y="88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AAA8D8E3-0BF2-4CDA-BF0A-68D084554E99}"/>
    <pc:docChg chg="modSld">
      <pc:chgData name="Alfred Smith" userId="3c60a3631c0db8ad" providerId="LiveId" clId="{AAA8D8E3-0BF2-4CDA-BF0A-68D084554E99}" dt="2023-01-25T14:46:54.499" v="0"/>
      <pc:docMkLst>
        <pc:docMk/>
      </pc:docMkLst>
      <pc:sldChg chg="modSp mod">
        <pc:chgData name="Alfred Smith" userId="3c60a3631c0db8ad" providerId="LiveId" clId="{AAA8D8E3-0BF2-4CDA-BF0A-68D084554E99}" dt="2023-01-25T14:46:54.499" v="0"/>
        <pc:sldMkLst>
          <pc:docMk/>
          <pc:sldMk cId="826482979" sldId="468"/>
        </pc:sldMkLst>
        <pc:spChg chg="mod">
          <ac:chgData name="Alfred Smith" userId="3c60a3631c0db8ad" providerId="LiveId" clId="{AAA8D8E3-0BF2-4CDA-BF0A-68D084554E99}" dt="2023-01-25T14:46:54.499" v="0"/>
          <ac:spMkLst>
            <pc:docMk/>
            <pc:sldMk cId="826482979" sldId="468"/>
            <ac:spMk id="3" creationId="{5F96472B-1870-F55F-618C-EA4C69EAE1B6}"/>
          </ac:spMkLst>
        </pc:spChg>
      </pc:sldChg>
    </pc:docChg>
  </pc:docChgLst>
  <pc:docChgLst>
    <pc:chgData name="Leonie Smith" userId="fed1330f33f5650e" providerId="LiveId" clId="{7406FCAD-415B-4223-9581-80163D514492}"/>
    <pc:docChg chg="custSel modSld">
      <pc:chgData name="Leonie Smith" userId="fed1330f33f5650e" providerId="LiveId" clId="{7406FCAD-415B-4223-9581-80163D514492}" dt="2023-01-13T07:18:32.455" v="53"/>
      <pc:docMkLst>
        <pc:docMk/>
      </pc:docMkLst>
      <pc:sldChg chg="addSp delSp modSp mod modTransition modAnim">
        <pc:chgData name="Leonie Smith" userId="fed1330f33f5650e" providerId="LiveId" clId="{7406FCAD-415B-4223-9581-80163D514492}" dt="2023-01-12T12:38:04.657" v="52"/>
        <pc:sldMkLst>
          <pc:docMk/>
          <pc:sldMk cId="3759221820" sldId="439"/>
        </pc:sldMkLst>
        <pc:spChg chg="add mod">
          <ac:chgData name="Leonie Smith" userId="fed1330f33f5650e" providerId="LiveId" clId="{7406FCAD-415B-4223-9581-80163D514492}" dt="2023-01-12T12:38:04.657" v="52"/>
          <ac:spMkLst>
            <pc:docMk/>
            <pc:sldMk cId="3759221820" sldId="439"/>
            <ac:spMk id="2" creationId="{2D5D568A-EED8-A739-C9A1-63EFE770A4EF}"/>
          </ac:spMkLst>
        </pc:spChg>
        <pc:spChg chg="del">
          <ac:chgData name="Leonie Smith" userId="fed1330f33f5650e" providerId="LiveId" clId="{7406FCAD-415B-4223-9581-80163D514492}" dt="2023-01-12T12:35:18.750" v="21" actId="21"/>
          <ac:spMkLst>
            <pc:docMk/>
            <pc:sldMk cId="3759221820" sldId="439"/>
            <ac:spMk id="6" creationId="{416C064E-628E-47C0-A712-DB178FE9901E}"/>
          </ac:spMkLst>
        </pc:spChg>
        <pc:picChg chg="del">
          <ac:chgData name="Leonie Smith" userId="fed1330f33f5650e" providerId="LiveId" clId="{7406FCAD-415B-4223-9581-80163D514492}" dt="2023-01-12T12:33:44.906" v="20"/>
          <ac:picMkLst>
            <pc:docMk/>
            <pc:sldMk cId="3759221820" sldId="439"/>
            <ac:picMk id="3" creationId="{9A59B0AF-B365-1E61-AFAC-8B2A2D9ADAD9}"/>
          </ac:picMkLst>
        </pc:picChg>
      </pc:sldChg>
      <pc:sldChg chg="addSp delSp modSp mod modTransition modAnim">
        <pc:chgData name="Leonie Smith" userId="fed1330f33f5650e" providerId="LiveId" clId="{7406FCAD-415B-4223-9581-80163D514492}" dt="2023-01-12T12:38:02.573" v="51"/>
        <pc:sldMkLst>
          <pc:docMk/>
          <pc:sldMk cId="923867738" sldId="440"/>
        </pc:sldMkLst>
        <pc:spChg chg="add mod">
          <ac:chgData name="Leonie Smith" userId="fed1330f33f5650e" providerId="LiveId" clId="{7406FCAD-415B-4223-9581-80163D514492}" dt="2023-01-12T12:38:02.573" v="51"/>
          <ac:spMkLst>
            <pc:docMk/>
            <pc:sldMk cId="923867738" sldId="440"/>
            <ac:spMk id="2" creationId="{C72EBE7C-A1C4-C1FF-C7A9-5BBBEFB0744B}"/>
          </ac:spMkLst>
        </pc:spChg>
        <pc:spChg chg="del">
          <ac:chgData name="Leonie Smith" userId="fed1330f33f5650e" providerId="LiveId" clId="{7406FCAD-415B-4223-9581-80163D514492}" dt="2023-01-12T12:35:24.429" v="22" actId="21"/>
          <ac:spMkLst>
            <pc:docMk/>
            <pc:sldMk cId="923867738" sldId="440"/>
            <ac:spMk id="6" creationId="{416C064E-628E-47C0-A712-DB178FE9901E}"/>
          </ac:spMkLst>
        </pc:spChg>
        <pc:picChg chg="del">
          <ac:chgData name="Leonie Smith" userId="fed1330f33f5650e" providerId="LiveId" clId="{7406FCAD-415B-4223-9581-80163D514492}" dt="2023-01-12T12:33:44.906" v="20"/>
          <ac:picMkLst>
            <pc:docMk/>
            <pc:sldMk cId="923867738" sldId="440"/>
            <ac:picMk id="3" creationId="{97B3E316-CF33-463A-FF8C-CA2CE0756F2F}"/>
          </ac:picMkLst>
        </pc:picChg>
      </pc:sldChg>
      <pc:sldChg chg="addSp delSp modSp mod modTransition modAnim">
        <pc:chgData name="Leonie Smith" userId="fed1330f33f5650e" providerId="LiveId" clId="{7406FCAD-415B-4223-9581-80163D514492}" dt="2023-01-12T12:38:01.201" v="50"/>
        <pc:sldMkLst>
          <pc:docMk/>
          <pc:sldMk cId="3676245138" sldId="441"/>
        </pc:sldMkLst>
        <pc:spChg chg="add mod">
          <ac:chgData name="Leonie Smith" userId="fed1330f33f5650e" providerId="LiveId" clId="{7406FCAD-415B-4223-9581-80163D514492}" dt="2023-01-12T12:38:01.201" v="50"/>
          <ac:spMkLst>
            <pc:docMk/>
            <pc:sldMk cId="3676245138" sldId="441"/>
            <ac:spMk id="3" creationId="{71688F09-AF93-D4A7-B424-A7D43CBACDF3}"/>
          </ac:spMkLst>
        </pc:spChg>
        <pc:spChg chg="del">
          <ac:chgData name="Leonie Smith" userId="fed1330f33f5650e" providerId="LiveId" clId="{7406FCAD-415B-4223-9581-80163D514492}" dt="2023-01-12T12:35:31.033" v="23" actId="21"/>
          <ac:spMkLst>
            <pc:docMk/>
            <pc:sldMk cId="3676245138" sldId="441"/>
            <ac:spMk id="6" creationId="{416C064E-628E-47C0-A712-DB178FE9901E}"/>
          </ac:spMkLst>
        </pc:spChg>
        <pc:picChg chg="del">
          <ac:chgData name="Leonie Smith" userId="fed1330f33f5650e" providerId="LiveId" clId="{7406FCAD-415B-4223-9581-80163D514492}" dt="2023-01-12T12:33:44.906" v="20"/>
          <ac:picMkLst>
            <pc:docMk/>
            <pc:sldMk cId="3676245138" sldId="441"/>
            <ac:picMk id="2" creationId="{1F386C3A-F273-655E-653B-FE6A1AFACC9A}"/>
          </ac:picMkLst>
        </pc:picChg>
      </pc:sldChg>
      <pc:sldChg chg="addSp delSp modSp mod modTransition modAnim">
        <pc:chgData name="Leonie Smith" userId="fed1330f33f5650e" providerId="LiveId" clId="{7406FCAD-415B-4223-9581-80163D514492}" dt="2023-01-12T12:37:59.678" v="49"/>
        <pc:sldMkLst>
          <pc:docMk/>
          <pc:sldMk cId="2180228365" sldId="442"/>
        </pc:sldMkLst>
        <pc:spChg chg="add mod">
          <ac:chgData name="Leonie Smith" userId="fed1330f33f5650e" providerId="LiveId" clId="{7406FCAD-415B-4223-9581-80163D514492}" dt="2023-01-12T12:37:59.678" v="49"/>
          <ac:spMkLst>
            <pc:docMk/>
            <pc:sldMk cId="2180228365" sldId="442"/>
            <ac:spMk id="2" creationId="{E68939EB-A325-84AE-EC80-21071BEDD141}"/>
          </ac:spMkLst>
        </pc:spChg>
        <pc:spChg chg="del">
          <ac:chgData name="Leonie Smith" userId="fed1330f33f5650e" providerId="LiveId" clId="{7406FCAD-415B-4223-9581-80163D514492}" dt="2023-01-12T12:35:34.425" v="24" actId="21"/>
          <ac:spMkLst>
            <pc:docMk/>
            <pc:sldMk cId="2180228365" sldId="442"/>
            <ac:spMk id="6" creationId="{416C064E-628E-47C0-A712-DB178FE9901E}"/>
          </ac:spMkLst>
        </pc:spChg>
        <pc:picChg chg="del">
          <ac:chgData name="Leonie Smith" userId="fed1330f33f5650e" providerId="LiveId" clId="{7406FCAD-415B-4223-9581-80163D514492}" dt="2023-01-12T12:33:44.906" v="20"/>
          <ac:picMkLst>
            <pc:docMk/>
            <pc:sldMk cId="2180228365" sldId="442"/>
            <ac:picMk id="3" creationId="{4621274B-0B4A-316C-6D22-B8F81541607C}"/>
          </ac:picMkLst>
        </pc:picChg>
      </pc:sldChg>
      <pc:sldChg chg="addSp delSp modSp mod modTransition modAnim">
        <pc:chgData name="Leonie Smith" userId="fed1330f33f5650e" providerId="LiveId" clId="{7406FCAD-415B-4223-9581-80163D514492}" dt="2023-01-12T12:37:58.069" v="48"/>
        <pc:sldMkLst>
          <pc:docMk/>
          <pc:sldMk cId="3095902142" sldId="443"/>
        </pc:sldMkLst>
        <pc:spChg chg="add mod">
          <ac:chgData name="Leonie Smith" userId="fed1330f33f5650e" providerId="LiveId" clId="{7406FCAD-415B-4223-9581-80163D514492}" dt="2023-01-12T12:37:58.069" v="48"/>
          <ac:spMkLst>
            <pc:docMk/>
            <pc:sldMk cId="3095902142" sldId="443"/>
            <ac:spMk id="2" creationId="{C0B60C0E-667C-D229-7C06-29DC5D3D079D}"/>
          </ac:spMkLst>
        </pc:spChg>
        <pc:spChg chg="del">
          <ac:chgData name="Leonie Smith" userId="fed1330f33f5650e" providerId="LiveId" clId="{7406FCAD-415B-4223-9581-80163D514492}" dt="2023-01-12T12:35:38.074" v="25" actId="21"/>
          <ac:spMkLst>
            <pc:docMk/>
            <pc:sldMk cId="3095902142" sldId="443"/>
            <ac:spMk id="6" creationId="{416C064E-628E-47C0-A712-DB178FE9901E}"/>
          </ac:spMkLst>
        </pc:spChg>
        <pc:picChg chg="del">
          <ac:chgData name="Leonie Smith" userId="fed1330f33f5650e" providerId="LiveId" clId="{7406FCAD-415B-4223-9581-80163D514492}" dt="2023-01-12T12:33:44.906" v="20"/>
          <ac:picMkLst>
            <pc:docMk/>
            <pc:sldMk cId="3095902142" sldId="443"/>
            <ac:picMk id="9" creationId="{9396510E-F299-AE0A-6E98-5CE7B62139F3}"/>
          </ac:picMkLst>
        </pc:picChg>
      </pc:sldChg>
      <pc:sldChg chg="addSp delSp modSp mod modTransition modAnim">
        <pc:chgData name="Leonie Smith" userId="fed1330f33f5650e" providerId="LiveId" clId="{7406FCAD-415B-4223-9581-80163D514492}" dt="2023-01-12T12:37:56.474" v="47"/>
        <pc:sldMkLst>
          <pc:docMk/>
          <pc:sldMk cId="1718612039" sldId="444"/>
        </pc:sldMkLst>
        <pc:spChg chg="add mod">
          <ac:chgData name="Leonie Smith" userId="fed1330f33f5650e" providerId="LiveId" clId="{7406FCAD-415B-4223-9581-80163D514492}" dt="2023-01-12T12:37:56.474" v="47"/>
          <ac:spMkLst>
            <pc:docMk/>
            <pc:sldMk cId="1718612039" sldId="444"/>
            <ac:spMk id="2" creationId="{F61D81A3-BDC3-9771-E9DE-0CE383D0D02F}"/>
          </ac:spMkLst>
        </pc:spChg>
        <pc:spChg chg="del">
          <ac:chgData name="Leonie Smith" userId="fed1330f33f5650e" providerId="LiveId" clId="{7406FCAD-415B-4223-9581-80163D514492}" dt="2023-01-12T12:35:40.799" v="26" actId="21"/>
          <ac:spMkLst>
            <pc:docMk/>
            <pc:sldMk cId="1718612039" sldId="444"/>
            <ac:spMk id="6" creationId="{416C064E-628E-47C0-A712-DB178FE9901E}"/>
          </ac:spMkLst>
        </pc:spChg>
        <pc:picChg chg="del">
          <ac:chgData name="Leonie Smith" userId="fed1330f33f5650e" providerId="LiveId" clId="{7406FCAD-415B-4223-9581-80163D514492}" dt="2023-01-12T12:33:44.906" v="20"/>
          <ac:picMkLst>
            <pc:docMk/>
            <pc:sldMk cId="1718612039" sldId="444"/>
            <ac:picMk id="3" creationId="{CB945792-E2EB-6CE6-E31F-CDDF41DA7ADB}"/>
          </ac:picMkLst>
        </pc:picChg>
      </pc:sldChg>
      <pc:sldChg chg="addSp delSp modSp mod modTransition modAnim">
        <pc:chgData name="Leonie Smith" userId="fed1330f33f5650e" providerId="LiveId" clId="{7406FCAD-415B-4223-9581-80163D514492}" dt="2023-01-12T12:37:54.957" v="46"/>
        <pc:sldMkLst>
          <pc:docMk/>
          <pc:sldMk cId="2166098122" sldId="445"/>
        </pc:sldMkLst>
        <pc:spChg chg="add mod">
          <ac:chgData name="Leonie Smith" userId="fed1330f33f5650e" providerId="LiveId" clId="{7406FCAD-415B-4223-9581-80163D514492}" dt="2023-01-12T12:37:54.957" v="46"/>
          <ac:spMkLst>
            <pc:docMk/>
            <pc:sldMk cId="2166098122" sldId="445"/>
            <ac:spMk id="3" creationId="{DB3A0FFA-6B0A-B16B-2FF6-8B41A423559F}"/>
          </ac:spMkLst>
        </pc:spChg>
        <pc:spChg chg="del">
          <ac:chgData name="Leonie Smith" userId="fed1330f33f5650e" providerId="LiveId" clId="{7406FCAD-415B-4223-9581-80163D514492}" dt="2023-01-12T12:35:44.363" v="27" actId="21"/>
          <ac:spMkLst>
            <pc:docMk/>
            <pc:sldMk cId="2166098122" sldId="445"/>
            <ac:spMk id="6" creationId="{416C064E-628E-47C0-A712-DB178FE9901E}"/>
          </ac:spMkLst>
        </pc:spChg>
        <pc:picChg chg="del">
          <ac:chgData name="Leonie Smith" userId="fed1330f33f5650e" providerId="LiveId" clId="{7406FCAD-415B-4223-9581-80163D514492}" dt="2023-01-12T12:33:44.906" v="20"/>
          <ac:picMkLst>
            <pc:docMk/>
            <pc:sldMk cId="2166098122" sldId="445"/>
            <ac:picMk id="2" creationId="{78C24115-AF62-E96C-C4C3-B1C299E0B7C4}"/>
          </ac:picMkLst>
        </pc:picChg>
      </pc:sldChg>
      <pc:sldChg chg="addSp delSp modSp mod modTransition modAnim">
        <pc:chgData name="Leonie Smith" userId="fed1330f33f5650e" providerId="LiveId" clId="{7406FCAD-415B-4223-9581-80163D514492}" dt="2023-01-12T12:37:53.401" v="45"/>
        <pc:sldMkLst>
          <pc:docMk/>
          <pc:sldMk cId="665805102" sldId="446"/>
        </pc:sldMkLst>
        <pc:spChg chg="add mod">
          <ac:chgData name="Leonie Smith" userId="fed1330f33f5650e" providerId="LiveId" clId="{7406FCAD-415B-4223-9581-80163D514492}" dt="2023-01-12T12:37:53.401" v="45"/>
          <ac:spMkLst>
            <pc:docMk/>
            <pc:sldMk cId="665805102" sldId="446"/>
            <ac:spMk id="2" creationId="{E7ABD7B0-CF46-4051-7F39-5BD9C4019C62}"/>
          </ac:spMkLst>
        </pc:spChg>
        <pc:spChg chg="del">
          <ac:chgData name="Leonie Smith" userId="fed1330f33f5650e" providerId="LiveId" clId="{7406FCAD-415B-4223-9581-80163D514492}" dt="2023-01-12T12:35:46.901" v="28" actId="21"/>
          <ac:spMkLst>
            <pc:docMk/>
            <pc:sldMk cId="665805102" sldId="446"/>
            <ac:spMk id="6" creationId="{416C064E-628E-47C0-A712-DB178FE9901E}"/>
          </ac:spMkLst>
        </pc:spChg>
        <pc:picChg chg="del">
          <ac:chgData name="Leonie Smith" userId="fed1330f33f5650e" providerId="LiveId" clId="{7406FCAD-415B-4223-9581-80163D514492}" dt="2023-01-12T12:33:44.906" v="20"/>
          <ac:picMkLst>
            <pc:docMk/>
            <pc:sldMk cId="665805102" sldId="446"/>
            <ac:picMk id="7" creationId="{D08A7E8E-28E2-644D-2E53-C9D85817E26B}"/>
          </ac:picMkLst>
        </pc:picChg>
      </pc:sldChg>
      <pc:sldChg chg="addSp delSp modSp mod modTransition modAnim">
        <pc:chgData name="Leonie Smith" userId="fed1330f33f5650e" providerId="LiveId" clId="{7406FCAD-415B-4223-9581-80163D514492}" dt="2023-01-12T12:37:51.735" v="44"/>
        <pc:sldMkLst>
          <pc:docMk/>
          <pc:sldMk cId="2422728137" sldId="447"/>
        </pc:sldMkLst>
        <pc:spChg chg="add mod">
          <ac:chgData name="Leonie Smith" userId="fed1330f33f5650e" providerId="LiveId" clId="{7406FCAD-415B-4223-9581-80163D514492}" dt="2023-01-12T12:37:51.735" v="44"/>
          <ac:spMkLst>
            <pc:docMk/>
            <pc:sldMk cId="2422728137" sldId="447"/>
            <ac:spMk id="3" creationId="{849007B2-E9A8-6AC6-E51B-14BA64CB3E32}"/>
          </ac:spMkLst>
        </pc:spChg>
        <pc:spChg chg="del">
          <ac:chgData name="Leonie Smith" userId="fed1330f33f5650e" providerId="LiveId" clId="{7406FCAD-415B-4223-9581-80163D514492}" dt="2023-01-12T12:35:49.501" v="29" actId="21"/>
          <ac:spMkLst>
            <pc:docMk/>
            <pc:sldMk cId="2422728137" sldId="447"/>
            <ac:spMk id="6" creationId="{416C064E-628E-47C0-A712-DB178FE9901E}"/>
          </ac:spMkLst>
        </pc:spChg>
        <pc:picChg chg="del">
          <ac:chgData name="Leonie Smith" userId="fed1330f33f5650e" providerId="LiveId" clId="{7406FCAD-415B-4223-9581-80163D514492}" dt="2023-01-12T12:33:44.906" v="20"/>
          <ac:picMkLst>
            <pc:docMk/>
            <pc:sldMk cId="2422728137" sldId="447"/>
            <ac:picMk id="2" creationId="{F6017A6A-B3DB-2A4D-3721-B0B3497FBA7E}"/>
          </ac:picMkLst>
        </pc:picChg>
      </pc:sldChg>
      <pc:sldChg chg="addSp delSp modSp mod modTransition modAnim">
        <pc:chgData name="Leonie Smith" userId="fed1330f33f5650e" providerId="LiveId" clId="{7406FCAD-415B-4223-9581-80163D514492}" dt="2023-01-12T12:37:50.160" v="43"/>
        <pc:sldMkLst>
          <pc:docMk/>
          <pc:sldMk cId="843663555" sldId="448"/>
        </pc:sldMkLst>
        <pc:spChg chg="add mod">
          <ac:chgData name="Leonie Smith" userId="fed1330f33f5650e" providerId="LiveId" clId="{7406FCAD-415B-4223-9581-80163D514492}" dt="2023-01-12T12:37:50.160" v="43"/>
          <ac:spMkLst>
            <pc:docMk/>
            <pc:sldMk cId="843663555" sldId="448"/>
            <ac:spMk id="2" creationId="{BBFCD4E5-C5E1-853C-7B29-5E1A54900F57}"/>
          </ac:spMkLst>
        </pc:spChg>
        <pc:spChg chg="del">
          <ac:chgData name="Leonie Smith" userId="fed1330f33f5650e" providerId="LiveId" clId="{7406FCAD-415B-4223-9581-80163D514492}" dt="2023-01-12T12:35:52.045" v="30" actId="21"/>
          <ac:spMkLst>
            <pc:docMk/>
            <pc:sldMk cId="843663555" sldId="448"/>
            <ac:spMk id="6" creationId="{416C064E-628E-47C0-A712-DB178FE9901E}"/>
          </ac:spMkLst>
        </pc:spChg>
        <pc:picChg chg="del">
          <ac:chgData name="Leonie Smith" userId="fed1330f33f5650e" providerId="LiveId" clId="{7406FCAD-415B-4223-9581-80163D514492}" dt="2023-01-12T12:33:44.906" v="20"/>
          <ac:picMkLst>
            <pc:docMk/>
            <pc:sldMk cId="843663555" sldId="448"/>
            <ac:picMk id="11" creationId="{19164A99-1209-5F6B-6CE4-CFC6E801FC16}"/>
          </ac:picMkLst>
        </pc:picChg>
      </pc:sldChg>
      <pc:sldChg chg="addSp delSp modSp mod modTransition modAnim">
        <pc:chgData name="Leonie Smith" userId="fed1330f33f5650e" providerId="LiveId" clId="{7406FCAD-415B-4223-9581-80163D514492}" dt="2023-01-12T12:37:48.587" v="42"/>
        <pc:sldMkLst>
          <pc:docMk/>
          <pc:sldMk cId="4160448636" sldId="449"/>
        </pc:sldMkLst>
        <pc:spChg chg="add mod">
          <ac:chgData name="Leonie Smith" userId="fed1330f33f5650e" providerId="LiveId" clId="{7406FCAD-415B-4223-9581-80163D514492}" dt="2023-01-12T12:37:48.587" v="42"/>
          <ac:spMkLst>
            <pc:docMk/>
            <pc:sldMk cId="4160448636" sldId="449"/>
            <ac:spMk id="2" creationId="{193720B3-A201-0A69-B824-891055C7293A}"/>
          </ac:spMkLst>
        </pc:spChg>
        <pc:spChg chg="del">
          <ac:chgData name="Leonie Smith" userId="fed1330f33f5650e" providerId="LiveId" clId="{7406FCAD-415B-4223-9581-80163D514492}" dt="2023-01-12T12:35:54.679" v="31" actId="21"/>
          <ac:spMkLst>
            <pc:docMk/>
            <pc:sldMk cId="4160448636" sldId="449"/>
            <ac:spMk id="6" creationId="{416C064E-628E-47C0-A712-DB178FE9901E}"/>
          </ac:spMkLst>
        </pc:spChg>
        <pc:picChg chg="del">
          <ac:chgData name="Leonie Smith" userId="fed1330f33f5650e" providerId="LiveId" clId="{7406FCAD-415B-4223-9581-80163D514492}" dt="2023-01-12T12:33:44.906" v="20"/>
          <ac:picMkLst>
            <pc:docMk/>
            <pc:sldMk cId="4160448636" sldId="449"/>
            <ac:picMk id="5" creationId="{3D43E4E3-3F07-BE4E-2FAB-6BAC4AF32F45}"/>
          </ac:picMkLst>
        </pc:picChg>
      </pc:sldChg>
      <pc:sldChg chg="addSp delSp modSp mod modTransition modAnim">
        <pc:chgData name="Leonie Smith" userId="fed1330f33f5650e" providerId="LiveId" clId="{7406FCAD-415B-4223-9581-80163D514492}" dt="2023-01-12T12:37:46.994" v="41"/>
        <pc:sldMkLst>
          <pc:docMk/>
          <pc:sldMk cId="3386340796" sldId="451"/>
        </pc:sldMkLst>
        <pc:spChg chg="add mod">
          <ac:chgData name="Leonie Smith" userId="fed1330f33f5650e" providerId="LiveId" clId="{7406FCAD-415B-4223-9581-80163D514492}" dt="2023-01-12T12:37:46.994" v="41"/>
          <ac:spMkLst>
            <pc:docMk/>
            <pc:sldMk cId="3386340796" sldId="451"/>
            <ac:spMk id="2" creationId="{E9573BD8-9676-DEFE-8CA5-6C495DF23BD0}"/>
          </ac:spMkLst>
        </pc:spChg>
        <pc:spChg chg="del mod">
          <ac:chgData name="Leonie Smith" userId="fed1330f33f5650e" providerId="LiveId" clId="{7406FCAD-415B-4223-9581-80163D514492}" dt="2023-01-12T12:36:02.398" v="34" actId="21"/>
          <ac:spMkLst>
            <pc:docMk/>
            <pc:sldMk cId="3386340796" sldId="451"/>
            <ac:spMk id="6" creationId="{416C064E-628E-47C0-A712-DB178FE9901E}"/>
          </ac:spMkLst>
        </pc:spChg>
        <pc:picChg chg="del">
          <ac:chgData name="Leonie Smith" userId="fed1330f33f5650e" providerId="LiveId" clId="{7406FCAD-415B-4223-9581-80163D514492}" dt="2023-01-12T12:33:44.906" v="20"/>
          <ac:picMkLst>
            <pc:docMk/>
            <pc:sldMk cId="3386340796" sldId="451"/>
            <ac:picMk id="17" creationId="{81741FB9-5699-41E1-9AD7-8D12A35B5F77}"/>
          </ac:picMkLst>
        </pc:picChg>
      </pc:sldChg>
      <pc:sldChg chg="addSp delSp modSp mod modTransition modAnim">
        <pc:chgData name="Leonie Smith" userId="fed1330f33f5650e" providerId="LiveId" clId="{7406FCAD-415B-4223-9581-80163D514492}" dt="2023-01-12T12:37:45.275" v="40"/>
        <pc:sldMkLst>
          <pc:docMk/>
          <pc:sldMk cId="283334129" sldId="453"/>
        </pc:sldMkLst>
        <pc:spChg chg="add mod">
          <ac:chgData name="Leonie Smith" userId="fed1330f33f5650e" providerId="LiveId" clId="{7406FCAD-415B-4223-9581-80163D514492}" dt="2023-01-12T12:37:45.275" v="40"/>
          <ac:spMkLst>
            <pc:docMk/>
            <pc:sldMk cId="283334129" sldId="453"/>
            <ac:spMk id="2" creationId="{B08A8D29-C58E-7576-7090-15ADED090036}"/>
          </ac:spMkLst>
        </pc:spChg>
        <pc:spChg chg="del">
          <ac:chgData name="Leonie Smith" userId="fed1330f33f5650e" providerId="LiveId" clId="{7406FCAD-415B-4223-9581-80163D514492}" dt="2023-01-12T12:36:05.307" v="35" actId="21"/>
          <ac:spMkLst>
            <pc:docMk/>
            <pc:sldMk cId="283334129" sldId="453"/>
            <ac:spMk id="6" creationId="{416C064E-628E-47C0-A712-DB178FE9901E}"/>
          </ac:spMkLst>
        </pc:spChg>
        <pc:picChg chg="del">
          <ac:chgData name="Leonie Smith" userId="fed1330f33f5650e" providerId="LiveId" clId="{7406FCAD-415B-4223-9581-80163D514492}" dt="2023-01-12T12:33:44.906" v="20"/>
          <ac:picMkLst>
            <pc:docMk/>
            <pc:sldMk cId="283334129" sldId="453"/>
            <ac:picMk id="5" creationId="{4BB32191-5B9D-C306-894E-C381329FB2E2}"/>
          </ac:picMkLst>
        </pc:picChg>
      </pc:sldChg>
      <pc:sldChg chg="addSp delSp modSp mod modTransition modAnim">
        <pc:chgData name="Leonie Smith" userId="fed1330f33f5650e" providerId="LiveId" clId="{7406FCAD-415B-4223-9581-80163D514492}" dt="2023-01-12T12:37:42.819" v="39"/>
        <pc:sldMkLst>
          <pc:docMk/>
          <pc:sldMk cId="2511564658" sldId="454"/>
        </pc:sldMkLst>
        <pc:spChg chg="add del mod">
          <ac:chgData name="Leonie Smith" userId="fed1330f33f5650e" providerId="LiveId" clId="{7406FCAD-415B-4223-9581-80163D514492}" dt="2023-01-12T12:37:32.228" v="38"/>
          <ac:spMkLst>
            <pc:docMk/>
            <pc:sldMk cId="2511564658" sldId="454"/>
            <ac:spMk id="3" creationId="{6A350D9F-D5B8-812C-735B-D3EC2A055B8F}"/>
          </ac:spMkLst>
        </pc:spChg>
        <pc:spChg chg="add mod">
          <ac:chgData name="Leonie Smith" userId="fed1330f33f5650e" providerId="LiveId" clId="{7406FCAD-415B-4223-9581-80163D514492}" dt="2023-01-12T12:37:42.819" v="39"/>
          <ac:spMkLst>
            <pc:docMk/>
            <pc:sldMk cId="2511564658" sldId="454"/>
            <ac:spMk id="5" creationId="{3AC1ED16-B231-9D1E-D378-40AD6021AEF1}"/>
          </ac:spMkLst>
        </pc:spChg>
        <pc:spChg chg="del">
          <ac:chgData name="Leonie Smith" userId="fed1330f33f5650e" providerId="LiveId" clId="{7406FCAD-415B-4223-9581-80163D514492}" dt="2023-01-12T12:36:07.836" v="36" actId="21"/>
          <ac:spMkLst>
            <pc:docMk/>
            <pc:sldMk cId="2511564658" sldId="454"/>
            <ac:spMk id="6" creationId="{416C064E-628E-47C0-A712-DB178FE9901E}"/>
          </ac:spMkLst>
        </pc:spChg>
        <pc:picChg chg="del">
          <ac:chgData name="Leonie Smith" userId="fed1330f33f5650e" providerId="LiveId" clId="{7406FCAD-415B-4223-9581-80163D514492}" dt="2023-01-12T12:33:44.906" v="20"/>
          <ac:picMkLst>
            <pc:docMk/>
            <pc:sldMk cId="2511564658" sldId="454"/>
            <ac:picMk id="2" creationId="{07AE410A-1188-1A22-D487-F999210F3885}"/>
          </ac:picMkLst>
        </pc:picChg>
      </pc:sldChg>
      <pc:sldChg chg="delSp modSp mod modTransition modAnim">
        <pc:chgData name="Leonie Smith" userId="fed1330f33f5650e" providerId="LiveId" clId="{7406FCAD-415B-4223-9581-80163D514492}" dt="2023-01-13T07:18:32.455" v="53"/>
        <pc:sldMkLst>
          <pc:docMk/>
          <pc:sldMk cId="826482979" sldId="468"/>
        </pc:sldMkLst>
        <pc:spChg chg="mod">
          <ac:chgData name="Leonie Smith" userId="fed1330f33f5650e" providerId="LiveId" clId="{7406FCAD-415B-4223-9581-80163D514492}" dt="2023-01-13T07:18:32.455" v="53"/>
          <ac:spMkLst>
            <pc:docMk/>
            <pc:sldMk cId="826482979" sldId="468"/>
            <ac:spMk id="3" creationId="{5F96472B-1870-F55F-618C-EA4C69EAE1B6}"/>
          </ac:spMkLst>
        </pc:spChg>
        <pc:picChg chg="del">
          <ac:chgData name="Leonie Smith" userId="fed1330f33f5650e" providerId="LiveId" clId="{7406FCAD-415B-4223-9581-80163D514492}" dt="2023-01-12T12:33:44.906" v="20"/>
          <ac:picMkLst>
            <pc:docMk/>
            <pc:sldMk cId="826482979" sldId="468"/>
            <ac:picMk id="5" creationId="{74976400-FAE5-D36B-A2DF-74C31639211B}"/>
          </ac:picMkLst>
        </pc:picChg>
      </pc:sldChg>
      <pc:sldChg chg="addSp delSp modSp mod modTransition">
        <pc:chgData name="Leonie Smith" userId="fed1330f33f5650e" providerId="LiveId" clId="{7406FCAD-415B-4223-9581-80163D514492}" dt="2023-01-12T12:33:44.906" v="20"/>
        <pc:sldMkLst>
          <pc:docMk/>
          <pc:sldMk cId="1004352135" sldId="469"/>
        </pc:sldMkLst>
        <pc:spChg chg="del">
          <ac:chgData name="Leonie Smith" userId="fed1330f33f5650e" providerId="LiveId" clId="{7406FCAD-415B-4223-9581-80163D514492}" dt="2023-01-12T12:29:44.174" v="0" actId="21"/>
          <ac:spMkLst>
            <pc:docMk/>
            <pc:sldMk cId="1004352135" sldId="469"/>
            <ac:spMk id="2" creationId="{58EFB2C9-717F-C7EA-295E-FCE819052806}"/>
          </ac:spMkLst>
        </pc:spChg>
        <pc:spChg chg="add mod">
          <ac:chgData name="Leonie Smith" userId="fed1330f33f5650e" providerId="LiveId" clId="{7406FCAD-415B-4223-9581-80163D514492}" dt="2023-01-12T12:31:37.266" v="5"/>
          <ac:spMkLst>
            <pc:docMk/>
            <pc:sldMk cId="1004352135" sldId="469"/>
            <ac:spMk id="4" creationId="{2103D1EF-D249-D8C0-1CC6-5F3D89FE6944}"/>
          </ac:spMkLst>
        </pc:spChg>
      </pc:sldChg>
      <pc:sldChg chg="modSp mod modTransition">
        <pc:chgData name="Leonie Smith" userId="fed1330f33f5650e" providerId="LiveId" clId="{7406FCAD-415B-4223-9581-80163D514492}" dt="2023-01-12T12:33:44.906" v="20"/>
        <pc:sldMkLst>
          <pc:docMk/>
          <pc:sldMk cId="2667376990" sldId="470"/>
        </pc:sldMkLst>
        <pc:spChg chg="mod">
          <ac:chgData name="Leonie Smith" userId="fed1330f33f5650e" providerId="LiveId" clId="{7406FCAD-415B-4223-9581-80163D514492}" dt="2023-01-12T12:31:05.713" v="4" actId="1076"/>
          <ac:spMkLst>
            <pc:docMk/>
            <pc:sldMk cId="2667376990" sldId="470"/>
            <ac:spMk id="3" creationId="{7243419E-1FED-757B-B4DD-7A492152D229}"/>
          </ac:spMkLst>
        </pc:spChg>
      </pc:sldChg>
      <pc:sldChg chg="modSp mod modTransition">
        <pc:chgData name="Leonie Smith" userId="fed1330f33f5650e" providerId="LiveId" clId="{7406FCAD-415B-4223-9581-80163D514492}" dt="2023-01-12T12:33:44.906" v="20"/>
        <pc:sldMkLst>
          <pc:docMk/>
          <pc:sldMk cId="522797075" sldId="471"/>
        </pc:sldMkLst>
        <pc:spChg chg="mod">
          <ac:chgData name="Leonie Smith" userId="fed1330f33f5650e" providerId="LiveId" clId="{7406FCAD-415B-4223-9581-80163D514492}" dt="2023-01-12T12:32:10.806" v="6"/>
          <ac:spMkLst>
            <pc:docMk/>
            <pc:sldMk cId="522797075" sldId="471"/>
            <ac:spMk id="2" creationId="{73179DD3-EBA6-1425-7732-E78A7D9F83DC}"/>
          </ac:spMkLst>
        </pc:spChg>
      </pc:sldChg>
      <pc:sldChg chg="modSp mod modTransition">
        <pc:chgData name="Leonie Smith" userId="fed1330f33f5650e" providerId="LiveId" clId="{7406FCAD-415B-4223-9581-80163D514492}" dt="2023-01-12T12:33:44.906" v="20"/>
        <pc:sldMkLst>
          <pc:docMk/>
          <pc:sldMk cId="3384296886" sldId="472"/>
        </pc:sldMkLst>
        <pc:spChg chg="mod">
          <ac:chgData name="Leonie Smith" userId="fed1330f33f5650e" providerId="LiveId" clId="{7406FCAD-415B-4223-9581-80163D514492}" dt="2023-01-12T12:32:17.308" v="7"/>
          <ac:spMkLst>
            <pc:docMk/>
            <pc:sldMk cId="3384296886" sldId="472"/>
            <ac:spMk id="2" creationId="{D32AB0FC-B0FE-1655-18AA-40769696B008}"/>
          </ac:spMkLst>
        </pc:spChg>
      </pc:sldChg>
      <pc:sldChg chg="modSp mod modTransition">
        <pc:chgData name="Leonie Smith" userId="fed1330f33f5650e" providerId="LiveId" clId="{7406FCAD-415B-4223-9581-80163D514492}" dt="2023-01-12T12:33:44.906" v="20"/>
        <pc:sldMkLst>
          <pc:docMk/>
          <pc:sldMk cId="2205387913" sldId="473"/>
        </pc:sldMkLst>
        <pc:spChg chg="mod">
          <ac:chgData name="Leonie Smith" userId="fed1330f33f5650e" providerId="LiveId" clId="{7406FCAD-415B-4223-9581-80163D514492}" dt="2023-01-12T12:32:22.802" v="8"/>
          <ac:spMkLst>
            <pc:docMk/>
            <pc:sldMk cId="2205387913" sldId="473"/>
            <ac:spMk id="2" creationId="{E81C0FC9-D696-2E7A-2462-9F8A6D72528B}"/>
          </ac:spMkLst>
        </pc:spChg>
      </pc:sldChg>
      <pc:sldChg chg="modSp mod modTransition">
        <pc:chgData name="Leonie Smith" userId="fed1330f33f5650e" providerId="LiveId" clId="{7406FCAD-415B-4223-9581-80163D514492}" dt="2023-01-12T12:33:44.906" v="20"/>
        <pc:sldMkLst>
          <pc:docMk/>
          <pc:sldMk cId="2207349943" sldId="474"/>
        </pc:sldMkLst>
        <pc:spChg chg="mod">
          <ac:chgData name="Leonie Smith" userId="fed1330f33f5650e" providerId="LiveId" clId="{7406FCAD-415B-4223-9581-80163D514492}" dt="2023-01-12T12:32:28.315" v="9"/>
          <ac:spMkLst>
            <pc:docMk/>
            <pc:sldMk cId="2207349943" sldId="474"/>
            <ac:spMk id="2" creationId="{0FDC64FE-E902-07F7-65BB-E287D62A4269}"/>
          </ac:spMkLst>
        </pc:spChg>
      </pc:sldChg>
      <pc:sldChg chg="modSp mod modTransition">
        <pc:chgData name="Leonie Smith" userId="fed1330f33f5650e" providerId="LiveId" clId="{7406FCAD-415B-4223-9581-80163D514492}" dt="2023-01-12T12:33:44.906" v="20"/>
        <pc:sldMkLst>
          <pc:docMk/>
          <pc:sldMk cId="1610214807" sldId="475"/>
        </pc:sldMkLst>
        <pc:spChg chg="mod">
          <ac:chgData name="Leonie Smith" userId="fed1330f33f5650e" providerId="LiveId" clId="{7406FCAD-415B-4223-9581-80163D514492}" dt="2023-01-12T12:32:34.152" v="10"/>
          <ac:spMkLst>
            <pc:docMk/>
            <pc:sldMk cId="1610214807" sldId="475"/>
            <ac:spMk id="2" creationId="{8D4B4C4B-0D45-FC75-817C-177A1C1E6F59}"/>
          </ac:spMkLst>
        </pc:spChg>
      </pc:sldChg>
      <pc:sldChg chg="modSp mod modTransition">
        <pc:chgData name="Leonie Smith" userId="fed1330f33f5650e" providerId="LiveId" clId="{7406FCAD-415B-4223-9581-80163D514492}" dt="2023-01-12T12:33:44.906" v="20"/>
        <pc:sldMkLst>
          <pc:docMk/>
          <pc:sldMk cId="2009327160" sldId="476"/>
        </pc:sldMkLst>
        <pc:spChg chg="mod">
          <ac:chgData name="Leonie Smith" userId="fed1330f33f5650e" providerId="LiveId" clId="{7406FCAD-415B-4223-9581-80163D514492}" dt="2023-01-12T12:32:44.150" v="12"/>
          <ac:spMkLst>
            <pc:docMk/>
            <pc:sldMk cId="2009327160" sldId="476"/>
            <ac:spMk id="2" creationId="{0C5644AD-873F-B82E-99CE-CF243450B6F0}"/>
          </ac:spMkLst>
        </pc:spChg>
      </pc:sldChg>
      <pc:sldChg chg="modSp mod modTransition">
        <pc:chgData name="Leonie Smith" userId="fed1330f33f5650e" providerId="LiveId" clId="{7406FCAD-415B-4223-9581-80163D514492}" dt="2023-01-12T12:33:44.906" v="20"/>
        <pc:sldMkLst>
          <pc:docMk/>
          <pc:sldMk cId="1391029815" sldId="477"/>
        </pc:sldMkLst>
        <pc:spChg chg="mod">
          <ac:chgData name="Leonie Smith" userId="fed1330f33f5650e" providerId="LiveId" clId="{7406FCAD-415B-4223-9581-80163D514492}" dt="2023-01-12T12:32:50.638" v="13"/>
          <ac:spMkLst>
            <pc:docMk/>
            <pc:sldMk cId="1391029815" sldId="477"/>
            <ac:spMk id="2" creationId="{0CF72678-C610-DB56-480B-8FC3F3364A99}"/>
          </ac:spMkLst>
        </pc:spChg>
      </pc:sldChg>
      <pc:sldChg chg="modSp mod modTransition">
        <pc:chgData name="Leonie Smith" userId="fed1330f33f5650e" providerId="LiveId" clId="{7406FCAD-415B-4223-9581-80163D514492}" dt="2023-01-12T12:33:44.906" v="20"/>
        <pc:sldMkLst>
          <pc:docMk/>
          <pc:sldMk cId="3665500911" sldId="478"/>
        </pc:sldMkLst>
        <pc:spChg chg="mod">
          <ac:chgData name="Leonie Smith" userId="fed1330f33f5650e" providerId="LiveId" clId="{7406FCAD-415B-4223-9581-80163D514492}" dt="2023-01-12T12:32:56.292" v="14"/>
          <ac:spMkLst>
            <pc:docMk/>
            <pc:sldMk cId="3665500911" sldId="478"/>
            <ac:spMk id="2" creationId="{16FC645A-6968-1558-441F-4B99563AFBA7}"/>
          </ac:spMkLst>
        </pc:spChg>
      </pc:sldChg>
      <pc:sldChg chg="modSp mod modTransition">
        <pc:chgData name="Leonie Smith" userId="fed1330f33f5650e" providerId="LiveId" clId="{7406FCAD-415B-4223-9581-80163D514492}" dt="2023-01-12T12:33:44.906" v="20"/>
        <pc:sldMkLst>
          <pc:docMk/>
          <pc:sldMk cId="3322764856" sldId="479"/>
        </pc:sldMkLst>
        <pc:spChg chg="mod">
          <ac:chgData name="Leonie Smith" userId="fed1330f33f5650e" providerId="LiveId" clId="{7406FCAD-415B-4223-9581-80163D514492}" dt="2023-01-12T12:33:01.945" v="15"/>
          <ac:spMkLst>
            <pc:docMk/>
            <pc:sldMk cId="3322764856" sldId="479"/>
            <ac:spMk id="2" creationId="{4D033758-582B-F19E-05F2-49A1C250FCB2}"/>
          </ac:spMkLst>
        </pc:spChg>
      </pc:sldChg>
      <pc:sldChg chg="modSp mod modTransition">
        <pc:chgData name="Leonie Smith" userId="fed1330f33f5650e" providerId="LiveId" clId="{7406FCAD-415B-4223-9581-80163D514492}" dt="2023-01-12T12:33:44.906" v="20"/>
        <pc:sldMkLst>
          <pc:docMk/>
          <pc:sldMk cId="1143001083" sldId="481"/>
        </pc:sldMkLst>
        <pc:spChg chg="mod">
          <ac:chgData name="Leonie Smith" userId="fed1330f33f5650e" providerId="LiveId" clId="{7406FCAD-415B-4223-9581-80163D514492}" dt="2023-01-12T12:33:07.087" v="16"/>
          <ac:spMkLst>
            <pc:docMk/>
            <pc:sldMk cId="1143001083" sldId="481"/>
            <ac:spMk id="2" creationId="{D6DDB802-E084-AAB4-2DF5-DEB530C44AD4}"/>
          </ac:spMkLst>
        </pc:spChg>
      </pc:sldChg>
      <pc:sldChg chg="modSp mod modTransition">
        <pc:chgData name="Leonie Smith" userId="fed1330f33f5650e" providerId="LiveId" clId="{7406FCAD-415B-4223-9581-80163D514492}" dt="2023-01-12T12:33:44.906" v="20"/>
        <pc:sldMkLst>
          <pc:docMk/>
          <pc:sldMk cId="1294544814" sldId="483"/>
        </pc:sldMkLst>
        <pc:spChg chg="mod">
          <ac:chgData name="Leonie Smith" userId="fed1330f33f5650e" providerId="LiveId" clId="{7406FCAD-415B-4223-9581-80163D514492}" dt="2023-01-12T12:33:11.498" v="17"/>
          <ac:spMkLst>
            <pc:docMk/>
            <pc:sldMk cId="1294544814" sldId="483"/>
            <ac:spMk id="2" creationId="{C2C3BCBC-7AB3-DA46-12ED-80ACDCB35A79}"/>
          </ac:spMkLst>
        </pc:spChg>
      </pc:sldChg>
      <pc:sldChg chg="modSp mod modTransition">
        <pc:chgData name="Leonie Smith" userId="fed1330f33f5650e" providerId="LiveId" clId="{7406FCAD-415B-4223-9581-80163D514492}" dt="2023-01-12T12:33:44.906" v="20"/>
        <pc:sldMkLst>
          <pc:docMk/>
          <pc:sldMk cId="4294669325" sldId="484"/>
        </pc:sldMkLst>
        <pc:spChg chg="mod">
          <ac:chgData name="Leonie Smith" userId="fed1330f33f5650e" providerId="LiveId" clId="{7406FCAD-415B-4223-9581-80163D514492}" dt="2023-01-12T12:33:16.379" v="18"/>
          <ac:spMkLst>
            <pc:docMk/>
            <pc:sldMk cId="4294669325" sldId="484"/>
            <ac:spMk id="2" creationId="{FFAF8A85-278B-2024-C2F6-FCB8B8A185BE}"/>
          </ac:spMkLst>
        </pc:spChg>
      </pc:sldChg>
      <pc:sldChg chg="modSp mod modTransition">
        <pc:chgData name="Leonie Smith" userId="fed1330f33f5650e" providerId="LiveId" clId="{7406FCAD-415B-4223-9581-80163D514492}" dt="2023-01-12T12:33:44.906" v="20"/>
        <pc:sldMkLst>
          <pc:docMk/>
          <pc:sldMk cId="2718312554" sldId="485"/>
        </pc:sldMkLst>
        <pc:spChg chg="mod">
          <ac:chgData name="Leonie Smith" userId="fed1330f33f5650e" providerId="LiveId" clId="{7406FCAD-415B-4223-9581-80163D514492}" dt="2023-01-12T12:33:21.962" v="19"/>
          <ac:spMkLst>
            <pc:docMk/>
            <pc:sldMk cId="2718312554" sldId="485"/>
            <ac:spMk id="3" creationId="{C5E7C1F1-D641-F3EF-45E2-7D84ED1F5D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2024/08/05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dirty="0">
                <a:latin typeface="TimesNewRomanPS-BoldMT"/>
              </a:rPr>
              <a:t>Ch</a:t>
            </a:r>
          </a:p>
          <a:p>
            <a:pPr algn="l"/>
            <a:r>
              <a:rPr lang="en-IN" sz="1200" b="1" i="0" u="none" strike="noStrike" baseline="0" dirty="0">
                <a:latin typeface="TimesNewRomanPS-BoldMT"/>
              </a:rPr>
              <a:t>35 Cure Leper…</a:t>
            </a:r>
          </a:p>
          <a:p>
            <a:pPr algn="l"/>
            <a:r>
              <a:rPr lang="en-US" sz="1200" b="0" i="0" u="none" strike="noStrike" baseline="0" dirty="0">
                <a:latin typeface="TimesNewRomanPSMT"/>
              </a:rPr>
              <a:t>1. Cure Leper - Mark 1:40-45 (Left Top)</a:t>
            </a:r>
          </a:p>
          <a:p>
            <a:pPr algn="l"/>
            <a:r>
              <a:rPr lang="en-US" sz="1200" b="0" i="0" u="none" strike="noStrike" baseline="0" dirty="0">
                <a:latin typeface="TimesNewRomanPSMT"/>
              </a:rPr>
              <a:t>2. The Centurion’s Faith - Luke 7:1-10; Matt 8:5-13 (Right Top)</a:t>
            </a:r>
          </a:p>
          <a:p>
            <a:pPr algn="l"/>
            <a:r>
              <a:rPr lang="en-US" sz="1200" b="0" i="0" u="none" strike="noStrike" baseline="0" dirty="0">
                <a:latin typeface="TimesNewRomanPSMT"/>
              </a:rPr>
              <a:t>3. The Widow’s Son - Luke 7:11-17 (Right Center)</a:t>
            </a:r>
          </a:p>
          <a:p>
            <a:pPr algn="l"/>
            <a:r>
              <a:rPr lang="en-US" sz="1200" b="0" i="0" u="none" strike="noStrike" baseline="0" dirty="0">
                <a:latin typeface="TimesNewRomanPSMT"/>
              </a:rPr>
              <a:t>4. Woman washes Jesus’ Feet - Luke 7:36-50 (Right Bottom)</a:t>
            </a:r>
          </a:p>
          <a:p>
            <a:pPr algn="l"/>
            <a:r>
              <a:rPr lang="en-US" sz="1200" b="0" i="0" u="none" strike="noStrike" baseline="0" dirty="0">
                <a:latin typeface="TimesNewRomanPSMT"/>
              </a:rPr>
              <a:t>5. Jesus’ relatives - Mark 3:20-35 (Left Bottom)</a:t>
            </a:r>
          </a:p>
          <a:p>
            <a:pPr algn="l"/>
            <a:r>
              <a:rPr lang="en-US" sz="1200" b="0" i="0" u="none" strike="noStrike" baseline="0" dirty="0">
                <a:latin typeface="TimesNewRomanPSMT"/>
              </a:rPr>
              <a:t>6. Calming the Storm - Matt 8:18-27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328919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2024/08/05</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2024/08/05</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2024/08/05</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2024/08/05</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2024/08/05</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2024/08/05</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2024/08/05</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2024/08/05</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2024/08/05</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2024/08/05</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2024/08/05</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2024/08/05</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blehub.com/" TargetMode="External"/><Relationship Id="rId7"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reativecommons.org/publicdomain/zero/1.0/" TargetMode="External"/><Relationship Id="rId5" Type="http://schemas.openxmlformats.org/officeDocument/2006/relationships/hyperlink" Target="https://openbible.com/" TargetMode="External"/><Relationship Id="rId4" Type="http://schemas.openxmlformats.org/officeDocument/2006/relationships/hyperlink" Target="https://discoverybible.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1B3B-90F9-5D8E-B7E5-D8ED5C413C1B}"/>
              </a:ext>
            </a:extLst>
          </p:cNvPr>
          <p:cNvSpPr>
            <a:spLocks noGrp="1"/>
          </p:cNvSpPr>
          <p:nvPr>
            <p:ph type="title"/>
          </p:nvPr>
        </p:nvSpPr>
        <p:spPr/>
        <p:txBody>
          <a:bodyPr/>
          <a:lstStyle/>
          <a:p>
            <a:r>
              <a:rPr lang="en-US" dirty="0"/>
              <a:t>35-4</a:t>
            </a:r>
            <a:endParaRPr lang="en-IN" dirty="0"/>
          </a:p>
        </p:txBody>
      </p:sp>
      <p:sp>
        <p:nvSpPr>
          <p:cNvPr id="3" name="Content Placeholder 2">
            <a:extLst>
              <a:ext uri="{FF2B5EF4-FFF2-40B4-BE49-F238E27FC236}">
                <a16:creationId xmlns:a16="http://schemas.microsoft.com/office/drawing/2014/main" id="{5F96472B-1870-F55F-618C-EA4C69EAE1B6}"/>
              </a:ext>
            </a:extLst>
          </p:cNvPr>
          <p:cNvSpPr>
            <a:spLocks noGrp="1"/>
          </p:cNvSpPr>
          <p:nvPr>
            <p:ph idx="1"/>
          </p:nvPr>
        </p:nvSpPr>
        <p:spPr/>
        <p:txBody>
          <a:bodyPr>
            <a:normAutofit fontScale="70000" lnSpcReduction="20000"/>
          </a:bodyPr>
          <a:lstStyle/>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These materials are by the </a:t>
            </a:r>
            <a:r>
              <a:rPr lang="en-IN" sz="2800" kern="100" dirty="0" err="1">
                <a:solidFill>
                  <a:srgbClr val="2C3943"/>
                </a:solidFill>
                <a:highlight>
                  <a:srgbClr val="FFFFFF"/>
                </a:highlight>
                <a:latin typeface="PT Serif" panose="020A0603040505020204" pitchFamily="18" charset="0"/>
                <a:ea typeface="Aptos"/>
                <a:cs typeface="Arial" panose="020B0604020202020204" pitchFamily="34" charset="0"/>
              </a:rPr>
              <a:t>Kongki</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Ka Project and are made available to you under the terms of the Creative Commons Attribution </a:t>
            </a:r>
            <a:r>
              <a:rPr lang="en-IN" sz="2800" kern="100" dirty="0" err="1">
                <a:solidFill>
                  <a:srgbClr val="2C3943"/>
                </a:solidFill>
                <a:highlight>
                  <a:srgbClr val="FFFFFF"/>
                </a:highlight>
                <a:latin typeface="PT Serif" panose="020A0603040505020204" pitchFamily="18" charset="0"/>
                <a:ea typeface="Aptos"/>
                <a:cs typeface="Arial" panose="020B0604020202020204" pitchFamily="34" charset="0"/>
              </a:rPr>
              <a:t>ShareAlike</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license 4.0.</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You have permission to share and redistribute these materials in any format and to make reasonable revisions and adaptations of this translation, provided that:</a:t>
            </a:r>
            <a:endParaRPr lang="en-US" sz="2800" kern="100" dirty="0">
              <a:latin typeface="Aptos"/>
              <a:ea typeface="Aptos"/>
              <a:cs typeface="Arial" panose="020B0604020202020204" pitchFamily="34" charset="0"/>
            </a:endParaRPr>
          </a:p>
          <a:p>
            <a:pPr marL="342900" indent="-342900" algn="l">
              <a:lnSpc>
                <a:spcPct val="107000"/>
              </a:lnSpc>
              <a:spcBef>
                <a:spcPts val="0"/>
              </a:spcBef>
              <a:buFont typeface="Symbol" panose="05050102010706020507" pitchFamily="18" charset="2"/>
              <a:buChar char=""/>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You include the above licence and source information.</a:t>
            </a:r>
            <a:endParaRPr lang="en-US" sz="2800" kern="100" dirty="0">
              <a:latin typeface="Aptos"/>
              <a:ea typeface="Aptos"/>
              <a:cs typeface="Arial" panose="020B0604020202020204" pitchFamily="34" charset="0"/>
            </a:endParaRPr>
          </a:p>
          <a:p>
            <a:pPr marL="342900" indent="-342900" algn="l">
              <a:lnSpc>
                <a:spcPct val="107000"/>
              </a:lnSpc>
              <a:spcBef>
                <a:spcPts val="0"/>
              </a:spcBef>
              <a:spcAft>
                <a:spcPts val="800"/>
              </a:spcAft>
              <a:buFont typeface="Symbol" panose="05050102010706020507" pitchFamily="18" charset="2"/>
              <a:buChar char=""/>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If you redistribute these materials or create derivatives, you must distribute your contributions under the same license as the original.</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The Holy Bible, Berean Standard Bible, BSB is produced in cooperation with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3"/>
              </a:rPr>
              <a:t>Bible Hub</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4"/>
              </a:rPr>
              <a:t>Discovery Bible</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5"/>
              </a:rPr>
              <a:t>OpenBible.com</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and the Berean Bible Translation Committee. This text of God's Word has been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6"/>
              </a:rPr>
              <a:t>dedicated to the public domain</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endParaRPr lang="en-US" sz="2800" kern="100" dirty="0">
              <a:latin typeface="Aptos"/>
              <a:ea typeface="Aptos"/>
              <a:cs typeface="Arial" panose="020B0604020202020204" pitchFamily="34" charset="0"/>
            </a:endParaRPr>
          </a:p>
          <a:p>
            <a:pPr algn="l">
              <a:spcBef>
                <a:spcPts val="0"/>
              </a:spcBef>
            </a:pPr>
            <a:r>
              <a:rPr lang="en-US" sz="2800" dirty="0">
                <a:solidFill>
                  <a:srgbClr val="2C3943"/>
                </a:solidFill>
                <a:highlight>
                  <a:srgbClr val="FFFFFF"/>
                </a:highlight>
                <a:latin typeface="PT Serif" panose="020A0603040505020204" pitchFamily="18" charset="0"/>
                <a:ea typeface="Times New Roman" panose="02020603050405020304" pitchFamily="18" charset="0"/>
              </a:rPr>
              <a:t>Hindi text is from Free Bibles India. This translation is made available under the terms of a </a:t>
            </a:r>
            <a:r>
              <a:rPr lang="en-IN" sz="2800" u="sng" dirty="0">
                <a:solidFill>
                  <a:srgbClr val="000000"/>
                </a:solidFill>
                <a:highlight>
                  <a:srgbClr val="FFFFFF"/>
                </a:highlight>
                <a:latin typeface="PT Serif" panose="020A0603040505020204" pitchFamily="18" charset="0"/>
                <a:ea typeface="Times New Roman" panose="02020603050405020304" pitchFamily="18" charset="0"/>
                <a:hlinkClick r:id="rId7"/>
              </a:rPr>
              <a:t>Creative Commons Attribution-</a:t>
            </a:r>
            <a:r>
              <a:rPr lang="en-IN" sz="2800" u="sng" dirty="0" err="1">
                <a:solidFill>
                  <a:srgbClr val="000000"/>
                </a:solidFill>
                <a:highlight>
                  <a:srgbClr val="FFFFFF"/>
                </a:highlight>
                <a:latin typeface="PT Serif" panose="020A0603040505020204" pitchFamily="18" charset="0"/>
                <a:ea typeface="Times New Roman" panose="02020603050405020304" pitchFamily="18" charset="0"/>
                <a:hlinkClick r:id="rId7"/>
              </a:rPr>
              <a:t>ShareAlike</a:t>
            </a:r>
            <a:r>
              <a:rPr lang="en-IN" sz="2800" u="sng" dirty="0">
                <a:solidFill>
                  <a:srgbClr val="000000"/>
                </a:solidFill>
                <a:highlight>
                  <a:srgbClr val="FFFFFF"/>
                </a:highlight>
                <a:latin typeface="PT Serif" panose="020A0603040505020204" pitchFamily="18" charset="0"/>
                <a:ea typeface="Times New Roman" panose="02020603050405020304" pitchFamily="18" charset="0"/>
                <a:hlinkClick r:id="rId7"/>
              </a:rPr>
              <a:t> 4.0 International License</a:t>
            </a:r>
            <a:r>
              <a:rPr lang="en-IN" sz="2800" dirty="0">
                <a:solidFill>
                  <a:srgbClr val="2C3943"/>
                </a:solidFill>
                <a:highlight>
                  <a:srgbClr val="FFFFFF"/>
                </a:highlight>
                <a:latin typeface="PT Serif" panose="020A0603040505020204" pitchFamily="18" charset="0"/>
                <a:ea typeface="Times New Roman" panose="02020603050405020304" pitchFamily="18" charset="0"/>
              </a:rPr>
              <a:t>.</a:t>
            </a:r>
            <a:endParaRPr lang="en-US" sz="2800" dirty="0">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648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D3BB3E-78F6-B23B-84E0-EB3AA06E7F05}"/>
              </a:ext>
            </a:extLst>
          </p:cNvPr>
          <p:cNvPicPr>
            <a:picLocks noChangeAspect="1"/>
          </p:cNvPicPr>
          <p:nvPr/>
        </p:nvPicPr>
        <p:blipFill>
          <a:blip r:embed="rId2"/>
          <a:stretch>
            <a:fillRect/>
          </a:stretch>
        </p:blipFill>
        <p:spPr>
          <a:xfrm>
            <a:off x="-255189" y="1"/>
            <a:ext cx="12447190" cy="6858000"/>
          </a:xfrm>
          <a:prstGeom prst="rect">
            <a:avLst/>
          </a:prstGeom>
        </p:spPr>
      </p:pic>
      <p:sp>
        <p:nvSpPr>
          <p:cNvPr id="4" name="TextBox 3">
            <a:extLst>
              <a:ext uri="{FF2B5EF4-FFF2-40B4-BE49-F238E27FC236}">
                <a16:creationId xmlns:a16="http://schemas.microsoft.com/office/drawing/2014/main" id="{7E298C4D-DAA9-3215-DB3A-B8F74C88FBC6}"/>
              </a:ext>
            </a:extLst>
          </p:cNvPr>
          <p:cNvSpPr txBox="1"/>
          <p:nvPr/>
        </p:nvSpPr>
        <p:spPr>
          <a:xfrm>
            <a:off x="279330" y="224564"/>
            <a:ext cx="2709453" cy="646331"/>
          </a:xfrm>
          <a:prstGeom prst="rect">
            <a:avLst/>
          </a:prstGeom>
          <a:noFill/>
        </p:spPr>
        <p:txBody>
          <a:bodyPr wrap="square" rtlCol="0">
            <a:spAutoFit/>
          </a:bodyPr>
          <a:lstStyle/>
          <a:p>
            <a:r>
              <a:rPr lang="hi-IN" sz="3600" b="0" i="0" u="none" strike="noStrike" baseline="0" dirty="0">
                <a:solidFill>
                  <a:schemeClr val="bg1"/>
                </a:solidFill>
                <a:latin typeface="Mangal" panose="02040503050203030202" pitchFamily="18" charset="0"/>
                <a:cs typeface="Mangal" panose="02040503050203030202" pitchFamily="18" charset="0"/>
              </a:rPr>
              <a:t>लूका</a:t>
            </a:r>
            <a:r>
              <a:rPr lang="hi-IN" sz="2800" b="0" i="0" u="none" strike="noStrike" baseline="0" dirty="0">
                <a:solidFill>
                  <a:schemeClr val="bg1"/>
                </a:solidFill>
                <a:latin typeface="Mangal" panose="02040503050203030202" pitchFamily="18" charset="0"/>
                <a:cs typeface="Mangal" panose="02040503050203030202" pitchFamily="18" charset="0"/>
              </a:rPr>
              <a:t> 7:3</a:t>
            </a:r>
            <a:r>
              <a:rPr lang="en-US" sz="2800" b="0" i="0" u="none" strike="noStrike" baseline="0" dirty="0">
                <a:solidFill>
                  <a:schemeClr val="bg1"/>
                </a:solidFill>
                <a:latin typeface="Mangal" panose="02040503050203030202" pitchFamily="18" charset="0"/>
                <a:cs typeface="Mangal" panose="02040503050203030202" pitchFamily="18" charset="0"/>
              </a:rPr>
              <a:t>8</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205387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39</a:t>
            </a:r>
            <a:r>
              <a:rPr lang="en-US" sz="4000" b="0" i="0">
                <a:solidFill>
                  <a:srgbClr val="121212"/>
                </a:solidFill>
                <a:effectLst/>
                <a:latin typeface="Inter" panose="020B0502030000000004" pitchFamily="34" charset="0"/>
              </a:rPr>
              <a:t>When the Pharisee who had invited Jesus saw this, he said to himself, “If this man were a prophet, He would know who this is and what kind of woman is touching Him—for she is a sinner!”</a:t>
            </a:r>
            <a:endParaRPr lang="en-ZA" dirty="0"/>
          </a:p>
        </p:txBody>
      </p:sp>
      <p:sp>
        <p:nvSpPr>
          <p:cNvPr id="2" name="TextBox 1">
            <a:extLst>
              <a:ext uri="{FF2B5EF4-FFF2-40B4-BE49-F238E27FC236}">
                <a16:creationId xmlns:a16="http://schemas.microsoft.com/office/drawing/2014/main" id="{C0B60C0E-667C-D229-7C06-29DC5D3D079D}"/>
              </a:ext>
            </a:extLst>
          </p:cNvPr>
          <p:cNvSpPr txBox="1"/>
          <p:nvPr/>
        </p:nvSpPr>
        <p:spPr>
          <a:xfrm>
            <a:off x="6096000" y="166254"/>
            <a:ext cx="6096000" cy="6558101"/>
          </a:xfrm>
          <a:prstGeom prst="rect">
            <a:avLst/>
          </a:prstGeom>
          <a:noFill/>
        </p:spPr>
        <p:txBody>
          <a:bodyPr wrap="square" rtlCol="0">
            <a:noAutofit/>
          </a:bodyPr>
          <a:lstStyle/>
          <a:p>
            <a:r>
              <a:rPr lang="hi-IN" sz="4000" dirty="0">
                <a:solidFill>
                  <a:schemeClr val="bg1">
                    <a:lumMod val="50000"/>
                  </a:schemeClr>
                </a:solidFill>
              </a:rPr>
              <a:t>39</a:t>
            </a:r>
            <a:r>
              <a:rPr lang="hi-IN" sz="4000" dirty="0"/>
              <a:t> यह देखकर, वह फरीसी जिसने उसे बुलाया था, अपने मन में सोचने लगा, “यदि यह भविष्यद्वक्ता होता तो जान जाता, कि यह जो उसे छू रही है, वह कौन और कैसी स्त्री है? क्योंकि वह तो पापिन है।”</a:t>
            </a:r>
            <a:endParaRPr lang="en-IN" sz="4000" dirty="0"/>
          </a:p>
        </p:txBody>
      </p:sp>
    </p:spTree>
    <p:extLst>
      <p:ext uri="{BB962C8B-B14F-4D97-AF65-F5344CB8AC3E}">
        <p14:creationId xmlns:p14="http://schemas.microsoft.com/office/powerpoint/2010/main" val="309590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C98A4D-E1C9-E381-0401-73FC3FE344C3}"/>
              </a:ext>
            </a:extLst>
          </p:cNvPr>
          <p:cNvPicPr>
            <a:picLocks noChangeAspect="1"/>
          </p:cNvPicPr>
          <p:nvPr/>
        </p:nvPicPr>
        <p:blipFill>
          <a:blip r:embed="rId2"/>
          <a:stretch>
            <a:fillRect/>
          </a:stretch>
        </p:blipFill>
        <p:spPr>
          <a:xfrm>
            <a:off x="-1" y="-48999"/>
            <a:ext cx="12335435" cy="6906999"/>
          </a:xfrm>
          <a:prstGeom prst="rect">
            <a:avLst/>
          </a:prstGeom>
        </p:spPr>
      </p:pic>
      <p:sp>
        <p:nvSpPr>
          <p:cNvPr id="4" name="TextBox 3">
            <a:extLst>
              <a:ext uri="{FF2B5EF4-FFF2-40B4-BE49-F238E27FC236}">
                <a16:creationId xmlns:a16="http://schemas.microsoft.com/office/drawing/2014/main" id="{E6D9C896-6399-45FB-4349-6794CF6223B0}"/>
              </a:ext>
            </a:extLst>
          </p:cNvPr>
          <p:cNvSpPr txBox="1"/>
          <p:nvPr/>
        </p:nvSpPr>
        <p:spPr>
          <a:xfrm>
            <a:off x="279330" y="224564"/>
            <a:ext cx="2709453" cy="646331"/>
          </a:xfrm>
          <a:prstGeom prst="rect">
            <a:avLst/>
          </a:prstGeom>
          <a:noFill/>
        </p:spPr>
        <p:txBody>
          <a:bodyPr wrap="square" rtlCol="0">
            <a:spAutoFit/>
          </a:bodyPr>
          <a:lstStyle/>
          <a:p>
            <a:r>
              <a:rPr lang="hi-IN" sz="3600" b="0" i="0" u="none" strike="noStrike" baseline="0" dirty="0">
                <a:solidFill>
                  <a:schemeClr val="bg1"/>
                </a:solidFill>
                <a:latin typeface="Mangal" panose="02040503050203030202" pitchFamily="18" charset="0"/>
                <a:cs typeface="Mangal" panose="02040503050203030202" pitchFamily="18" charset="0"/>
              </a:rPr>
              <a:t>लूका</a:t>
            </a:r>
            <a:r>
              <a:rPr lang="hi-IN" sz="2800" b="0" i="0" u="none" strike="noStrike" baseline="0" dirty="0">
                <a:solidFill>
                  <a:schemeClr val="bg1"/>
                </a:solidFill>
                <a:latin typeface="Mangal" panose="02040503050203030202" pitchFamily="18" charset="0"/>
                <a:cs typeface="Mangal" panose="02040503050203030202" pitchFamily="18" charset="0"/>
              </a:rPr>
              <a:t> 7:3</a:t>
            </a:r>
            <a:r>
              <a:rPr lang="en-US" sz="2800" dirty="0">
                <a:solidFill>
                  <a:schemeClr val="bg1"/>
                </a:solidFill>
                <a:latin typeface="Mangal" panose="02040503050203030202" pitchFamily="18" charset="0"/>
                <a:cs typeface="Mangal" panose="02040503050203030202" pitchFamily="18" charset="0"/>
              </a:rPr>
              <a:t>9</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20734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000" b="0" i="0">
                <a:solidFill>
                  <a:srgbClr val="777A7B"/>
                </a:solidFill>
                <a:effectLst/>
                <a:latin typeface="Inter" panose="020B0502030000000004" pitchFamily="34" charset="0"/>
              </a:rPr>
              <a:t>40</a:t>
            </a:r>
            <a:r>
              <a:rPr lang="en-US" sz="4000" b="0" i="0">
                <a:solidFill>
                  <a:srgbClr val="121212"/>
                </a:solidFill>
                <a:effectLst/>
                <a:latin typeface="Inter" panose="020B0502030000000004" pitchFamily="34" charset="0"/>
              </a:rPr>
              <a:t>But Jesus answered him, “Simon, I have something to tell you.”</a:t>
            </a:r>
          </a:p>
          <a:p>
            <a:pPr algn="l"/>
            <a:r>
              <a:rPr lang="en-US" sz="4000" b="0" i="0">
                <a:solidFill>
                  <a:srgbClr val="121212"/>
                </a:solidFill>
                <a:effectLst/>
                <a:latin typeface="Inter" panose="020B0502030000000004" pitchFamily="34" charset="0"/>
              </a:rPr>
              <a:t>“Tell me, Teacher,” he said.</a:t>
            </a:r>
          </a:p>
        </p:txBody>
      </p:sp>
      <p:sp>
        <p:nvSpPr>
          <p:cNvPr id="2" name="TextBox 1">
            <a:extLst>
              <a:ext uri="{FF2B5EF4-FFF2-40B4-BE49-F238E27FC236}">
                <a16:creationId xmlns:a16="http://schemas.microsoft.com/office/drawing/2014/main" id="{F61D81A3-BDC3-9771-E9DE-0CE383D0D02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3" name="TextBox 2">
            <a:extLst>
              <a:ext uri="{FF2B5EF4-FFF2-40B4-BE49-F238E27FC236}">
                <a16:creationId xmlns:a16="http://schemas.microsoft.com/office/drawing/2014/main" id="{31422D8D-0CE2-286F-DC85-6E3F9FC10D60}"/>
              </a:ext>
            </a:extLst>
          </p:cNvPr>
          <p:cNvSpPr txBox="1"/>
          <p:nvPr/>
        </p:nvSpPr>
        <p:spPr>
          <a:xfrm>
            <a:off x="6248400" y="318654"/>
            <a:ext cx="6096000" cy="6558101"/>
          </a:xfrm>
          <a:prstGeom prst="rect">
            <a:avLst/>
          </a:prstGeom>
          <a:noFill/>
        </p:spPr>
        <p:txBody>
          <a:bodyPr wrap="square" rtlCol="0">
            <a:noAutofit/>
          </a:bodyPr>
          <a:lstStyle/>
          <a:p>
            <a:r>
              <a:rPr lang="en-US" sz="4000" dirty="0">
                <a:solidFill>
                  <a:schemeClr val="bg1">
                    <a:lumMod val="50000"/>
                  </a:schemeClr>
                </a:solidFill>
              </a:rPr>
              <a:t>40</a:t>
            </a:r>
            <a:r>
              <a:rPr lang="hi-IN" sz="4000" dirty="0"/>
              <a:t> यह सुन यीशु ने उसके उत्तर में कहा, “हे शमौन, मुझे तुझ से कुछ कहना है।” वह बोला, “हे गुरु, कह।”</a:t>
            </a:r>
            <a:endParaRPr lang="en-IN" sz="4000" dirty="0"/>
          </a:p>
        </p:txBody>
      </p:sp>
    </p:spTree>
    <p:extLst>
      <p:ext uri="{BB962C8B-B14F-4D97-AF65-F5344CB8AC3E}">
        <p14:creationId xmlns:p14="http://schemas.microsoft.com/office/powerpoint/2010/main" val="1718612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1FDC0B-2B04-3362-B37C-191BFBEF734D}"/>
              </a:ext>
            </a:extLst>
          </p:cNvPr>
          <p:cNvPicPr>
            <a:picLocks noChangeAspect="1"/>
          </p:cNvPicPr>
          <p:nvPr/>
        </p:nvPicPr>
        <p:blipFill>
          <a:blip r:embed="rId2"/>
          <a:stretch>
            <a:fillRect/>
          </a:stretch>
        </p:blipFill>
        <p:spPr>
          <a:xfrm>
            <a:off x="0" y="-116958"/>
            <a:ext cx="12192000" cy="6974958"/>
          </a:xfrm>
          <a:prstGeom prst="rect">
            <a:avLst/>
          </a:prstGeom>
        </p:spPr>
      </p:pic>
      <p:sp>
        <p:nvSpPr>
          <p:cNvPr id="4" name="TextBox 3">
            <a:extLst>
              <a:ext uri="{FF2B5EF4-FFF2-40B4-BE49-F238E27FC236}">
                <a16:creationId xmlns:a16="http://schemas.microsoft.com/office/drawing/2014/main" id="{F2245E07-B912-2CC5-91EA-9DBADC34FB35}"/>
              </a:ext>
            </a:extLst>
          </p:cNvPr>
          <p:cNvSpPr txBox="1"/>
          <p:nvPr/>
        </p:nvSpPr>
        <p:spPr>
          <a:xfrm>
            <a:off x="9835706" y="224564"/>
            <a:ext cx="2709453" cy="646331"/>
          </a:xfrm>
          <a:prstGeom prst="rect">
            <a:avLst/>
          </a:prstGeom>
          <a:noFill/>
        </p:spPr>
        <p:txBody>
          <a:bodyPr wrap="square" rtlCol="0">
            <a:spAutoFit/>
          </a:bodyPr>
          <a:lstStyle/>
          <a:p>
            <a:r>
              <a:rPr lang="hi-IN" sz="3600" b="0" i="0" u="none" strike="noStrike" baseline="0" dirty="0">
                <a:solidFill>
                  <a:schemeClr val="bg1"/>
                </a:solidFill>
                <a:latin typeface="Mangal" panose="02040503050203030202" pitchFamily="18" charset="0"/>
                <a:cs typeface="Mangal" panose="02040503050203030202" pitchFamily="18" charset="0"/>
              </a:rPr>
              <a:t>लूका</a:t>
            </a:r>
            <a:r>
              <a:rPr lang="hi-IN" sz="2800" b="0" i="0" u="none" strike="noStrike" baseline="0" dirty="0">
                <a:solidFill>
                  <a:schemeClr val="bg1"/>
                </a:solidFill>
                <a:latin typeface="Mangal" panose="02040503050203030202" pitchFamily="18" charset="0"/>
                <a:cs typeface="Mangal" panose="02040503050203030202" pitchFamily="18" charset="0"/>
              </a:rPr>
              <a:t> 7:</a:t>
            </a:r>
            <a:r>
              <a:rPr lang="en-US" sz="2800" b="0" i="0" u="none" strike="noStrike" baseline="0" dirty="0">
                <a:solidFill>
                  <a:schemeClr val="bg1"/>
                </a:solidFill>
                <a:latin typeface="Mangal" panose="02040503050203030202" pitchFamily="18" charset="0"/>
                <a:cs typeface="Mangal" panose="02040503050203030202" pitchFamily="18" charset="0"/>
              </a:rPr>
              <a:t>40</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61021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41</a:t>
            </a:r>
            <a:r>
              <a:rPr lang="en-US" sz="4000" b="0" i="0">
                <a:solidFill>
                  <a:srgbClr val="121212"/>
                </a:solidFill>
                <a:effectLst/>
                <a:latin typeface="Inter" panose="020B0502030000000004" pitchFamily="34" charset="0"/>
              </a:rPr>
              <a:t>“Two men were debtors to a certain moneylender. One owed him five hundred denarii, and the other fifty. </a:t>
            </a:r>
            <a:endParaRPr lang="en-ZA" sz="1600" dirty="0"/>
          </a:p>
        </p:txBody>
      </p:sp>
      <p:sp>
        <p:nvSpPr>
          <p:cNvPr id="3" name="TextBox 2">
            <a:extLst>
              <a:ext uri="{FF2B5EF4-FFF2-40B4-BE49-F238E27FC236}">
                <a16:creationId xmlns:a16="http://schemas.microsoft.com/office/drawing/2014/main" id="{DB3A0FFA-6B0A-B16B-2FF6-8B41A423559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2" name="TextBox 1">
            <a:extLst>
              <a:ext uri="{FF2B5EF4-FFF2-40B4-BE49-F238E27FC236}">
                <a16:creationId xmlns:a16="http://schemas.microsoft.com/office/drawing/2014/main" id="{3908EF2E-7C1C-2739-233D-3549DCD4C9AA}"/>
              </a:ext>
            </a:extLst>
          </p:cNvPr>
          <p:cNvSpPr txBox="1"/>
          <p:nvPr/>
        </p:nvSpPr>
        <p:spPr>
          <a:xfrm>
            <a:off x="6248400" y="318654"/>
            <a:ext cx="6096000" cy="6558101"/>
          </a:xfrm>
          <a:prstGeom prst="rect">
            <a:avLst/>
          </a:prstGeom>
          <a:noFill/>
        </p:spPr>
        <p:txBody>
          <a:bodyPr wrap="square" rtlCol="0">
            <a:noAutofit/>
          </a:bodyPr>
          <a:lstStyle/>
          <a:p>
            <a:r>
              <a:rPr lang="en-US" sz="4400" dirty="0">
                <a:solidFill>
                  <a:schemeClr val="bg1">
                    <a:lumMod val="50000"/>
                  </a:schemeClr>
                </a:solidFill>
              </a:rPr>
              <a:t>41</a:t>
            </a:r>
            <a:r>
              <a:rPr lang="hi-IN" sz="4400" dirty="0"/>
              <a:t>“किसी महाजन के दो देनदार थे, एक पाँच सौ, और दूसरा पचास दीनार देनदार था। </a:t>
            </a:r>
            <a:endParaRPr lang="en-IN" sz="4400" dirty="0"/>
          </a:p>
        </p:txBody>
      </p:sp>
    </p:spTree>
    <p:extLst>
      <p:ext uri="{BB962C8B-B14F-4D97-AF65-F5344CB8AC3E}">
        <p14:creationId xmlns:p14="http://schemas.microsoft.com/office/powerpoint/2010/main" val="216609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4B159B-0F09-9BE2-35F7-D5254CE18D20}"/>
              </a:ext>
            </a:extLst>
          </p:cNvPr>
          <p:cNvPicPr>
            <a:picLocks noChangeAspect="1"/>
          </p:cNvPicPr>
          <p:nvPr/>
        </p:nvPicPr>
        <p:blipFill>
          <a:blip r:embed="rId2"/>
          <a:stretch>
            <a:fillRect/>
          </a:stretch>
        </p:blipFill>
        <p:spPr>
          <a:xfrm>
            <a:off x="0" y="1"/>
            <a:ext cx="13034844" cy="6858000"/>
          </a:xfrm>
          <a:prstGeom prst="rect">
            <a:avLst/>
          </a:prstGeom>
        </p:spPr>
      </p:pic>
      <p:sp>
        <p:nvSpPr>
          <p:cNvPr id="4" name="TextBox 3">
            <a:extLst>
              <a:ext uri="{FF2B5EF4-FFF2-40B4-BE49-F238E27FC236}">
                <a16:creationId xmlns:a16="http://schemas.microsoft.com/office/drawing/2014/main" id="{9BA766BB-9A4B-5CF0-9A94-8412DE3FA6DD}"/>
              </a:ext>
            </a:extLst>
          </p:cNvPr>
          <p:cNvSpPr txBox="1"/>
          <p:nvPr/>
        </p:nvSpPr>
        <p:spPr>
          <a:xfrm>
            <a:off x="279330" y="224564"/>
            <a:ext cx="2709453" cy="646331"/>
          </a:xfrm>
          <a:prstGeom prst="rect">
            <a:avLst/>
          </a:prstGeom>
          <a:noFill/>
        </p:spPr>
        <p:txBody>
          <a:bodyPr wrap="square" rtlCol="0">
            <a:spAutoFit/>
          </a:bodyPr>
          <a:lstStyle/>
          <a:p>
            <a:r>
              <a:rPr lang="hi-IN" sz="3600" b="0" i="0" u="none" strike="noStrike" baseline="0" dirty="0">
                <a:solidFill>
                  <a:schemeClr val="bg1"/>
                </a:solidFill>
                <a:latin typeface="Mangal" panose="02040503050203030202" pitchFamily="18" charset="0"/>
                <a:cs typeface="Mangal" panose="02040503050203030202" pitchFamily="18" charset="0"/>
              </a:rPr>
              <a:t>लूका</a:t>
            </a:r>
            <a:r>
              <a:rPr lang="hi-IN" sz="2800" b="0" i="0" u="none" strike="noStrike" baseline="0" dirty="0">
                <a:solidFill>
                  <a:schemeClr val="bg1"/>
                </a:solidFill>
                <a:latin typeface="Mangal" panose="02040503050203030202" pitchFamily="18" charset="0"/>
                <a:cs typeface="Mangal" panose="02040503050203030202" pitchFamily="18" charset="0"/>
              </a:rPr>
              <a:t> 7:</a:t>
            </a:r>
            <a:r>
              <a:rPr lang="en-US" sz="2800" b="0" i="0" u="none" strike="noStrike" baseline="0" dirty="0">
                <a:solidFill>
                  <a:schemeClr val="bg1"/>
                </a:solidFill>
                <a:latin typeface="Mangal" panose="02040503050203030202" pitchFamily="18" charset="0"/>
                <a:cs typeface="Mangal" panose="02040503050203030202" pitchFamily="18" charset="0"/>
              </a:rPr>
              <a:t>41</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00932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42</a:t>
            </a:r>
            <a:r>
              <a:rPr lang="en-US" sz="4000" b="0" i="0">
                <a:solidFill>
                  <a:srgbClr val="121212"/>
                </a:solidFill>
                <a:effectLst/>
                <a:latin typeface="Inter" panose="020B0502030000000004" pitchFamily="34" charset="0"/>
              </a:rPr>
              <a:t>When they were unable to repay him, he forgave both of them. Which one, then, will love him more?”</a:t>
            </a:r>
            <a:endParaRPr lang="en-ZA" sz="1600" dirty="0"/>
          </a:p>
        </p:txBody>
      </p:sp>
      <p:sp>
        <p:nvSpPr>
          <p:cNvPr id="3" name="TextBox 2">
            <a:extLst>
              <a:ext uri="{FF2B5EF4-FFF2-40B4-BE49-F238E27FC236}">
                <a16:creationId xmlns:a16="http://schemas.microsoft.com/office/drawing/2014/main" id="{4D354A9D-BCCB-C5FA-C427-AC6962AFFF37}"/>
              </a:ext>
            </a:extLst>
          </p:cNvPr>
          <p:cNvSpPr txBox="1"/>
          <p:nvPr/>
        </p:nvSpPr>
        <p:spPr>
          <a:xfrm>
            <a:off x="6248400" y="318654"/>
            <a:ext cx="6096000" cy="6558101"/>
          </a:xfrm>
          <a:prstGeom prst="rect">
            <a:avLst/>
          </a:prstGeom>
          <a:noFill/>
        </p:spPr>
        <p:txBody>
          <a:bodyPr wrap="square" rtlCol="0">
            <a:noAutofit/>
          </a:bodyPr>
          <a:lstStyle/>
          <a:p>
            <a:r>
              <a:rPr lang="en-US" sz="4400" dirty="0">
                <a:solidFill>
                  <a:schemeClr val="bg1">
                    <a:lumMod val="50000"/>
                  </a:schemeClr>
                </a:solidFill>
              </a:rPr>
              <a:t>42</a:t>
            </a:r>
            <a:r>
              <a:rPr lang="hi-IN" sz="4400" dirty="0"/>
              <a:t> जबकि उनके पास वापस लौटाने को कुछ न रहा, तो उसने दोनों को क्षमा कर दिया। अतः उनमें से कौन उससे अधिक प्रेम रखेगा?”</a:t>
            </a:r>
            <a:endParaRPr lang="en-IN" sz="4400" dirty="0"/>
          </a:p>
        </p:txBody>
      </p:sp>
    </p:spTree>
    <p:extLst>
      <p:ext uri="{BB962C8B-B14F-4D97-AF65-F5344CB8AC3E}">
        <p14:creationId xmlns:p14="http://schemas.microsoft.com/office/powerpoint/2010/main" val="665805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9A68E0-6938-B0B4-20F2-1D36C5597474}"/>
              </a:ext>
            </a:extLst>
          </p:cNvPr>
          <p:cNvPicPr>
            <a:picLocks noChangeAspect="1"/>
          </p:cNvPicPr>
          <p:nvPr/>
        </p:nvPicPr>
        <p:blipFill>
          <a:blip r:embed="rId2"/>
          <a:stretch>
            <a:fillRect/>
          </a:stretch>
        </p:blipFill>
        <p:spPr>
          <a:xfrm>
            <a:off x="0" y="-679419"/>
            <a:ext cx="12192000" cy="7537419"/>
          </a:xfrm>
          <a:prstGeom prst="rect">
            <a:avLst/>
          </a:prstGeom>
        </p:spPr>
      </p:pic>
      <p:sp>
        <p:nvSpPr>
          <p:cNvPr id="4" name="TextBox 3">
            <a:extLst>
              <a:ext uri="{FF2B5EF4-FFF2-40B4-BE49-F238E27FC236}">
                <a16:creationId xmlns:a16="http://schemas.microsoft.com/office/drawing/2014/main" id="{07893B93-9F7B-8494-D8F1-BAB6904189EA}"/>
              </a:ext>
            </a:extLst>
          </p:cNvPr>
          <p:cNvSpPr txBox="1"/>
          <p:nvPr/>
        </p:nvSpPr>
        <p:spPr>
          <a:xfrm>
            <a:off x="9925351" y="224564"/>
            <a:ext cx="2709453" cy="646331"/>
          </a:xfrm>
          <a:prstGeom prst="rect">
            <a:avLst/>
          </a:prstGeom>
          <a:noFill/>
        </p:spPr>
        <p:txBody>
          <a:bodyPr wrap="square" rtlCol="0">
            <a:spAutoFit/>
          </a:bodyPr>
          <a:lstStyle/>
          <a:p>
            <a:r>
              <a:rPr lang="hi-IN" sz="3600" b="0" i="0" u="none" strike="noStrike" baseline="0" dirty="0">
                <a:solidFill>
                  <a:schemeClr val="bg1"/>
                </a:solidFill>
                <a:latin typeface="Mangal" panose="02040503050203030202" pitchFamily="18" charset="0"/>
                <a:cs typeface="Mangal" panose="02040503050203030202" pitchFamily="18" charset="0"/>
              </a:rPr>
              <a:t>लूका</a:t>
            </a:r>
            <a:r>
              <a:rPr lang="hi-IN" sz="2800" b="0" i="0" u="none" strike="noStrike" baseline="0" dirty="0">
                <a:solidFill>
                  <a:schemeClr val="bg1"/>
                </a:solidFill>
                <a:latin typeface="Mangal" panose="02040503050203030202" pitchFamily="18" charset="0"/>
                <a:cs typeface="Mangal" panose="02040503050203030202" pitchFamily="18" charset="0"/>
              </a:rPr>
              <a:t> 7:</a:t>
            </a:r>
            <a:r>
              <a:rPr lang="en-US" sz="2800" b="0" i="0" u="none" strike="noStrike" baseline="0" dirty="0">
                <a:solidFill>
                  <a:schemeClr val="bg1"/>
                </a:solidFill>
                <a:latin typeface="Mangal" panose="02040503050203030202" pitchFamily="18" charset="0"/>
                <a:cs typeface="Mangal" panose="02040503050203030202" pitchFamily="18" charset="0"/>
              </a:rPr>
              <a:t>42</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391029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000" b="0" i="0">
                <a:solidFill>
                  <a:srgbClr val="777A7B"/>
                </a:solidFill>
                <a:effectLst/>
                <a:latin typeface="Inter" panose="020B0502030000000004" pitchFamily="34" charset="0"/>
              </a:rPr>
              <a:t>43</a:t>
            </a:r>
            <a:r>
              <a:rPr lang="en-US" sz="4000" b="0" i="0">
                <a:solidFill>
                  <a:srgbClr val="121212"/>
                </a:solidFill>
                <a:effectLst/>
                <a:latin typeface="Inter" panose="020B0502030000000004" pitchFamily="34" charset="0"/>
              </a:rPr>
              <a:t>“I suppose the one who was forgiven more,” Simon replied.</a:t>
            </a:r>
          </a:p>
          <a:p>
            <a:pPr algn="l"/>
            <a:r>
              <a:rPr lang="en-US" sz="4000" b="0" i="0">
                <a:solidFill>
                  <a:srgbClr val="121212"/>
                </a:solidFill>
                <a:effectLst/>
                <a:latin typeface="Inter" panose="020B0502030000000004" pitchFamily="34" charset="0"/>
              </a:rPr>
              <a:t>“You have judged correctly,” Jesus said.</a:t>
            </a:r>
          </a:p>
        </p:txBody>
      </p:sp>
      <p:sp>
        <p:nvSpPr>
          <p:cNvPr id="2" name="TextBox 1">
            <a:extLst>
              <a:ext uri="{FF2B5EF4-FFF2-40B4-BE49-F238E27FC236}">
                <a16:creationId xmlns:a16="http://schemas.microsoft.com/office/drawing/2014/main" id="{BB08F0A1-7D85-0309-E8BE-107B2B7E7C76}"/>
              </a:ext>
            </a:extLst>
          </p:cNvPr>
          <p:cNvSpPr txBox="1"/>
          <p:nvPr/>
        </p:nvSpPr>
        <p:spPr>
          <a:xfrm>
            <a:off x="6248400" y="318654"/>
            <a:ext cx="5943600" cy="6558101"/>
          </a:xfrm>
          <a:prstGeom prst="rect">
            <a:avLst/>
          </a:prstGeom>
          <a:noFill/>
        </p:spPr>
        <p:txBody>
          <a:bodyPr wrap="square" rtlCol="0">
            <a:noAutofit/>
          </a:bodyPr>
          <a:lstStyle/>
          <a:p>
            <a:r>
              <a:rPr lang="en-US" sz="4000" dirty="0">
                <a:solidFill>
                  <a:schemeClr val="bg1">
                    <a:lumMod val="50000"/>
                  </a:schemeClr>
                </a:solidFill>
              </a:rPr>
              <a:t>43</a:t>
            </a:r>
            <a:r>
              <a:rPr lang="hi-IN" sz="4000" dirty="0"/>
              <a:t>शमौन ने उत्तर दिया, “मेरी समझ में वह, जिसका उसने अधिक छोड़ दिया।” उसने उससे कहा, “तूने ठीक विचार किया है।”</a:t>
            </a:r>
            <a:endParaRPr lang="en-IN" sz="4000" dirty="0"/>
          </a:p>
        </p:txBody>
      </p:sp>
    </p:spTree>
    <p:extLst>
      <p:ext uri="{BB962C8B-B14F-4D97-AF65-F5344CB8AC3E}">
        <p14:creationId xmlns:p14="http://schemas.microsoft.com/office/powerpoint/2010/main" val="242272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3E37548-DFD9-8CF5-AD48-0737D8FB68FE}"/>
              </a:ext>
            </a:extLst>
          </p:cNvPr>
          <p:cNvPicPr>
            <a:picLocks noChangeAspect="1"/>
          </p:cNvPicPr>
          <p:nvPr/>
        </p:nvPicPr>
        <p:blipFill rotWithShape="1">
          <a:blip r:embed="rId2"/>
          <a:srcRect t="3477" b="1202"/>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103D1EF-D249-D8C0-1CC6-5F3D89FE6944}"/>
              </a:ext>
            </a:extLst>
          </p:cNvPr>
          <p:cNvSpPr txBox="1"/>
          <p:nvPr/>
        </p:nvSpPr>
        <p:spPr>
          <a:xfrm>
            <a:off x="572344" y="644063"/>
            <a:ext cx="6366338" cy="2027420"/>
          </a:xfrm>
          <a:prstGeom prst="rect">
            <a:avLst/>
          </a:prstGeom>
          <a:noFill/>
        </p:spPr>
        <p:txBody>
          <a:bodyPr wrap="square" rtlCol="0">
            <a:noAutofit/>
          </a:bodyPr>
          <a:lstStyle/>
          <a:p>
            <a:r>
              <a:rPr lang="hi-IN" sz="4800" b="0" i="0" u="none" strike="noStrike" baseline="0" dirty="0">
                <a:solidFill>
                  <a:schemeClr val="bg1"/>
                </a:solidFill>
                <a:latin typeface="TimesNewRomanPSMT"/>
              </a:rPr>
              <a:t>औरत ने यीशु के पैर धोए - लूका 7:36-50</a:t>
            </a:r>
          </a:p>
        </p:txBody>
      </p:sp>
      <p:sp>
        <p:nvSpPr>
          <p:cNvPr id="2" name="TextBox 1">
            <a:extLst>
              <a:ext uri="{FF2B5EF4-FFF2-40B4-BE49-F238E27FC236}">
                <a16:creationId xmlns:a16="http://schemas.microsoft.com/office/drawing/2014/main" id="{2CABCE49-2A8F-CB36-E474-07B7C71FB810}"/>
              </a:ext>
            </a:extLst>
          </p:cNvPr>
          <p:cNvSpPr txBox="1"/>
          <p:nvPr/>
        </p:nvSpPr>
        <p:spPr>
          <a:xfrm>
            <a:off x="572344" y="5674145"/>
            <a:ext cx="6591992" cy="671915"/>
          </a:xfrm>
          <a:prstGeom prst="rect">
            <a:avLst/>
          </a:prstGeom>
          <a:noFill/>
        </p:spPr>
        <p:txBody>
          <a:bodyPr wrap="square">
            <a:spAutoFit/>
          </a:bodyPr>
          <a:lstStyle/>
          <a:p>
            <a:pPr marL="0" marR="0">
              <a:lnSpc>
                <a:spcPct val="107000"/>
              </a:lnSpc>
              <a:spcBef>
                <a:spcPts val="0"/>
              </a:spcBef>
              <a:spcAft>
                <a:spcPts val="800"/>
              </a:spcAft>
            </a:pPr>
            <a:r>
              <a:rPr lang="en-US" sz="1800" kern="1200" dirty="0">
                <a:solidFill>
                  <a:srgbClr val="FFFFFF"/>
                </a:solidFill>
                <a:effectLst/>
                <a:latin typeface="Aptos"/>
                <a:ea typeface="Aptos"/>
                <a:cs typeface="Arial" panose="020B0604020202020204" pitchFamily="34" charset="0"/>
              </a:rPr>
              <a:t>This work is licensed under a Creative Commons Attribution-</a:t>
            </a:r>
            <a:r>
              <a:rPr lang="en-US" sz="1800" kern="1200" dirty="0" err="1">
                <a:solidFill>
                  <a:srgbClr val="FFFFFF"/>
                </a:solidFill>
                <a:effectLst/>
                <a:latin typeface="Aptos"/>
                <a:ea typeface="Aptos"/>
                <a:cs typeface="Arial" panose="020B0604020202020204" pitchFamily="34" charset="0"/>
              </a:rPr>
              <a:t>ShareAlike</a:t>
            </a:r>
            <a:r>
              <a:rPr lang="en-US" sz="1800" kern="1200" dirty="0">
                <a:solidFill>
                  <a:srgbClr val="FFFFFF"/>
                </a:solidFill>
                <a:effectLst/>
                <a:latin typeface="Aptos"/>
                <a:ea typeface="Aptos"/>
                <a:cs typeface="Arial" panose="020B0604020202020204" pitchFamily="34" charset="0"/>
              </a:rPr>
              <a:t> 4.0 International License</a:t>
            </a:r>
            <a:endParaRPr lang="en-US" sz="2400" kern="100" dirty="0">
              <a:effectLst/>
              <a:latin typeface="Aptos"/>
              <a:ea typeface="Aptos"/>
              <a:cs typeface="Arial" panose="020B0604020202020204" pitchFamily="34" charset="0"/>
            </a:endParaRPr>
          </a:p>
        </p:txBody>
      </p:sp>
    </p:spTree>
    <p:extLst>
      <p:ext uri="{BB962C8B-B14F-4D97-AF65-F5344CB8AC3E}">
        <p14:creationId xmlns:p14="http://schemas.microsoft.com/office/powerpoint/2010/main" val="1004352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845803-21A3-9506-5530-808E6F766E96}"/>
              </a:ext>
            </a:extLst>
          </p:cNvPr>
          <p:cNvPicPr>
            <a:picLocks noChangeAspect="1"/>
          </p:cNvPicPr>
          <p:nvPr/>
        </p:nvPicPr>
        <p:blipFill>
          <a:blip r:embed="rId2"/>
          <a:stretch>
            <a:fillRect/>
          </a:stretch>
        </p:blipFill>
        <p:spPr>
          <a:xfrm>
            <a:off x="-937846" y="1"/>
            <a:ext cx="13129846" cy="6858000"/>
          </a:xfrm>
          <a:prstGeom prst="rect">
            <a:avLst/>
          </a:prstGeom>
        </p:spPr>
      </p:pic>
      <p:sp>
        <p:nvSpPr>
          <p:cNvPr id="4" name="TextBox 3">
            <a:extLst>
              <a:ext uri="{FF2B5EF4-FFF2-40B4-BE49-F238E27FC236}">
                <a16:creationId xmlns:a16="http://schemas.microsoft.com/office/drawing/2014/main" id="{E671D85B-6C90-10F3-EBBD-230496F3FEB6}"/>
              </a:ext>
            </a:extLst>
          </p:cNvPr>
          <p:cNvSpPr txBox="1"/>
          <p:nvPr/>
        </p:nvSpPr>
        <p:spPr>
          <a:xfrm>
            <a:off x="279330" y="224564"/>
            <a:ext cx="2709453" cy="646331"/>
          </a:xfrm>
          <a:prstGeom prst="rect">
            <a:avLst/>
          </a:prstGeom>
          <a:noFill/>
        </p:spPr>
        <p:txBody>
          <a:bodyPr wrap="square" rtlCol="0">
            <a:spAutoFit/>
          </a:bodyPr>
          <a:lstStyle/>
          <a:p>
            <a:r>
              <a:rPr lang="hi-IN" sz="3600" b="0" i="0" u="none" strike="noStrike" baseline="0" dirty="0">
                <a:solidFill>
                  <a:schemeClr val="bg1"/>
                </a:solidFill>
                <a:latin typeface="Mangal" panose="02040503050203030202" pitchFamily="18" charset="0"/>
                <a:cs typeface="Mangal" panose="02040503050203030202" pitchFamily="18" charset="0"/>
              </a:rPr>
              <a:t>लूका</a:t>
            </a:r>
            <a:r>
              <a:rPr lang="hi-IN" sz="2800" b="0" i="0" u="none" strike="noStrike" baseline="0" dirty="0">
                <a:solidFill>
                  <a:schemeClr val="bg1"/>
                </a:solidFill>
                <a:latin typeface="Mangal" panose="02040503050203030202" pitchFamily="18" charset="0"/>
                <a:cs typeface="Mangal" panose="02040503050203030202" pitchFamily="18" charset="0"/>
              </a:rPr>
              <a:t> 7:</a:t>
            </a:r>
            <a:r>
              <a:rPr lang="en-US" sz="2800" b="0" i="0" u="none" strike="noStrike" baseline="0" dirty="0">
                <a:solidFill>
                  <a:schemeClr val="bg1"/>
                </a:solidFill>
                <a:latin typeface="Mangal" panose="02040503050203030202" pitchFamily="18" charset="0"/>
                <a:cs typeface="Mangal" panose="02040503050203030202" pitchFamily="18" charset="0"/>
              </a:rPr>
              <a:t>43</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6550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44</a:t>
            </a:r>
            <a:r>
              <a:rPr lang="en-US" sz="4000" b="0" i="0">
                <a:solidFill>
                  <a:srgbClr val="121212"/>
                </a:solidFill>
                <a:effectLst/>
                <a:latin typeface="Inter" panose="020B0502030000000004" pitchFamily="34" charset="0"/>
              </a:rPr>
              <a:t>And turning toward the woman, He said to Simon, “Do you see this woman? When I entered your house, you did not give Me water for My feet, but she wet My feet with her tears and wiped them with her hair.</a:t>
            </a:r>
            <a:endParaRPr lang="en-ZA" dirty="0"/>
          </a:p>
        </p:txBody>
      </p:sp>
      <p:sp>
        <p:nvSpPr>
          <p:cNvPr id="3" name="TextBox 2">
            <a:extLst>
              <a:ext uri="{FF2B5EF4-FFF2-40B4-BE49-F238E27FC236}">
                <a16:creationId xmlns:a16="http://schemas.microsoft.com/office/drawing/2014/main" id="{7A74C633-048D-C9A4-BF5D-BF661F92BE6D}"/>
              </a:ext>
            </a:extLst>
          </p:cNvPr>
          <p:cNvSpPr txBox="1"/>
          <p:nvPr/>
        </p:nvSpPr>
        <p:spPr>
          <a:xfrm>
            <a:off x="6248400" y="318654"/>
            <a:ext cx="5943600" cy="6558101"/>
          </a:xfrm>
          <a:prstGeom prst="rect">
            <a:avLst/>
          </a:prstGeom>
          <a:noFill/>
        </p:spPr>
        <p:txBody>
          <a:bodyPr wrap="square" rtlCol="0">
            <a:noAutofit/>
          </a:bodyPr>
          <a:lstStyle/>
          <a:p>
            <a:r>
              <a:rPr lang="en-US" sz="4000" dirty="0">
                <a:solidFill>
                  <a:schemeClr val="bg1">
                    <a:lumMod val="50000"/>
                  </a:schemeClr>
                </a:solidFill>
              </a:rPr>
              <a:t>44</a:t>
            </a:r>
            <a:r>
              <a:rPr lang="hi-IN" sz="4000" dirty="0"/>
              <a:t>और उस स्त्री की ओर फिरकर उसने शमौन से कहा, “क्या तू इस स्त्री को देखता है? मैं तेरे घर में आया परन्तु तूने मेरे पाँव धोने के लिये पानी न दिया, पर इसने मेरे पाँव आँसुओं से भिगाए, और अपने बालों से पोंछा।”</a:t>
            </a:r>
            <a:endParaRPr lang="en-IN" sz="4000" dirty="0"/>
          </a:p>
        </p:txBody>
      </p:sp>
    </p:spTree>
    <p:extLst>
      <p:ext uri="{BB962C8B-B14F-4D97-AF65-F5344CB8AC3E}">
        <p14:creationId xmlns:p14="http://schemas.microsoft.com/office/powerpoint/2010/main" val="843663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8448BAC-0DD2-CBED-6188-ED93D8C7909C}"/>
              </a:ext>
            </a:extLst>
          </p:cNvPr>
          <p:cNvPicPr>
            <a:picLocks noChangeAspect="1"/>
          </p:cNvPicPr>
          <p:nvPr/>
        </p:nvPicPr>
        <p:blipFill rotWithShape="1">
          <a:blip r:embed="rId2"/>
          <a:srcRect b="3452"/>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DBD96BA-8111-4255-71B3-A8D5D9290D9F}"/>
              </a:ext>
            </a:extLst>
          </p:cNvPr>
          <p:cNvSpPr txBox="1"/>
          <p:nvPr/>
        </p:nvSpPr>
        <p:spPr>
          <a:xfrm>
            <a:off x="9943283" y="224564"/>
            <a:ext cx="2709453" cy="646331"/>
          </a:xfrm>
          <a:prstGeom prst="rect">
            <a:avLst/>
          </a:prstGeom>
          <a:noFill/>
        </p:spPr>
        <p:txBody>
          <a:bodyPr wrap="square" rtlCol="0">
            <a:spAutoFit/>
          </a:bodyPr>
          <a:lstStyle/>
          <a:p>
            <a:r>
              <a:rPr lang="hi-IN" sz="3600" b="0" i="0" u="none" strike="noStrike" baseline="0" dirty="0">
                <a:solidFill>
                  <a:schemeClr val="bg1"/>
                </a:solidFill>
                <a:latin typeface="Mangal" panose="02040503050203030202" pitchFamily="18" charset="0"/>
                <a:cs typeface="Mangal" panose="02040503050203030202" pitchFamily="18" charset="0"/>
              </a:rPr>
              <a:t>लूका</a:t>
            </a:r>
            <a:r>
              <a:rPr lang="hi-IN" sz="2800" b="0" i="0" u="none" strike="noStrike" baseline="0" dirty="0">
                <a:solidFill>
                  <a:schemeClr val="bg1"/>
                </a:solidFill>
                <a:latin typeface="Mangal" panose="02040503050203030202" pitchFamily="18" charset="0"/>
                <a:cs typeface="Mangal" panose="02040503050203030202" pitchFamily="18" charset="0"/>
              </a:rPr>
              <a:t> 7:</a:t>
            </a:r>
            <a:r>
              <a:rPr lang="en-US" sz="2800" b="0" i="0" u="none" strike="noStrike" baseline="0" dirty="0">
                <a:solidFill>
                  <a:schemeClr val="bg1"/>
                </a:solidFill>
                <a:latin typeface="Mangal" panose="02040503050203030202" pitchFamily="18" charset="0"/>
                <a:cs typeface="Mangal" panose="02040503050203030202" pitchFamily="18" charset="0"/>
              </a:rPr>
              <a:t>44</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322764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45</a:t>
            </a:r>
            <a:r>
              <a:rPr lang="en-US" sz="4000" b="0" i="0">
                <a:solidFill>
                  <a:srgbClr val="121212"/>
                </a:solidFill>
                <a:effectLst/>
                <a:latin typeface="Inter" panose="020B0502030000000004" pitchFamily="34" charset="0"/>
              </a:rPr>
              <a:t>You did not greet Me with a kiss, but she has not stopped kissing My feet since I arrived. </a:t>
            </a:r>
            <a:r>
              <a:rPr lang="en-US" sz="4000" b="0" i="0">
                <a:solidFill>
                  <a:srgbClr val="777A7B"/>
                </a:solidFill>
                <a:effectLst/>
                <a:latin typeface="Inter" panose="020B0502030000000004" pitchFamily="34" charset="0"/>
              </a:rPr>
              <a:t>46</a:t>
            </a:r>
            <a:r>
              <a:rPr lang="en-US" sz="4000" b="0" i="0">
                <a:solidFill>
                  <a:srgbClr val="121212"/>
                </a:solidFill>
                <a:effectLst/>
                <a:latin typeface="Inter" panose="020B0502030000000004" pitchFamily="34" charset="0"/>
              </a:rPr>
              <a:t>You did not anoint My head with oil, but she has anointed My feet with perfume.</a:t>
            </a:r>
            <a:endParaRPr lang="en-ZA" sz="1600" dirty="0"/>
          </a:p>
        </p:txBody>
      </p:sp>
      <p:sp>
        <p:nvSpPr>
          <p:cNvPr id="2" name="TextBox 1">
            <a:extLst>
              <a:ext uri="{FF2B5EF4-FFF2-40B4-BE49-F238E27FC236}">
                <a16:creationId xmlns:a16="http://schemas.microsoft.com/office/drawing/2014/main" id="{193720B3-A201-0A69-B824-891055C7293A}"/>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3" name="TextBox 2">
            <a:extLst>
              <a:ext uri="{FF2B5EF4-FFF2-40B4-BE49-F238E27FC236}">
                <a16:creationId xmlns:a16="http://schemas.microsoft.com/office/drawing/2014/main" id="{206F566C-45C8-53B2-A4FA-08FE5BE78E1A}"/>
              </a:ext>
            </a:extLst>
          </p:cNvPr>
          <p:cNvSpPr txBox="1"/>
          <p:nvPr/>
        </p:nvSpPr>
        <p:spPr>
          <a:xfrm>
            <a:off x="6248401" y="318654"/>
            <a:ext cx="5943600" cy="6558101"/>
          </a:xfrm>
          <a:prstGeom prst="rect">
            <a:avLst/>
          </a:prstGeom>
          <a:noFill/>
        </p:spPr>
        <p:txBody>
          <a:bodyPr wrap="square" rtlCol="0">
            <a:noAutofit/>
          </a:bodyPr>
          <a:lstStyle/>
          <a:p>
            <a:r>
              <a:rPr lang="en-US" sz="4000" dirty="0">
                <a:solidFill>
                  <a:schemeClr val="bg1">
                    <a:lumMod val="50000"/>
                  </a:schemeClr>
                </a:solidFill>
              </a:rPr>
              <a:t>45</a:t>
            </a:r>
            <a:r>
              <a:rPr lang="hi-IN" sz="4000" dirty="0"/>
              <a:t>तूने मुझे चूमा न दिया, पर जब से मैं आया हूँ तब से इसने मेरे पाँवों का चूमना न छोड़ा।</a:t>
            </a:r>
            <a:r>
              <a:rPr lang="en-US" sz="4000" dirty="0"/>
              <a:t> </a:t>
            </a:r>
            <a:r>
              <a:rPr lang="hi-IN" sz="4000" dirty="0">
                <a:solidFill>
                  <a:schemeClr val="bg1">
                    <a:lumMod val="50000"/>
                  </a:schemeClr>
                </a:solidFill>
              </a:rPr>
              <a:t>46</a:t>
            </a:r>
            <a:r>
              <a:rPr lang="hi-IN" sz="4000" dirty="0"/>
              <a:t> तूने मेरे सिर पर तेल नहीं मला; पर इसने मेरे पाँवों पर इत्र मला है।</a:t>
            </a:r>
            <a:endParaRPr lang="en-IN" sz="4000" dirty="0"/>
          </a:p>
        </p:txBody>
      </p:sp>
    </p:spTree>
    <p:extLst>
      <p:ext uri="{BB962C8B-B14F-4D97-AF65-F5344CB8AC3E}">
        <p14:creationId xmlns:p14="http://schemas.microsoft.com/office/powerpoint/2010/main" val="4160448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2F303BB-DF83-40FD-D7C7-27044ECE26DC}"/>
              </a:ext>
            </a:extLst>
          </p:cNvPr>
          <p:cNvPicPr>
            <a:picLocks noChangeAspect="1"/>
          </p:cNvPicPr>
          <p:nvPr/>
        </p:nvPicPr>
        <p:blipFill rotWithShape="1">
          <a:blip r:embed="rId2"/>
          <a:srcRect r="-2" b="585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C510CAC-BF95-0742-9FE1-E40D02DD4173}"/>
              </a:ext>
            </a:extLst>
          </p:cNvPr>
          <p:cNvSpPr txBox="1"/>
          <p:nvPr/>
        </p:nvSpPr>
        <p:spPr>
          <a:xfrm>
            <a:off x="9481023" y="224564"/>
            <a:ext cx="2709453" cy="646331"/>
          </a:xfrm>
          <a:prstGeom prst="rect">
            <a:avLst/>
          </a:prstGeom>
          <a:noFill/>
        </p:spPr>
        <p:txBody>
          <a:bodyPr wrap="square" rtlCol="0">
            <a:spAutoFit/>
          </a:bodyPr>
          <a:lstStyle/>
          <a:p>
            <a:r>
              <a:rPr lang="hi-IN" sz="3600" b="0" i="0" u="none" strike="noStrike" baseline="0" dirty="0">
                <a:solidFill>
                  <a:schemeClr val="bg1"/>
                </a:solidFill>
                <a:latin typeface="Mangal" panose="02040503050203030202" pitchFamily="18" charset="0"/>
                <a:cs typeface="Mangal" panose="02040503050203030202" pitchFamily="18" charset="0"/>
              </a:rPr>
              <a:t>लूका</a:t>
            </a:r>
            <a:r>
              <a:rPr lang="hi-IN" sz="2800" b="0" i="0" u="none" strike="noStrike" baseline="0" dirty="0">
                <a:solidFill>
                  <a:schemeClr val="bg1"/>
                </a:solidFill>
                <a:latin typeface="Mangal" panose="02040503050203030202" pitchFamily="18" charset="0"/>
                <a:cs typeface="Mangal" panose="02040503050203030202" pitchFamily="18" charset="0"/>
              </a:rPr>
              <a:t> 7:</a:t>
            </a:r>
            <a:r>
              <a:rPr lang="en-US" sz="2800" b="0" i="0" u="none" strike="noStrike" baseline="0" dirty="0">
                <a:solidFill>
                  <a:schemeClr val="bg1"/>
                </a:solidFill>
                <a:latin typeface="Mangal" panose="02040503050203030202" pitchFamily="18" charset="0"/>
                <a:cs typeface="Mangal" panose="02040503050203030202" pitchFamily="18" charset="0"/>
              </a:rPr>
              <a:t>45,46</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143001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000" b="0" i="0">
                <a:solidFill>
                  <a:srgbClr val="777A7B"/>
                </a:solidFill>
                <a:effectLst/>
                <a:latin typeface="Inter" panose="020B0502030000000004" pitchFamily="34" charset="0"/>
              </a:rPr>
              <a:t>47</a:t>
            </a:r>
            <a:r>
              <a:rPr lang="en-US" sz="4000" b="0" i="0">
                <a:solidFill>
                  <a:srgbClr val="121212"/>
                </a:solidFill>
                <a:effectLst/>
                <a:latin typeface="Inter" panose="020B0502030000000004" pitchFamily="34" charset="0"/>
              </a:rPr>
              <a:t>Therefore I tell you, because her many sins have been forgiven, she has loved much. But he who has been forgiven little loves little.”</a:t>
            </a:r>
          </a:p>
          <a:p>
            <a:pPr algn="l"/>
            <a:r>
              <a:rPr lang="en-US" sz="4000" b="0" i="0">
                <a:solidFill>
                  <a:srgbClr val="777A7B"/>
                </a:solidFill>
                <a:effectLst/>
                <a:latin typeface="Inter" panose="020B0502030000000004" pitchFamily="34" charset="0"/>
              </a:rPr>
              <a:t>48</a:t>
            </a:r>
            <a:r>
              <a:rPr lang="en-US" sz="4000" b="0" i="0">
                <a:solidFill>
                  <a:srgbClr val="121212"/>
                </a:solidFill>
                <a:effectLst/>
                <a:latin typeface="Inter" panose="020B0502030000000004" pitchFamily="34" charset="0"/>
              </a:rPr>
              <a:t>Then Jesus said to her, “Your sins are forgiven.”</a:t>
            </a:r>
          </a:p>
        </p:txBody>
      </p:sp>
      <p:sp>
        <p:nvSpPr>
          <p:cNvPr id="2" name="TextBox 1">
            <a:extLst>
              <a:ext uri="{FF2B5EF4-FFF2-40B4-BE49-F238E27FC236}">
                <a16:creationId xmlns:a16="http://schemas.microsoft.com/office/drawing/2014/main" id="{E9573BD8-9676-DEFE-8CA5-6C495DF23BD0}"/>
              </a:ext>
            </a:extLst>
          </p:cNvPr>
          <p:cNvSpPr txBox="1"/>
          <p:nvPr/>
        </p:nvSpPr>
        <p:spPr>
          <a:xfrm>
            <a:off x="6096000" y="166254"/>
            <a:ext cx="6096000" cy="6558101"/>
          </a:xfrm>
          <a:prstGeom prst="rect">
            <a:avLst/>
          </a:prstGeom>
          <a:noFill/>
        </p:spPr>
        <p:txBody>
          <a:bodyPr wrap="square" rtlCol="0">
            <a:noAutofit/>
          </a:bodyPr>
          <a:lstStyle/>
          <a:p>
            <a:r>
              <a:rPr lang="hi-IN" sz="3600" dirty="0">
                <a:solidFill>
                  <a:schemeClr val="bg1">
                    <a:lumMod val="50000"/>
                  </a:schemeClr>
                </a:solidFill>
              </a:rPr>
              <a:t>47</a:t>
            </a:r>
            <a:r>
              <a:rPr lang="hi-IN" sz="3600" dirty="0"/>
              <a:t> “इसलिए मैं तुझ से कहता हूँ; कि इसके पाप जो बहुत थे, क्षमा हुए, क्योंकि इसने बहुत प्रेम किया; पर जिसका थोड़ा क्षमा हुआ है, वह थोड़ा प्रेम करता है।” </a:t>
            </a:r>
            <a:r>
              <a:rPr lang="hi-IN" sz="3600" dirty="0">
                <a:solidFill>
                  <a:schemeClr val="bg1">
                    <a:lumMod val="50000"/>
                  </a:schemeClr>
                </a:solidFill>
              </a:rPr>
              <a:t>48</a:t>
            </a:r>
            <a:r>
              <a:rPr lang="hi-IN" sz="3600" dirty="0"/>
              <a:t> और उसने स्त्री से कहा, “तेरे पाप क्षमा हुए।”</a:t>
            </a:r>
            <a:endParaRPr lang="en-IN" sz="3600" dirty="0"/>
          </a:p>
        </p:txBody>
      </p:sp>
    </p:spTree>
    <p:extLst>
      <p:ext uri="{BB962C8B-B14F-4D97-AF65-F5344CB8AC3E}">
        <p14:creationId xmlns:p14="http://schemas.microsoft.com/office/powerpoint/2010/main" val="3386340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9908A1-80B2-BF0E-69BD-B294492186C7}"/>
              </a:ext>
            </a:extLst>
          </p:cNvPr>
          <p:cNvPicPr>
            <a:picLocks noChangeAspect="1"/>
          </p:cNvPicPr>
          <p:nvPr/>
        </p:nvPicPr>
        <p:blipFill>
          <a:blip r:embed="rId2"/>
          <a:stretch>
            <a:fillRect/>
          </a:stretch>
        </p:blipFill>
        <p:spPr>
          <a:xfrm>
            <a:off x="-340659" y="0"/>
            <a:ext cx="13267765" cy="6873055"/>
          </a:xfrm>
          <a:prstGeom prst="rect">
            <a:avLst/>
          </a:prstGeom>
        </p:spPr>
      </p:pic>
      <p:sp>
        <p:nvSpPr>
          <p:cNvPr id="4" name="TextBox 3">
            <a:extLst>
              <a:ext uri="{FF2B5EF4-FFF2-40B4-BE49-F238E27FC236}">
                <a16:creationId xmlns:a16="http://schemas.microsoft.com/office/drawing/2014/main" id="{C3ADDE80-5759-144E-60C9-BB3E08B1B51A}"/>
              </a:ext>
            </a:extLst>
          </p:cNvPr>
          <p:cNvSpPr txBox="1"/>
          <p:nvPr/>
        </p:nvSpPr>
        <p:spPr>
          <a:xfrm>
            <a:off x="9481023" y="224564"/>
            <a:ext cx="2709453" cy="646331"/>
          </a:xfrm>
          <a:prstGeom prst="rect">
            <a:avLst/>
          </a:prstGeom>
          <a:noFill/>
        </p:spPr>
        <p:txBody>
          <a:bodyPr wrap="square" rtlCol="0">
            <a:spAutoFit/>
          </a:bodyPr>
          <a:lstStyle/>
          <a:p>
            <a:r>
              <a:rPr lang="hi-IN" sz="3600" b="0" i="0" u="none" strike="noStrike" baseline="0" dirty="0">
                <a:solidFill>
                  <a:schemeClr val="bg1"/>
                </a:solidFill>
                <a:latin typeface="Mangal" panose="02040503050203030202" pitchFamily="18" charset="0"/>
                <a:cs typeface="Mangal" panose="02040503050203030202" pitchFamily="18" charset="0"/>
              </a:rPr>
              <a:t>लूका</a:t>
            </a:r>
            <a:r>
              <a:rPr lang="hi-IN" sz="2800" b="0" i="0" u="none" strike="noStrike" baseline="0" dirty="0">
                <a:solidFill>
                  <a:schemeClr val="bg1"/>
                </a:solidFill>
                <a:latin typeface="Mangal" panose="02040503050203030202" pitchFamily="18" charset="0"/>
                <a:cs typeface="Mangal" panose="02040503050203030202" pitchFamily="18" charset="0"/>
              </a:rPr>
              <a:t> </a:t>
            </a:r>
            <a:r>
              <a:rPr lang="hi-IN" sz="2800" b="0" i="0" u="none" strike="noStrike" baseline="0">
                <a:solidFill>
                  <a:schemeClr val="bg1"/>
                </a:solidFill>
                <a:latin typeface="Mangal" panose="02040503050203030202" pitchFamily="18" charset="0"/>
                <a:cs typeface="Mangal" panose="02040503050203030202" pitchFamily="18" charset="0"/>
              </a:rPr>
              <a:t>7:</a:t>
            </a:r>
            <a:r>
              <a:rPr lang="en-US" sz="2800" b="0" i="0" u="none" strike="noStrike" baseline="0" dirty="0">
                <a:solidFill>
                  <a:schemeClr val="bg1"/>
                </a:solidFill>
                <a:latin typeface="Mangal" panose="02040503050203030202" pitchFamily="18" charset="0"/>
                <a:cs typeface="Mangal" panose="02040503050203030202" pitchFamily="18" charset="0"/>
              </a:rPr>
              <a:t>47,48</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294544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49</a:t>
            </a:r>
            <a:r>
              <a:rPr lang="en-US" sz="4000" b="0" i="0">
                <a:solidFill>
                  <a:srgbClr val="121212"/>
                </a:solidFill>
                <a:effectLst/>
                <a:latin typeface="Inter" panose="020B0502030000000004" pitchFamily="34" charset="0"/>
              </a:rPr>
              <a:t>But those at the table began to say to themselves, “Who is this who even forgives sins?”</a:t>
            </a:r>
            <a:endParaRPr lang="en-ZA" sz="1600" dirty="0"/>
          </a:p>
        </p:txBody>
      </p:sp>
      <p:sp>
        <p:nvSpPr>
          <p:cNvPr id="3" name="TextBox 2">
            <a:extLst>
              <a:ext uri="{FF2B5EF4-FFF2-40B4-BE49-F238E27FC236}">
                <a16:creationId xmlns:a16="http://schemas.microsoft.com/office/drawing/2014/main" id="{B9C45CD6-568A-E136-AE24-CE63E6D9DA7C}"/>
              </a:ext>
            </a:extLst>
          </p:cNvPr>
          <p:cNvSpPr txBox="1"/>
          <p:nvPr/>
        </p:nvSpPr>
        <p:spPr>
          <a:xfrm>
            <a:off x="6096000" y="166254"/>
            <a:ext cx="6096000" cy="6558101"/>
          </a:xfrm>
          <a:prstGeom prst="rect">
            <a:avLst/>
          </a:prstGeom>
          <a:noFill/>
        </p:spPr>
        <p:txBody>
          <a:bodyPr wrap="square" rtlCol="0">
            <a:noAutofit/>
          </a:bodyPr>
          <a:lstStyle/>
          <a:p>
            <a:r>
              <a:rPr lang="en-US" sz="3600" dirty="0">
                <a:solidFill>
                  <a:schemeClr val="bg1">
                    <a:lumMod val="50000"/>
                  </a:schemeClr>
                </a:solidFill>
              </a:rPr>
              <a:t>49</a:t>
            </a:r>
            <a:r>
              <a:rPr lang="hi-IN" sz="3600" dirty="0"/>
              <a:t>तब जो लोग उसके साथ भोजन करने बैठे थे, वे अपने-अपने मन में सोचने लगे, “यह कौन है जो पापों को भी क्षमा करता है?”</a:t>
            </a:r>
            <a:endParaRPr lang="en-IN" sz="3600" dirty="0"/>
          </a:p>
        </p:txBody>
      </p:sp>
    </p:spTree>
    <p:extLst>
      <p:ext uri="{BB962C8B-B14F-4D97-AF65-F5344CB8AC3E}">
        <p14:creationId xmlns:p14="http://schemas.microsoft.com/office/powerpoint/2010/main" val="283334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755990A-EB8D-03FC-F26E-68D78553AED1}"/>
              </a:ext>
            </a:extLst>
          </p:cNvPr>
          <p:cNvPicPr>
            <a:picLocks noChangeAspect="1"/>
          </p:cNvPicPr>
          <p:nvPr/>
        </p:nvPicPr>
        <p:blipFill rotWithShape="1">
          <a:blip r:embed="rId2"/>
          <a:srcRect l="209" r="12220"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8AADF7A-0588-9D18-DF65-FBF832FBE835}"/>
              </a:ext>
            </a:extLst>
          </p:cNvPr>
          <p:cNvSpPr txBox="1"/>
          <p:nvPr/>
        </p:nvSpPr>
        <p:spPr>
          <a:xfrm>
            <a:off x="279330" y="224564"/>
            <a:ext cx="2709453" cy="646331"/>
          </a:xfrm>
          <a:prstGeom prst="rect">
            <a:avLst/>
          </a:prstGeom>
          <a:noFill/>
        </p:spPr>
        <p:txBody>
          <a:bodyPr wrap="square" rtlCol="0">
            <a:spAutoFit/>
          </a:bodyPr>
          <a:lstStyle/>
          <a:p>
            <a:r>
              <a:rPr lang="hi-IN" sz="3600" b="0" i="0" u="none" strike="noStrike" baseline="0" dirty="0">
                <a:solidFill>
                  <a:schemeClr val="bg1"/>
                </a:solidFill>
                <a:latin typeface="Mangal" panose="02040503050203030202" pitchFamily="18" charset="0"/>
                <a:cs typeface="Mangal" panose="02040503050203030202" pitchFamily="18" charset="0"/>
              </a:rPr>
              <a:t>लूका</a:t>
            </a:r>
            <a:r>
              <a:rPr lang="hi-IN" sz="2800" b="0" i="0" u="none" strike="noStrike" baseline="0" dirty="0">
                <a:solidFill>
                  <a:schemeClr val="bg1"/>
                </a:solidFill>
                <a:latin typeface="Mangal" panose="02040503050203030202" pitchFamily="18" charset="0"/>
                <a:cs typeface="Mangal" panose="02040503050203030202" pitchFamily="18" charset="0"/>
              </a:rPr>
              <a:t> 7:</a:t>
            </a:r>
            <a:r>
              <a:rPr lang="en-US" sz="2800" b="0" i="0" u="none" strike="noStrike" baseline="0" dirty="0">
                <a:solidFill>
                  <a:schemeClr val="bg1"/>
                </a:solidFill>
                <a:latin typeface="Mangal" panose="02040503050203030202" pitchFamily="18" charset="0"/>
                <a:cs typeface="Mangal" panose="02040503050203030202" pitchFamily="18" charset="0"/>
              </a:rPr>
              <a:t>49</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294669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50</a:t>
            </a:r>
            <a:r>
              <a:rPr lang="en-US" sz="4000" b="0" i="0">
                <a:solidFill>
                  <a:srgbClr val="121212"/>
                </a:solidFill>
                <a:effectLst/>
                <a:latin typeface="Inter" panose="020B0502030000000004" pitchFamily="34" charset="0"/>
              </a:rPr>
              <a:t>And Jesus told the woman, “Your faith has saved you; go in peace.”</a:t>
            </a:r>
            <a:endParaRPr lang="en-ZA" sz="1600" dirty="0"/>
          </a:p>
        </p:txBody>
      </p:sp>
      <p:sp>
        <p:nvSpPr>
          <p:cNvPr id="2" name="TextBox 1">
            <a:extLst>
              <a:ext uri="{FF2B5EF4-FFF2-40B4-BE49-F238E27FC236}">
                <a16:creationId xmlns:a16="http://schemas.microsoft.com/office/drawing/2014/main" id="{2E0CC831-ED65-2B52-024F-9FC3A06A171B}"/>
              </a:ext>
            </a:extLst>
          </p:cNvPr>
          <p:cNvSpPr txBox="1"/>
          <p:nvPr/>
        </p:nvSpPr>
        <p:spPr>
          <a:xfrm>
            <a:off x="6096000" y="166254"/>
            <a:ext cx="6096000" cy="6558101"/>
          </a:xfrm>
          <a:prstGeom prst="rect">
            <a:avLst/>
          </a:prstGeom>
          <a:noFill/>
        </p:spPr>
        <p:txBody>
          <a:bodyPr wrap="square" rtlCol="0">
            <a:noAutofit/>
          </a:bodyPr>
          <a:lstStyle/>
          <a:p>
            <a:r>
              <a:rPr lang="en-US" sz="4000" dirty="0">
                <a:solidFill>
                  <a:schemeClr val="bg1">
                    <a:lumMod val="50000"/>
                  </a:schemeClr>
                </a:solidFill>
              </a:rPr>
              <a:t>50 </a:t>
            </a:r>
            <a:r>
              <a:rPr lang="hi-IN" sz="4000" dirty="0"/>
              <a:t>पर उसने स्त्री से कहा, “तेरे विश्वास ने तुझे बचा लिया है, कुशल से चली जा।”</a:t>
            </a:r>
            <a:endParaRPr lang="en-IN" sz="4000" dirty="0"/>
          </a:p>
        </p:txBody>
      </p:sp>
    </p:spTree>
    <p:extLst>
      <p:ext uri="{BB962C8B-B14F-4D97-AF65-F5344CB8AC3E}">
        <p14:creationId xmlns:p14="http://schemas.microsoft.com/office/powerpoint/2010/main" val="251156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u="none" strike="noStrike" baseline="0" dirty="0">
                <a:latin typeface="TimesNewRomanPSMT"/>
              </a:rPr>
              <a:t>Woman washes Jesus’s Feet - Luke 7:36-50 </a:t>
            </a:r>
            <a:endParaRPr lang="en-ZA" sz="4800" dirty="0"/>
          </a:p>
        </p:txBody>
      </p:sp>
      <p:sp>
        <p:nvSpPr>
          <p:cNvPr id="2" name="TextBox 1">
            <a:extLst>
              <a:ext uri="{FF2B5EF4-FFF2-40B4-BE49-F238E27FC236}">
                <a16:creationId xmlns:a16="http://schemas.microsoft.com/office/drawing/2014/main" id="{2D5D568A-EED8-A739-C9A1-63EFE770A4EF}"/>
              </a:ext>
            </a:extLst>
          </p:cNvPr>
          <p:cNvSpPr txBox="1"/>
          <p:nvPr/>
        </p:nvSpPr>
        <p:spPr>
          <a:xfrm>
            <a:off x="6096000" y="166254"/>
            <a:ext cx="6096000" cy="6558101"/>
          </a:xfrm>
          <a:prstGeom prst="rect">
            <a:avLst/>
          </a:prstGeom>
          <a:noFill/>
        </p:spPr>
        <p:txBody>
          <a:bodyPr wrap="square" rtlCol="0">
            <a:noAutofit/>
          </a:bodyPr>
          <a:lstStyle/>
          <a:p>
            <a:r>
              <a:rPr lang="hi-IN" sz="4800"/>
              <a:t>औरत ने यीशु के पैर धोए - लूका 7:36-50</a:t>
            </a:r>
            <a:endParaRPr lang="en-IN" sz="4800" dirty="0"/>
          </a:p>
        </p:txBody>
      </p:sp>
    </p:spTree>
    <p:extLst>
      <p:ext uri="{BB962C8B-B14F-4D97-AF65-F5344CB8AC3E}">
        <p14:creationId xmlns:p14="http://schemas.microsoft.com/office/powerpoint/2010/main" val="375922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749067-CB5C-309B-31C5-60FABF38C7FF}"/>
              </a:ext>
            </a:extLst>
          </p:cNvPr>
          <p:cNvPicPr>
            <a:picLocks noChangeAspect="1"/>
          </p:cNvPicPr>
          <p:nvPr/>
        </p:nvPicPr>
        <p:blipFill rotWithShape="1">
          <a:blip r:embed="rId2"/>
          <a:srcRect t="3477" b="1202"/>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7821A0F-CA6B-3633-6321-EFEDB1282940}"/>
              </a:ext>
            </a:extLst>
          </p:cNvPr>
          <p:cNvSpPr txBox="1"/>
          <p:nvPr/>
        </p:nvSpPr>
        <p:spPr>
          <a:xfrm>
            <a:off x="279330" y="224564"/>
            <a:ext cx="2709453" cy="646331"/>
          </a:xfrm>
          <a:prstGeom prst="rect">
            <a:avLst/>
          </a:prstGeom>
          <a:noFill/>
        </p:spPr>
        <p:txBody>
          <a:bodyPr wrap="square" rtlCol="0">
            <a:spAutoFit/>
          </a:bodyPr>
          <a:lstStyle/>
          <a:p>
            <a:r>
              <a:rPr lang="hi-IN" sz="3600" b="0" i="0" u="none" strike="noStrike" baseline="0" dirty="0">
                <a:solidFill>
                  <a:schemeClr val="bg1"/>
                </a:solidFill>
                <a:latin typeface="Mangal" panose="02040503050203030202" pitchFamily="18" charset="0"/>
                <a:cs typeface="Mangal" panose="02040503050203030202" pitchFamily="18" charset="0"/>
              </a:rPr>
              <a:t>लूका</a:t>
            </a:r>
            <a:r>
              <a:rPr lang="hi-IN" sz="2800" b="0" i="0" u="none" strike="noStrike" baseline="0" dirty="0">
                <a:solidFill>
                  <a:schemeClr val="bg1"/>
                </a:solidFill>
                <a:latin typeface="Mangal" panose="02040503050203030202" pitchFamily="18" charset="0"/>
                <a:cs typeface="Mangal" panose="02040503050203030202" pitchFamily="18" charset="0"/>
              </a:rPr>
              <a:t> 7:</a:t>
            </a:r>
            <a:r>
              <a:rPr lang="en-US" sz="2800" b="0" i="0" u="none" strike="noStrike" baseline="0" dirty="0">
                <a:solidFill>
                  <a:schemeClr val="bg1"/>
                </a:solidFill>
                <a:latin typeface="Mangal" panose="02040503050203030202" pitchFamily="18" charset="0"/>
                <a:cs typeface="Mangal" panose="02040503050203030202" pitchFamily="18" charset="0"/>
              </a:rPr>
              <a:t>50</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71831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27A5B088-A1DE-A721-5E88-866A74CAAC6D}"/>
              </a:ext>
            </a:extLst>
          </p:cNvPr>
          <p:cNvPicPr>
            <a:picLocks noChangeAspect="1"/>
          </p:cNvPicPr>
          <p:nvPr/>
        </p:nvPicPr>
        <p:blipFill rotWithShape="1">
          <a:blip r:embed="rId2"/>
          <a:srcRect t="3477" b="1202"/>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69EFAB7-3E1D-547C-0158-45DE17C6F617}"/>
              </a:ext>
            </a:extLst>
          </p:cNvPr>
          <p:cNvSpPr txBox="1"/>
          <p:nvPr/>
        </p:nvSpPr>
        <p:spPr>
          <a:xfrm>
            <a:off x="572344" y="644063"/>
            <a:ext cx="6366338" cy="2027420"/>
          </a:xfrm>
          <a:prstGeom prst="rect">
            <a:avLst/>
          </a:prstGeom>
          <a:noFill/>
        </p:spPr>
        <p:txBody>
          <a:bodyPr wrap="square" rtlCol="0">
            <a:noAutofit/>
          </a:bodyPr>
          <a:lstStyle/>
          <a:p>
            <a:r>
              <a:rPr lang="hi-IN" sz="4800" b="0" i="0" u="none" strike="noStrike" baseline="0" dirty="0">
                <a:solidFill>
                  <a:schemeClr val="bg1"/>
                </a:solidFill>
                <a:latin typeface="TimesNewRomanPSMT"/>
              </a:rPr>
              <a:t>औरत ने यीशु के पैर धोए - लूका 7:36-50</a:t>
            </a:r>
          </a:p>
        </p:txBody>
      </p:sp>
    </p:spTree>
    <p:extLst>
      <p:ext uri="{BB962C8B-B14F-4D97-AF65-F5344CB8AC3E}">
        <p14:creationId xmlns:p14="http://schemas.microsoft.com/office/powerpoint/2010/main" val="266737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36</a:t>
            </a:r>
            <a:r>
              <a:rPr lang="en-US" sz="4000" b="0" i="0">
                <a:solidFill>
                  <a:srgbClr val="121212"/>
                </a:solidFill>
                <a:effectLst/>
                <a:latin typeface="Inter" panose="020B0502030000000004" pitchFamily="34" charset="0"/>
              </a:rPr>
              <a:t>Then one of the Pharisees invited Jesus to eat with him, and He entered the Pharisee’s house and reclined at the table.</a:t>
            </a:r>
            <a:endParaRPr lang="en-ZA" sz="1600" dirty="0"/>
          </a:p>
        </p:txBody>
      </p:sp>
      <p:sp>
        <p:nvSpPr>
          <p:cNvPr id="2" name="TextBox 1">
            <a:extLst>
              <a:ext uri="{FF2B5EF4-FFF2-40B4-BE49-F238E27FC236}">
                <a16:creationId xmlns:a16="http://schemas.microsoft.com/office/drawing/2014/main" id="{C72EBE7C-A1C4-C1FF-C7A9-5BBBEFB0744B}"/>
              </a:ext>
            </a:extLst>
          </p:cNvPr>
          <p:cNvSpPr txBox="1"/>
          <p:nvPr/>
        </p:nvSpPr>
        <p:spPr>
          <a:xfrm>
            <a:off x="6096000" y="166254"/>
            <a:ext cx="6096000" cy="6558101"/>
          </a:xfrm>
          <a:prstGeom prst="rect">
            <a:avLst/>
          </a:prstGeom>
          <a:noFill/>
        </p:spPr>
        <p:txBody>
          <a:bodyPr wrap="square" rtlCol="0">
            <a:noAutofit/>
          </a:bodyPr>
          <a:lstStyle/>
          <a:p>
            <a:r>
              <a:rPr lang="hi-IN" sz="3600" dirty="0">
                <a:solidFill>
                  <a:schemeClr val="bg1">
                    <a:lumMod val="50000"/>
                  </a:schemeClr>
                </a:solidFill>
              </a:rPr>
              <a:t>36</a:t>
            </a:r>
            <a:r>
              <a:rPr lang="hi-IN" sz="3600" dirty="0"/>
              <a:t> फिर किसी फरीसी ने उससे विनती की, कि मेरे साथ भोजन कर; अतः वह उस फरीसी के घर में जाकर भोजन करने बैठा।</a:t>
            </a:r>
            <a:endParaRPr lang="en-IN" sz="3600" dirty="0"/>
          </a:p>
        </p:txBody>
      </p:sp>
    </p:spTree>
    <p:extLst>
      <p:ext uri="{BB962C8B-B14F-4D97-AF65-F5344CB8AC3E}">
        <p14:creationId xmlns:p14="http://schemas.microsoft.com/office/powerpoint/2010/main" val="92386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918C1-920B-35F7-B156-A5C981BD8016}"/>
              </a:ext>
            </a:extLst>
          </p:cNvPr>
          <p:cNvPicPr>
            <a:picLocks noChangeAspect="1"/>
          </p:cNvPicPr>
          <p:nvPr/>
        </p:nvPicPr>
        <p:blipFill>
          <a:blip r:embed="rId2"/>
          <a:stretch>
            <a:fillRect/>
          </a:stretch>
        </p:blipFill>
        <p:spPr>
          <a:xfrm>
            <a:off x="0" y="-122509"/>
            <a:ext cx="12433738" cy="6980509"/>
          </a:xfrm>
          <a:prstGeom prst="rect">
            <a:avLst/>
          </a:prstGeom>
        </p:spPr>
      </p:pic>
      <p:sp>
        <p:nvSpPr>
          <p:cNvPr id="4" name="TextBox 3">
            <a:extLst>
              <a:ext uri="{FF2B5EF4-FFF2-40B4-BE49-F238E27FC236}">
                <a16:creationId xmlns:a16="http://schemas.microsoft.com/office/drawing/2014/main" id="{5B3F5202-0167-DA8E-DEF8-C70FB704C636}"/>
              </a:ext>
            </a:extLst>
          </p:cNvPr>
          <p:cNvSpPr txBox="1"/>
          <p:nvPr/>
        </p:nvSpPr>
        <p:spPr>
          <a:xfrm>
            <a:off x="10050859" y="224564"/>
            <a:ext cx="2709453" cy="646331"/>
          </a:xfrm>
          <a:prstGeom prst="rect">
            <a:avLst/>
          </a:prstGeom>
          <a:noFill/>
        </p:spPr>
        <p:txBody>
          <a:bodyPr wrap="square" rtlCol="0">
            <a:spAutoFit/>
          </a:bodyPr>
          <a:lstStyle/>
          <a:p>
            <a:r>
              <a:rPr lang="hi-IN" sz="3600" b="0" i="0" u="none" strike="noStrike" baseline="0" dirty="0">
                <a:solidFill>
                  <a:schemeClr val="bg1"/>
                </a:solidFill>
                <a:latin typeface="Mangal" panose="02040503050203030202" pitchFamily="18" charset="0"/>
                <a:cs typeface="Mangal" panose="02040503050203030202" pitchFamily="18" charset="0"/>
              </a:rPr>
              <a:t>लूका</a:t>
            </a:r>
            <a:r>
              <a:rPr lang="hi-IN" sz="2800" b="0" i="0" u="none" strike="noStrike" baseline="0" dirty="0">
                <a:solidFill>
                  <a:schemeClr val="bg1"/>
                </a:solidFill>
                <a:latin typeface="Mangal" panose="02040503050203030202" pitchFamily="18" charset="0"/>
                <a:cs typeface="Mangal" panose="02040503050203030202" pitchFamily="18" charset="0"/>
              </a:rPr>
              <a:t> 7:36</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2279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777A7B"/>
                </a:solidFill>
                <a:effectLst/>
                <a:latin typeface="Inter" panose="020B0502030000000004" pitchFamily="34" charset="0"/>
              </a:rPr>
              <a:t>37</a:t>
            </a:r>
            <a:r>
              <a:rPr lang="en-US" sz="4000" b="0" i="0" dirty="0">
                <a:solidFill>
                  <a:srgbClr val="121212"/>
                </a:solidFill>
                <a:effectLst/>
                <a:latin typeface="Inter" panose="020B0502030000000004" pitchFamily="34" charset="0"/>
              </a:rPr>
              <a:t>When a sinful woman from that town learned that Jesus was dining there, she brought an alabaster jar of perfume.</a:t>
            </a:r>
            <a:endParaRPr lang="en-ZA" dirty="0"/>
          </a:p>
        </p:txBody>
      </p:sp>
      <p:sp>
        <p:nvSpPr>
          <p:cNvPr id="3" name="TextBox 2">
            <a:extLst>
              <a:ext uri="{FF2B5EF4-FFF2-40B4-BE49-F238E27FC236}">
                <a16:creationId xmlns:a16="http://schemas.microsoft.com/office/drawing/2014/main" id="{71688F09-AF93-D4A7-B424-A7D43CBACDF3}"/>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2" name="TextBox 1">
            <a:extLst>
              <a:ext uri="{FF2B5EF4-FFF2-40B4-BE49-F238E27FC236}">
                <a16:creationId xmlns:a16="http://schemas.microsoft.com/office/drawing/2014/main" id="{8FE3A0E4-1F67-422E-45B3-7164D47A2315}"/>
              </a:ext>
            </a:extLst>
          </p:cNvPr>
          <p:cNvSpPr txBox="1"/>
          <p:nvPr/>
        </p:nvSpPr>
        <p:spPr>
          <a:xfrm>
            <a:off x="6096000" y="133646"/>
            <a:ext cx="6096000" cy="6743110"/>
          </a:xfrm>
          <a:prstGeom prst="rect">
            <a:avLst/>
          </a:prstGeom>
          <a:noFill/>
        </p:spPr>
        <p:txBody>
          <a:bodyPr wrap="square" rtlCol="0">
            <a:noAutofit/>
          </a:bodyPr>
          <a:lstStyle/>
          <a:p>
            <a:r>
              <a:rPr lang="en-US" sz="4000" dirty="0">
                <a:solidFill>
                  <a:schemeClr val="bg1">
                    <a:lumMod val="50000"/>
                  </a:schemeClr>
                </a:solidFill>
              </a:rPr>
              <a:t>37</a:t>
            </a:r>
            <a:r>
              <a:rPr lang="hi-IN" sz="4000" dirty="0"/>
              <a:t> वहाँ उस नगर की एक पापिनी स्त्री यह जानकर कि वह फरीसी के घर में भोजन करने बैठा है, संगमरमर के पात्र में इत्र लाई।</a:t>
            </a:r>
            <a:endParaRPr lang="en-IN" sz="4000" dirty="0"/>
          </a:p>
        </p:txBody>
      </p:sp>
    </p:spTree>
    <p:extLst>
      <p:ext uri="{BB962C8B-B14F-4D97-AF65-F5344CB8AC3E}">
        <p14:creationId xmlns:p14="http://schemas.microsoft.com/office/powerpoint/2010/main" val="3676245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05F206-B3BE-5762-4A8B-BF9DDE9ACF66}"/>
              </a:ext>
            </a:extLst>
          </p:cNvPr>
          <p:cNvPicPr>
            <a:picLocks noChangeAspect="1"/>
          </p:cNvPicPr>
          <p:nvPr/>
        </p:nvPicPr>
        <p:blipFill>
          <a:blip r:embed="rId2"/>
          <a:stretch>
            <a:fillRect/>
          </a:stretch>
        </p:blipFill>
        <p:spPr>
          <a:xfrm>
            <a:off x="-322729" y="-11787"/>
            <a:ext cx="12514729" cy="6869787"/>
          </a:xfrm>
          <a:prstGeom prst="rect">
            <a:avLst/>
          </a:prstGeom>
        </p:spPr>
      </p:pic>
      <p:sp>
        <p:nvSpPr>
          <p:cNvPr id="6" name="TextBox 5">
            <a:extLst>
              <a:ext uri="{FF2B5EF4-FFF2-40B4-BE49-F238E27FC236}">
                <a16:creationId xmlns:a16="http://schemas.microsoft.com/office/drawing/2014/main" id="{014D4D5B-ADF8-1425-751D-DDE7F5FD3F4D}"/>
              </a:ext>
            </a:extLst>
          </p:cNvPr>
          <p:cNvSpPr txBox="1"/>
          <p:nvPr/>
        </p:nvSpPr>
        <p:spPr>
          <a:xfrm>
            <a:off x="279330" y="224564"/>
            <a:ext cx="2709453" cy="646331"/>
          </a:xfrm>
          <a:prstGeom prst="rect">
            <a:avLst/>
          </a:prstGeom>
          <a:noFill/>
        </p:spPr>
        <p:txBody>
          <a:bodyPr wrap="square" rtlCol="0">
            <a:spAutoFit/>
          </a:bodyPr>
          <a:lstStyle/>
          <a:p>
            <a:r>
              <a:rPr lang="hi-IN" sz="3600" b="0" i="0" u="none" strike="noStrike" baseline="0" dirty="0">
                <a:solidFill>
                  <a:schemeClr val="bg1"/>
                </a:solidFill>
                <a:latin typeface="Mangal" panose="02040503050203030202" pitchFamily="18" charset="0"/>
                <a:cs typeface="Mangal" panose="02040503050203030202" pitchFamily="18" charset="0"/>
              </a:rPr>
              <a:t>लूका</a:t>
            </a:r>
            <a:r>
              <a:rPr lang="hi-IN" sz="2800" b="0" i="0" u="none" strike="noStrike" baseline="0" dirty="0">
                <a:solidFill>
                  <a:schemeClr val="bg1"/>
                </a:solidFill>
                <a:latin typeface="Mangal" panose="02040503050203030202" pitchFamily="18" charset="0"/>
                <a:cs typeface="Mangal" panose="02040503050203030202" pitchFamily="18" charset="0"/>
              </a:rPr>
              <a:t> 7:3</a:t>
            </a:r>
            <a:r>
              <a:rPr lang="en-US" sz="2800" b="0" i="0" u="none" strike="noStrike" baseline="0" dirty="0">
                <a:solidFill>
                  <a:schemeClr val="bg1"/>
                </a:solidFill>
                <a:latin typeface="Mangal" panose="02040503050203030202" pitchFamily="18" charset="0"/>
                <a:cs typeface="Mangal" panose="02040503050203030202" pitchFamily="18" charset="0"/>
              </a:rPr>
              <a:t>7</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38429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38</a:t>
            </a:r>
            <a:r>
              <a:rPr lang="en-US" sz="4000" b="0" i="0">
                <a:solidFill>
                  <a:srgbClr val="121212"/>
                </a:solidFill>
                <a:effectLst/>
                <a:latin typeface="Inter" panose="020B0502030000000004" pitchFamily="34" charset="0"/>
              </a:rPr>
              <a:t>As she stood behind Him at His feet weeping, she began to wet His feet with her tears and wipe them with her hair. Then she kissed His feet and anointed them with the perfume.</a:t>
            </a:r>
            <a:endParaRPr lang="en-ZA" sz="1600" dirty="0"/>
          </a:p>
        </p:txBody>
      </p:sp>
      <p:sp>
        <p:nvSpPr>
          <p:cNvPr id="3" name="TextBox 2">
            <a:extLst>
              <a:ext uri="{FF2B5EF4-FFF2-40B4-BE49-F238E27FC236}">
                <a16:creationId xmlns:a16="http://schemas.microsoft.com/office/drawing/2014/main" id="{C41844A5-3235-5052-2B7D-6E89FDB33363}"/>
              </a:ext>
            </a:extLst>
          </p:cNvPr>
          <p:cNvSpPr txBox="1"/>
          <p:nvPr/>
        </p:nvSpPr>
        <p:spPr>
          <a:xfrm>
            <a:off x="6096000" y="133646"/>
            <a:ext cx="6096000" cy="6743110"/>
          </a:xfrm>
          <a:prstGeom prst="rect">
            <a:avLst/>
          </a:prstGeom>
          <a:noFill/>
        </p:spPr>
        <p:txBody>
          <a:bodyPr wrap="square" rtlCol="0">
            <a:noAutofit/>
          </a:bodyPr>
          <a:lstStyle/>
          <a:p>
            <a:r>
              <a:rPr lang="en-US" sz="4000" dirty="0">
                <a:solidFill>
                  <a:schemeClr val="bg1">
                    <a:lumMod val="50000"/>
                  </a:schemeClr>
                </a:solidFill>
              </a:rPr>
              <a:t>38</a:t>
            </a:r>
            <a:r>
              <a:rPr lang="hi-IN" sz="4000" dirty="0"/>
              <a:t>और उसके पाँवों के पास, पीछे खड़ी होकर, रोती हुई, उसके पाँवों को आँसुओं से भिगाने और अपने सिर के बालों से पोंछने लगी और उसके पाँव बार बार चूमकर उन पर इत्र मला। </a:t>
            </a:r>
            <a:endParaRPr lang="en-IN" sz="4000" dirty="0"/>
          </a:p>
        </p:txBody>
      </p:sp>
    </p:spTree>
    <p:extLst>
      <p:ext uri="{BB962C8B-B14F-4D97-AF65-F5344CB8AC3E}">
        <p14:creationId xmlns:p14="http://schemas.microsoft.com/office/powerpoint/2010/main" val="2180228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1154</Words>
  <Application>Microsoft Office PowerPoint</Application>
  <PresentationFormat>Widescreen</PresentationFormat>
  <Paragraphs>69</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Aptos</vt:lpstr>
      <vt:lpstr>Arial</vt:lpstr>
      <vt:lpstr>Calibri</vt:lpstr>
      <vt:lpstr>Calibri Light</vt:lpstr>
      <vt:lpstr>Inter</vt:lpstr>
      <vt:lpstr>Mangal</vt:lpstr>
      <vt:lpstr>PT Serif</vt:lpstr>
      <vt:lpstr>Symbol</vt:lpstr>
      <vt:lpstr>Times New Roman</vt:lpstr>
      <vt:lpstr>TimesNewRomanPS-BoldMT</vt:lpstr>
      <vt:lpstr>TimesNewRomanPSMT</vt:lpstr>
      <vt:lpstr>Office Theme</vt:lpstr>
      <vt:lpstr>35-4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Vinay Kumar</cp:lastModifiedBy>
  <cp:revision>83</cp:revision>
  <dcterms:created xsi:type="dcterms:W3CDTF">2021-07-20T09:23:46Z</dcterms:created>
  <dcterms:modified xsi:type="dcterms:W3CDTF">2024-08-05T13:41:26Z</dcterms:modified>
</cp:coreProperties>
</file>