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85" r:id="rId17"/>
    <p:sldId id="446" r:id="rId18"/>
    <p:sldId id="477" r:id="rId19"/>
    <p:sldId id="447" r:id="rId20"/>
    <p:sldId id="478" r:id="rId21"/>
    <p:sldId id="448" r:id="rId22"/>
    <p:sldId id="479" r:id="rId23"/>
    <p:sldId id="449" r:id="rId24"/>
    <p:sldId id="480" r:id="rId25"/>
    <p:sldId id="450" r:id="rId26"/>
    <p:sldId id="481" r:id="rId27"/>
    <p:sldId id="451" r:id="rId28"/>
    <p:sldId id="482" r:id="rId29"/>
    <p:sldId id="452" r:id="rId30"/>
    <p:sldId id="483" r:id="rId31"/>
    <p:sldId id="453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9EBE18-1EBB-4F8D-8D0A-02018AA052C5}" v="112" dt="2024-01-05T07:04:44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446" autoAdjust="0"/>
  </p:normalViewPr>
  <p:slideViewPr>
    <p:cSldViewPr snapToGrid="0">
      <p:cViewPr varScale="1">
        <p:scale>
          <a:sx n="58" d="100"/>
          <a:sy n="58" d="100"/>
        </p:scale>
        <p:origin x="90" y="10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BD51771-8B30-44BA-A56A-2A7B51FA6A85}"/>
    <pc:docChg chg="custSel modSld">
      <pc:chgData name="Leonie Smith" userId="fed1330f33f5650e" providerId="LiveId" clId="{9BD51771-8B30-44BA-A56A-2A7B51FA6A85}" dt="2023-01-13T07:17:37.228" v="52"/>
      <pc:docMkLst>
        <pc:docMk/>
      </pc:docMkLst>
      <pc:sldChg chg="addSp delSp modSp mod modTransition modAnim">
        <pc:chgData name="Leonie Smith" userId="fed1330f33f5650e" providerId="LiveId" clId="{9BD51771-8B30-44BA-A56A-2A7B51FA6A85}" dt="2023-01-13T07:17:16.059" v="49"/>
        <pc:sldMkLst>
          <pc:docMk/>
          <pc:sldMk cId="3759221820" sldId="439"/>
        </pc:sldMkLst>
        <pc:spChg chg="add mod">
          <ac:chgData name="Leonie Smith" userId="fed1330f33f5650e" providerId="LiveId" clId="{9BD51771-8B30-44BA-A56A-2A7B51FA6A85}" dt="2023-01-13T07:17:16.059" v="49"/>
          <ac:spMkLst>
            <pc:docMk/>
            <pc:sldMk cId="3759221820" sldId="439"/>
            <ac:spMk id="3" creationId="{814A8EDC-7D40-E063-41F0-77CA4726E361}"/>
          </ac:spMkLst>
        </pc:spChg>
        <pc:spChg chg="del">
          <ac:chgData name="Leonie Smith" userId="fed1330f33f5650e" providerId="LiveId" clId="{9BD51771-8B30-44BA-A56A-2A7B51FA6A85}" dt="2023-01-13T07:15:28.777" v="23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759221820" sldId="439"/>
            <ac:picMk id="2" creationId="{0113C646-2F03-C3F0-AF29-3E28D4C56402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20.128" v="50"/>
        <pc:sldMkLst>
          <pc:docMk/>
          <pc:sldMk cId="923867738" sldId="440"/>
        </pc:sldMkLst>
        <pc:spChg chg="add mod">
          <ac:chgData name="Leonie Smith" userId="fed1330f33f5650e" providerId="LiveId" clId="{9BD51771-8B30-44BA-A56A-2A7B51FA6A85}" dt="2023-01-13T07:17:20.128" v="50"/>
          <ac:spMkLst>
            <pc:docMk/>
            <pc:sldMk cId="923867738" sldId="440"/>
            <ac:spMk id="2" creationId="{F75D9073-F841-9039-528A-FAF71F500243}"/>
          </ac:spMkLst>
        </pc:spChg>
        <pc:spChg chg="del">
          <ac:chgData name="Leonie Smith" userId="fed1330f33f5650e" providerId="LiveId" clId="{9BD51771-8B30-44BA-A56A-2A7B51FA6A85}" dt="2023-01-13T07:15:32.660" v="24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923867738" sldId="440"/>
            <ac:picMk id="3" creationId="{177768B2-33CF-8BF8-E7DF-EC29671A5773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10.862" v="48"/>
        <pc:sldMkLst>
          <pc:docMk/>
          <pc:sldMk cId="3676245138" sldId="441"/>
        </pc:sldMkLst>
        <pc:spChg chg="add mod">
          <ac:chgData name="Leonie Smith" userId="fed1330f33f5650e" providerId="LiveId" clId="{9BD51771-8B30-44BA-A56A-2A7B51FA6A85}" dt="2023-01-13T07:17:10.862" v="48"/>
          <ac:spMkLst>
            <pc:docMk/>
            <pc:sldMk cId="3676245138" sldId="441"/>
            <ac:spMk id="2" creationId="{980FE3EB-C991-9141-E8AD-91605F77DC92}"/>
          </ac:spMkLst>
        </pc:spChg>
        <pc:spChg chg="del">
          <ac:chgData name="Leonie Smith" userId="fed1330f33f5650e" providerId="LiveId" clId="{9BD51771-8B30-44BA-A56A-2A7B51FA6A85}" dt="2023-01-13T07:15:39.141" v="25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676245138" sldId="441"/>
            <ac:picMk id="5" creationId="{B038E885-CD03-983E-0D76-C651F831CFB8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09.449" v="47"/>
        <pc:sldMkLst>
          <pc:docMk/>
          <pc:sldMk cId="2180228365" sldId="442"/>
        </pc:sldMkLst>
        <pc:spChg chg="add mod">
          <ac:chgData name="Leonie Smith" userId="fed1330f33f5650e" providerId="LiveId" clId="{9BD51771-8B30-44BA-A56A-2A7B51FA6A85}" dt="2023-01-13T07:17:09.449" v="47"/>
          <ac:spMkLst>
            <pc:docMk/>
            <pc:sldMk cId="2180228365" sldId="442"/>
            <ac:spMk id="2" creationId="{B76E8015-5954-053F-260D-CA80BC161249}"/>
          </ac:spMkLst>
        </pc:spChg>
        <pc:spChg chg="del">
          <ac:chgData name="Leonie Smith" userId="fed1330f33f5650e" providerId="LiveId" clId="{9BD51771-8B30-44BA-A56A-2A7B51FA6A85}" dt="2023-01-13T07:15:42.081" v="26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180228365" sldId="442"/>
            <ac:picMk id="7" creationId="{80DE946C-C6BA-45FE-8CF6-A898C85CF82D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07.965" v="46"/>
        <pc:sldMkLst>
          <pc:docMk/>
          <pc:sldMk cId="3095902142" sldId="443"/>
        </pc:sldMkLst>
        <pc:spChg chg="add mod">
          <ac:chgData name="Leonie Smith" userId="fed1330f33f5650e" providerId="LiveId" clId="{9BD51771-8B30-44BA-A56A-2A7B51FA6A85}" dt="2023-01-13T07:17:07.965" v="46"/>
          <ac:spMkLst>
            <pc:docMk/>
            <pc:sldMk cId="3095902142" sldId="443"/>
            <ac:spMk id="2" creationId="{18E4B7B0-6C3E-D8E9-A75F-BCCB03E224CC}"/>
          </ac:spMkLst>
        </pc:spChg>
        <pc:spChg chg="del">
          <ac:chgData name="Leonie Smith" userId="fed1330f33f5650e" providerId="LiveId" clId="{9BD51771-8B30-44BA-A56A-2A7B51FA6A85}" dt="2023-01-13T07:15:45.029" v="27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095902142" sldId="443"/>
            <ac:picMk id="3" creationId="{98D4F3C7-B84E-5DB6-FD77-E0195BC9D9B7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37.228" v="52"/>
        <pc:sldMkLst>
          <pc:docMk/>
          <pc:sldMk cId="1718612039" sldId="444"/>
        </pc:sldMkLst>
        <pc:spChg chg="add mod">
          <ac:chgData name="Leonie Smith" userId="fed1330f33f5650e" providerId="LiveId" clId="{9BD51771-8B30-44BA-A56A-2A7B51FA6A85}" dt="2023-01-13T07:17:37.228" v="52"/>
          <ac:spMkLst>
            <pc:docMk/>
            <pc:sldMk cId="1718612039" sldId="444"/>
            <ac:spMk id="2" creationId="{6596FEDD-6073-8146-E5F1-D9781EEA3F33}"/>
          </ac:spMkLst>
        </pc:spChg>
        <pc:spChg chg="del">
          <ac:chgData name="Leonie Smith" userId="fed1330f33f5650e" providerId="LiveId" clId="{9BD51771-8B30-44BA-A56A-2A7B51FA6A85}" dt="2023-01-13T07:17:31.115" v="51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1718612039" sldId="444"/>
            <ac:picMk id="3" creationId="{40D58B05-F367-AC1B-9048-9F3AA32A17EC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01.167" v="45"/>
        <pc:sldMkLst>
          <pc:docMk/>
          <pc:sldMk cId="2166098122" sldId="445"/>
        </pc:sldMkLst>
        <pc:spChg chg="add mod">
          <ac:chgData name="Leonie Smith" userId="fed1330f33f5650e" providerId="LiveId" clId="{9BD51771-8B30-44BA-A56A-2A7B51FA6A85}" dt="2023-01-13T07:17:01.167" v="45"/>
          <ac:spMkLst>
            <pc:docMk/>
            <pc:sldMk cId="2166098122" sldId="445"/>
            <ac:spMk id="2" creationId="{3530003F-767D-8D35-0897-2758D189610A}"/>
          </ac:spMkLst>
        </pc:spChg>
        <pc:spChg chg="del">
          <ac:chgData name="Leonie Smith" userId="fed1330f33f5650e" providerId="LiveId" clId="{9BD51771-8B30-44BA-A56A-2A7B51FA6A85}" dt="2023-01-13T07:15:48.161" v="28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166098122" sldId="445"/>
            <ac:picMk id="13" creationId="{B78618A6-DFC2-2CC0-D8E5-AC70EC2FA77C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8.988" v="44"/>
        <pc:sldMkLst>
          <pc:docMk/>
          <pc:sldMk cId="665805102" sldId="446"/>
        </pc:sldMkLst>
        <pc:spChg chg="add mod">
          <ac:chgData name="Leonie Smith" userId="fed1330f33f5650e" providerId="LiveId" clId="{9BD51771-8B30-44BA-A56A-2A7B51FA6A85}" dt="2023-01-13T07:16:58.988" v="44"/>
          <ac:spMkLst>
            <pc:docMk/>
            <pc:sldMk cId="665805102" sldId="446"/>
            <ac:spMk id="2" creationId="{2D9E02FE-FDAA-8290-2CF3-BAF2CD1A53FA}"/>
          </ac:spMkLst>
        </pc:spChg>
        <pc:spChg chg="del">
          <ac:chgData name="Leonie Smith" userId="fed1330f33f5650e" providerId="LiveId" clId="{9BD51771-8B30-44BA-A56A-2A7B51FA6A85}" dt="2023-01-13T07:15:55.203" v="29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665805102" sldId="446"/>
            <ac:picMk id="9" creationId="{B88814E2-44E4-A201-9EA7-E101AE3A9AF7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6.885" v="43"/>
        <pc:sldMkLst>
          <pc:docMk/>
          <pc:sldMk cId="2422728137" sldId="447"/>
        </pc:sldMkLst>
        <pc:spChg chg="add mod">
          <ac:chgData name="Leonie Smith" userId="fed1330f33f5650e" providerId="LiveId" clId="{9BD51771-8B30-44BA-A56A-2A7B51FA6A85}" dt="2023-01-13T07:16:56.885" v="43"/>
          <ac:spMkLst>
            <pc:docMk/>
            <pc:sldMk cId="2422728137" sldId="447"/>
            <ac:spMk id="3" creationId="{0B58277C-B401-C47D-4C98-C1CD2B5D01B8}"/>
          </ac:spMkLst>
        </pc:spChg>
        <pc:spChg chg="del">
          <ac:chgData name="Leonie Smith" userId="fed1330f33f5650e" providerId="LiveId" clId="{9BD51771-8B30-44BA-A56A-2A7B51FA6A85}" dt="2023-01-13T07:15:57.809" v="30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422728137" sldId="447"/>
            <ac:picMk id="2" creationId="{9FA6A38D-7F11-544F-731C-41647EB171A0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5.226" v="42"/>
        <pc:sldMkLst>
          <pc:docMk/>
          <pc:sldMk cId="843663555" sldId="448"/>
        </pc:sldMkLst>
        <pc:spChg chg="add mod">
          <ac:chgData name="Leonie Smith" userId="fed1330f33f5650e" providerId="LiveId" clId="{9BD51771-8B30-44BA-A56A-2A7B51FA6A85}" dt="2023-01-13T07:16:55.226" v="42"/>
          <ac:spMkLst>
            <pc:docMk/>
            <pc:sldMk cId="843663555" sldId="448"/>
            <ac:spMk id="2" creationId="{C717A8ED-0119-5C45-F6B8-4C293CE0F2FA}"/>
          </ac:spMkLst>
        </pc:spChg>
        <pc:spChg chg="del">
          <ac:chgData name="Leonie Smith" userId="fed1330f33f5650e" providerId="LiveId" clId="{9BD51771-8B30-44BA-A56A-2A7B51FA6A85}" dt="2023-01-13T07:16:01.018" v="31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843663555" sldId="448"/>
            <ac:picMk id="3" creationId="{35C65140-227D-56CC-018B-BC23F5864F92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3.639" v="41"/>
        <pc:sldMkLst>
          <pc:docMk/>
          <pc:sldMk cId="4160448636" sldId="449"/>
        </pc:sldMkLst>
        <pc:spChg chg="add mod">
          <ac:chgData name="Leonie Smith" userId="fed1330f33f5650e" providerId="LiveId" clId="{9BD51771-8B30-44BA-A56A-2A7B51FA6A85}" dt="2023-01-13T07:16:53.639" v="41"/>
          <ac:spMkLst>
            <pc:docMk/>
            <pc:sldMk cId="4160448636" sldId="449"/>
            <ac:spMk id="2" creationId="{E1E187B6-875F-8FB3-1797-34FBD19A1FF3}"/>
          </ac:spMkLst>
        </pc:spChg>
        <pc:spChg chg="del">
          <ac:chgData name="Leonie Smith" userId="fed1330f33f5650e" providerId="LiveId" clId="{9BD51771-8B30-44BA-A56A-2A7B51FA6A85}" dt="2023-01-13T07:16:05.335" v="32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4160448636" sldId="449"/>
            <ac:picMk id="7" creationId="{C90A7278-00F5-5FB5-DA30-FCF185AE43D5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2.061" v="40"/>
        <pc:sldMkLst>
          <pc:docMk/>
          <pc:sldMk cId="538051216" sldId="450"/>
        </pc:sldMkLst>
        <pc:spChg chg="add mod">
          <ac:chgData name="Leonie Smith" userId="fed1330f33f5650e" providerId="LiveId" clId="{9BD51771-8B30-44BA-A56A-2A7B51FA6A85}" dt="2023-01-13T07:16:52.061" v="40"/>
          <ac:spMkLst>
            <pc:docMk/>
            <pc:sldMk cId="538051216" sldId="450"/>
            <ac:spMk id="2" creationId="{9F8CF8A3-8544-3DE5-0C43-9CEED476A963}"/>
          </ac:spMkLst>
        </pc:spChg>
        <pc:spChg chg="del">
          <ac:chgData name="Leonie Smith" userId="fed1330f33f5650e" providerId="LiveId" clId="{9BD51771-8B30-44BA-A56A-2A7B51FA6A85}" dt="2023-01-13T07:16:08.173" v="33" actId="21"/>
          <ac:spMkLst>
            <pc:docMk/>
            <pc:sldMk cId="538051216" sldId="450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538051216" sldId="450"/>
            <ac:picMk id="7" creationId="{C88DF3D8-ADAD-EA08-19B9-B33CEF7F9628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0.389" v="39"/>
        <pc:sldMkLst>
          <pc:docMk/>
          <pc:sldMk cId="3386340796" sldId="451"/>
        </pc:sldMkLst>
        <pc:spChg chg="add mod">
          <ac:chgData name="Leonie Smith" userId="fed1330f33f5650e" providerId="LiveId" clId="{9BD51771-8B30-44BA-A56A-2A7B51FA6A85}" dt="2023-01-13T07:16:50.389" v="39"/>
          <ac:spMkLst>
            <pc:docMk/>
            <pc:sldMk cId="3386340796" sldId="451"/>
            <ac:spMk id="2" creationId="{A5EA45DA-3DA4-2D6D-71DC-41B24876ECE2}"/>
          </ac:spMkLst>
        </pc:spChg>
        <pc:spChg chg="del">
          <ac:chgData name="Leonie Smith" userId="fed1330f33f5650e" providerId="LiveId" clId="{9BD51771-8B30-44BA-A56A-2A7B51FA6A85}" dt="2023-01-13T07:16:11.223" v="34" actId="21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386340796" sldId="451"/>
            <ac:picMk id="5" creationId="{27ACD345-CF60-B44D-507D-9604E4ED9427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48.018" v="38"/>
        <pc:sldMkLst>
          <pc:docMk/>
          <pc:sldMk cId="4002949039" sldId="452"/>
        </pc:sldMkLst>
        <pc:spChg chg="add mod">
          <ac:chgData name="Leonie Smith" userId="fed1330f33f5650e" providerId="LiveId" clId="{9BD51771-8B30-44BA-A56A-2A7B51FA6A85}" dt="2023-01-13T07:16:48.018" v="38"/>
          <ac:spMkLst>
            <pc:docMk/>
            <pc:sldMk cId="4002949039" sldId="452"/>
            <ac:spMk id="2" creationId="{7BF29284-0909-7822-1A10-9B6FA2ECE6D5}"/>
          </ac:spMkLst>
        </pc:spChg>
        <pc:spChg chg="del">
          <ac:chgData name="Leonie Smith" userId="fed1330f33f5650e" providerId="LiveId" clId="{9BD51771-8B30-44BA-A56A-2A7B51FA6A85}" dt="2023-01-13T07:16:16.059" v="35" actId="21"/>
          <ac:spMkLst>
            <pc:docMk/>
            <pc:sldMk cId="4002949039" sldId="452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4002949039" sldId="452"/>
            <ac:picMk id="7" creationId="{6644010C-8D8E-CBD0-10EF-896A0B469C0B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46.249" v="37"/>
        <pc:sldMkLst>
          <pc:docMk/>
          <pc:sldMk cId="283334129" sldId="453"/>
        </pc:sldMkLst>
        <pc:spChg chg="add mod">
          <ac:chgData name="Leonie Smith" userId="fed1330f33f5650e" providerId="LiveId" clId="{9BD51771-8B30-44BA-A56A-2A7B51FA6A85}" dt="2023-01-13T07:16:46.249" v="37"/>
          <ac:spMkLst>
            <pc:docMk/>
            <pc:sldMk cId="283334129" sldId="453"/>
            <ac:spMk id="2" creationId="{A14A4E19-1DFA-7C77-D76F-2DF55701AAB2}"/>
          </ac:spMkLst>
        </pc:spChg>
        <pc:spChg chg="del">
          <ac:chgData name="Leonie Smith" userId="fed1330f33f5650e" providerId="LiveId" clId="{9BD51771-8B30-44BA-A56A-2A7B51FA6A85}" dt="2023-01-13T07:16:21.401" v="36" actId="21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83334129" sldId="453"/>
            <ac:picMk id="9" creationId="{8467960E-299D-2CE6-051E-319051BAF4D0}"/>
          </ac:picMkLst>
        </pc:picChg>
      </pc:sldChg>
      <pc:sldChg chg="delSp modTransition modAnim">
        <pc:chgData name="Leonie Smith" userId="fed1330f33f5650e" providerId="LiveId" clId="{9BD51771-8B30-44BA-A56A-2A7B51FA6A85}" dt="2023-01-13T07:15:18.891" v="22"/>
        <pc:sldMkLst>
          <pc:docMk/>
          <pc:sldMk cId="826482979" sldId="468"/>
        </pc:sldMkLst>
        <pc:picChg chg="del">
          <ac:chgData name="Leonie Smith" userId="fed1330f33f5650e" providerId="LiveId" clId="{9BD51771-8B30-44BA-A56A-2A7B51FA6A85}" dt="2023-01-13T07:15:18.891" v="22"/>
          <ac:picMkLst>
            <pc:docMk/>
            <pc:sldMk cId="826482979" sldId="468"/>
            <ac:picMk id="4" creationId="{EB50165D-8EEA-AB6B-6084-5B0555BDAB7F}"/>
          </ac:picMkLst>
        </pc:picChg>
      </pc:sldChg>
      <pc:sldChg chg="addSp delSp modSp mod modTransition">
        <pc:chgData name="Leonie Smith" userId="fed1330f33f5650e" providerId="LiveId" clId="{9BD51771-8B30-44BA-A56A-2A7B51FA6A85}" dt="2023-01-13T07:15:18.891" v="22"/>
        <pc:sldMkLst>
          <pc:docMk/>
          <pc:sldMk cId="1004352135" sldId="469"/>
        </pc:sldMkLst>
        <pc:spChg chg="del">
          <ac:chgData name="Leonie Smith" userId="fed1330f33f5650e" providerId="LiveId" clId="{9BD51771-8B30-44BA-A56A-2A7B51FA6A85}" dt="2023-01-13T07:13:04.716" v="0" actId="21"/>
          <ac:spMkLst>
            <pc:docMk/>
            <pc:sldMk cId="1004352135" sldId="469"/>
            <ac:spMk id="2" creationId="{9E729E05-AA73-C111-CE01-1C426151FB48}"/>
          </ac:spMkLst>
        </pc:spChg>
        <pc:spChg chg="add mod">
          <ac:chgData name="Leonie Smith" userId="fed1330f33f5650e" providerId="LiveId" clId="{9BD51771-8B30-44BA-A56A-2A7B51FA6A85}" dt="2023-01-13T07:13:59.231" v="6"/>
          <ac:spMkLst>
            <pc:docMk/>
            <pc:sldMk cId="1004352135" sldId="469"/>
            <ac:spMk id="4" creationId="{6118AEDD-C0CC-C16D-5A3F-B92F21F978CA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667376990" sldId="470"/>
        </pc:sldMkLst>
        <pc:spChg chg="mod">
          <ac:chgData name="Leonie Smith" userId="fed1330f33f5650e" providerId="LiveId" clId="{9BD51771-8B30-44BA-A56A-2A7B51FA6A85}" dt="2023-01-13T07:13:52.631" v="5" actId="1076"/>
          <ac:spMkLst>
            <pc:docMk/>
            <pc:sldMk cId="2667376990" sldId="470"/>
            <ac:spMk id="3" creationId="{8EAD3313-2F2F-F9E6-FE3F-2BA50F2E6393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522797075" sldId="471"/>
        </pc:sldMkLst>
        <pc:spChg chg="mod">
          <ac:chgData name="Leonie Smith" userId="fed1330f33f5650e" providerId="LiveId" clId="{9BD51771-8B30-44BA-A56A-2A7B51FA6A85}" dt="2023-01-13T07:14:07.658" v="7"/>
          <ac:spMkLst>
            <pc:docMk/>
            <pc:sldMk cId="522797075" sldId="471"/>
            <ac:spMk id="2" creationId="{01FA1CD7-0B0C-DC70-6ACF-AAD1DA407E52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384296886" sldId="472"/>
        </pc:sldMkLst>
        <pc:spChg chg="mod">
          <ac:chgData name="Leonie Smith" userId="fed1330f33f5650e" providerId="LiveId" clId="{9BD51771-8B30-44BA-A56A-2A7B51FA6A85}" dt="2023-01-13T07:14:12.906" v="8"/>
          <ac:spMkLst>
            <pc:docMk/>
            <pc:sldMk cId="3384296886" sldId="472"/>
            <ac:spMk id="2" creationId="{61D271BF-0180-2767-C856-435EBE3ECE0C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205387913" sldId="473"/>
        </pc:sldMkLst>
        <pc:spChg chg="mod">
          <ac:chgData name="Leonie Smith" userId="fed1330f33f5650e" providerId="LiveId" clId="{9BD51771-8B30-44BA-A56A-2A7B51FA6A85}" dt="2023-01-13T07:14:16.713" v="9"/>
          <ac:spMkLst>
            <pc:docMk/>
            <pc:sldMk cId="2205387913" sldId="473"/>
            <ac:spMk id="2" creationId="{57F86B30-B643-B6D0-9D3B-A59F19F82108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207349943" sldId="474"/>
        </pc:sldMkLst>
        <pc:spChg chg="mod">
          <ac:chgData name="Leonie Smith" userId="fed1330f33f5650e" providerId="LiveId" clId="{9BD51771-8B30-44BA-A56A-2A7B51FA6A85}" dt="2023-01-13T07:14:20.488" v="10"/>
          <ac:spMkLst>
            <pc:docMk/>
            <pc:sldMk cId="2207349943" sldId="474"/>
            <ac:spMk id="2" creationId="{61C4BD9D-0AD1-F410-F549-78EF13612779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610214807" sldId="475"/>
        </pc:sldMkLst>
        <pc:spChg chg="mod">
          <ac:chgData name="Leonie Smith" userId="fed1330f33f5650e" providerId="LiveId" clId="{9BD51771-8B30-44BA-A56A-2A7B51FA6A85}" dt="2023-01-13T07:14:24.941" v="11"/>
          <ac:spMkLst>
            <pc:docMk/>
            <pc:sldMk cId="1610214807" sldId="475"/>
            <ac:spMk id="2" creationId="{1B73C60C-DD49-C124-0C0D-20B2D3CE9F03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391029815" sldId="477"/>
        </pc:sldMkLst>
        <pc:spChg chg="mod">
          <ac:chgData name="Leonie Smith" userId="fed1330f33f5650e" providerId="LiveId" clId="{9BD51771-8B30-44BA-A56A-2A7B51FA6A85}" dt="2023-01-13T07:14:32.869" v="13"/>
          <ac:spMkLst>
            <pc:docMk/>
            <pc:sldMk cId="1391029815" sldId="477"/>
            <ac:spMk id="2" creationId="{C15CFCF6-9E2D-F1C3-FA39-547179B45DCB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665500911" sldId="478"/>
        </pc:sldMkLst>
        <pc:spChg chg="mod">
          <ac:chgData name="Leonie Smith" userId="fed1330f33f5650e" providerId="LiveId" clId="{9BD51771-8B30-44BA-A56A-2A7B51FA6A85}" dt="2023-01-13T07:14:36.365" v="14"/>
          <ac:spMkLst>
            <pc:docMk/>
            <pc:sldMk cId="3665500911" sldId="478"/>
            <ac:spMk id="2" creationId="{95643386-9308-F450-2362-0861AB286D67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322764856" sldId="479"/>
        </pc:sldMkLst>
        <pc:spChg chg="mod">
          <ac:chgData name="Leonie Smith" userId="fed1330f33f5650e" providerId="LiveId" clId="{9BD51771-8B30-44BA-A56A-2A7B51FA6A85}" dt="2023-01-13T07:14:40.925" v="15"/>
          <ac:spMkLst>
            <pc:docMk/>
            <pc:sldMk cId="3322764856" sldId="479"/>
            <ac:spMk id="2" creationId="{EEF2B562-98F7-534F-67A5-4483343F773B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888699154" sldId="480"/>
        </pc:sldMkLst>
        <pc:spChg chg="mod">
          <ac:chgData name="Leonie Smith" userId="fed1330f33f5650e" providerId="LiveId" clId="{9BD51771-8B30-44BA-A56A-2A7B51FA6A85}" dt="2023-01-13T07:14:44.844" v="16"/>
          <ac:spMkLst>
            <pc:docMk/>
            <pc:sldMk cId="3888699154" sldId="480"/>
            <ac:spMk id="2" creationId="{0FC167D2-B958-8EAC-E900-5F3114128791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143001083" sldId="481"/>
        </pc:sldMkLst>
        <pc:spChg chg="mod">
          <ac:chgData name="Leonie Smith" userId="fed1330f33f5650e" providerId="LiveId" clId="{9BD51771-8B30-44BA-A56A-2A7B51FA6A85}" dt="2023-01-13T07:14:48.951" v="17"/>
          <ac:spMkLst>
            <pc:docMk/>
            <pc:sldMk cId="1143001083" sldId="481"/>
            <ac:spMk id="2" creationId="{452528FD-2F2F-9714-428B-EE8E7AE2F86B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209321437" sldId="482"/>
        </pc:sldMkLst>
        <pc:spChg chg="mod">
          <ac:chgData name="Leonie Smith" userId="fed1330f33f5650e" providerId="LiveId" clId="{9BD51771-8B30-44BA-A56A-2A7B51FA6A85}" dt="2023-01-13T07:14:56.469" v="19" actId="1076"/>
          <ac:spMkLst>
            <pc:docMk/>
            <pc:sldMk cId="2209321437" sldId="482"/>
            <ac:spMk id="2" creationId="{79BF711C-E0A5-BADB-CC60-B01DEA50BB29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294544814" sldId="483"/>
        </pc:sldMkLst>
        <pc:spChg chg="mod">
          <ac:chgData name="Leonie Smith" userId="fed1330f33f5650e" providerId="LiveId" clId="{9BD51771-8B30-44BA-A56A-2A7B51FA6A85}" dt="2023-01-13T07:15:01.855" v="20"/>
          <ac:spMkLst>
            <pc:docMk/>
            <pc:sldMk cId="1294544814" sldId="483"/>
            <ac:spMk id="2" creationId="{9C0D8A42-1F0D-99DD-F2BF-3A1F47C35BAA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4294669325" sldId="484"/>
        </pc:sldMkLst>
        <pc:spChg chg="mod">
          <ac:chgData name="Leonie Smith" userId="fed1330f33f5650e" providerId="LiveId" clId="{9BD51771-8B30-44BA-A56A-2A7B51FA6A85}" dt="2023-01-13T07:15:07.794" v="21"/>
          <ac:spMkLst>
            <pc:docMk/>
            <pc:sldMk cId="4294669325" sldId="484"/>
            <ac:spMk id="3" creationId="{5F31A5D6-5E4A-10BF-FC91-30926F1EC314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736918567" sldId="485"/>
        </pc:sldMkLst>
        <pc:spChg chg="mod">
          <ac:chgData name="Leonie Smith" userId="fed1330f33f5650e" providerId="LiveId" clId="{9BD51771-8B30-44BA-A56A-2A7B51FA6A85}" dt="2023-01-13T07:14:28.503" v="12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  <pc:docChgLst>
    <pc:chgData name="Leonie Smith" userId="fed1330f33f5650e" providerId="LiveId" clId="{DA9EBE18-1EBB-4F8D-8D0A-02018AA052C5}"/>
    <pc:docChg chg="modSld">
      <pc:chgData name="Leonie Smith" userId="fed1330f33f5650e" providerId="LiveId" clId="{DA9EBE18-1EBB-4F8D-8D0A-02018AA052C5}" dt="2024-01-05T07:04:44.667" v="159"/>
      <pc:docMkLst>
        <pc:docMk/>
      </pc:docMkLst>
      <pc:sldChg chg="addSp modSp">
        <pc:chgData name="Leonie Smith" userId="fed1330f33f5650e" providerId="LiveId" clId="{DA9EBE18-1EBB-4F8D-8D0A-02018AA052C5}" dt="2024-01-05T06:22:17.727" v="1"/>
        <pc:sldMkLst>
          <pc:docMk/>
          <pc:sldMk cId="3759221820" sldId="439"/>
        </pc:sldMkLst>
        <pc:picChg chg="add mod">
          <ac:chgData name="Leonie Smith" userId="fed1330f33f5650e" providerId="LiveId" clId="{DA9EBE18-1EBB-4F8D-8D0A-02018AA052C5}" dt="2024-01-05T06:22:17.727" v="1"/>
          <ac:picMkLst>
            <pc:docMk/>
            <pc:sldMk cId="3759221820" sldId="439"/>
            <ac:picMk id="6" creationId="{6B86E7C9-B567-79F6-7E16-6004DF8413DF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25:04.308" v="8"/>
        <pc:sldMkLst>
          <pc:docMk/>
          <pc:sldMk cId="923867738" sldId="440"/>
        </pc:sldMkLst>
        <pc:picChg chg="add del mod">
          <ac:chgData name="Leonie Smith" userId="fed1330f33f5650e" providerId="LiveId" clId="{DA9EBE18-1EBB-4F8D-8D0A-02018AA052C5}" dt="2024-01-05T06:24:42.603" v="4"/>
          <ac:picMkLst>
            <pc:docMk/>
            <pc:sldMk cId="923867738" sldId="440"/>
            <ac:picMk id="6" creationId="{58956E12-88A3-042C-BF01-100081D51F69}"/>
          </ac:picMkLst>
        </pc:picChg>
        <pc:picChg chg="add del mod ord">
          <ac:chgData name="Leonie Smith" userId="fed1330f33f5650e" providerId="LiveId" clId="{DA9EBE18-1EBB-4F8D-8D0A-02018AA052C5}" dt="2024-01-05T06:24:49.580" v="5"/>
          <ac:picMkLst>
            <pc:docMk/>
            <pc:sldMk cId="923867738" sldId="440"/>
            <ac:picMk id="9" creationId="{5E0300A0-514D-DA79-1D25-DAADD0D630C3}"/>
          </ac:picMkLst>
        </pc:picChg>
        <pc:picChg chg="add del mod">
          <ac:chgData name="Leonie Smith" userId="fed1330f33f5650e" providerId="LiveId" clId="{DA9EBE18-1EBB-4F8D-8D0A-02018AA052C5}" dt="2024-01-05T06:24:51.261" v="7"/>
          <ac:picMkLst>
            <pc:docMk/>
            <pc:sldMk cId="923867738" sldId="440"/>
            <ac:picMk id="10" creationId="{76131489-8408-F760-E480-D6CAD7C27416}"/>
          </ac:picMkLst>
        </pc:picChg>
        <pc:picChg chg="add del mod ord">
          <ac:chgData name="Leonie Smith" userId="fed1330f33f5650e" providerId="LiveId" clId="{DA9EBE18-1EBB-4F8D-8D0A-02018AA052C5}" dt="2024-01-05T06:25:04.308" v="8"/>
          <ac:picMkLst>
            <pc:docMk/>
            <pc:sldMk cId="923867738" sldId="440"/>
            <ac:picMk id="13" creationId="{D4B84063-F16D-1652-7EB2-7EB18B31082F}"/>
          </ac:picMkLst>
        </pc:picChg>
        <pc:picChg chg="add mod">
          <ac:chgData name="Leonie Smith" userId="fed1330f33f5650e" providerId="LiveId" clId="{DA9EBE18-1EBB-4F8D-8D0A-02018AA052C5}" dt="2024-01-05T06:25:04.308" v="8"/>
          <ac:picMkLst>
            <pc:docMk/>
            <pc:sldMk cId="923867738" sldId="440"/>
            <ac:picMk id="14" creationId="{40632BFB-4DEF-F9E0-7774-F6DE12479DDD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40:29.018" v="30"/>
        <pc:sldMkLst>
          <pc:docMk/>
          <pc:sldMk cId="3676245138" sldId="441"/>
        </pc:sldMkLst>
        <pc:picChg chg="add del mod">
          <ac:chgData name="Leonie Smith" userId="fed1330f33f5650e" providerId="LiveId" clId="{DA9EBE18-1EBB-4F8D-8D0A-02018AA052C5}" dt="2024-01-05T06:38:17.527" v="11"/>
          <ac:picMkLst>
            <pc:docMk/>
            <pc:sldMk cId="3676245138" sldId="441"/>
            <ac:picMk id="7" creationId="{46242237-9C6E-6AFB-E831-F8221E8C0F83}"/>
          </ac:picMkLst>
        </pc:picChg>
        <pc:picChg chg="add del mod ord">
          <ac:chgData name="Leonie Smith" userId="fed1330f33f5650e" providerId="LiveId" clId="{DA9EBE18-1EBB-4F8D-8D0A-02018AA052C5}" dt="2024-01-05T06:38:22.691" v="12"/>
          <ac:picMkLst>
            <pc:docMk/>
            <pc:sldMk cId="3676245138" sldId="441"/>
            <ac:picMk id="10" creationId="{C6B446F6-501A-BE26-AF74-A0F2FED1197C}"/>
          </ac:picMkLst>
        </pc:picChg>
        <pc:picChg chg="add del mod">
          <ac:chgData name="Leonie Smith" userId="fed1330f33f5650e" providerId="LiveId" clId="{DA9EBE18-1EBB-4F8D-8D0A-02018AA052C5}" dt="2024-01-05T06:38:24.007" v="14"/>
          <ac:picMkLst>
            <pc:docMk/>
            <pc:sldMk cId="3676245138" sldId="441"/>
            <ac:picMk id="11" creationId="{A3EF23A9-D8B4-B28B-3F48-490150A4A039}"/>
          </ac:picMkLst>
        </pc:picChg>
        <pc:picChg chg="add del mod ord">
          <ac:chgData name="Leonie Smith" userId="fed1330f33f5650e" providerId="LiveId" clId="{DA9EBE18-1EBB-4F8D-8D0A-02018AA052C5}" dt="2024-01-05T06:38:34.609" v="15"/>
          <ac:picMkLst>
            <pc:docMk/>
            <pc:sldMk cId="3676245138" sldId="441"/>
            <ac:picMk id="14" creationId="{5FAB1B33-345D-F09C-F54E-531832113166}"/>
          </ac:picMkLst>
        </pc:picChg>
        <pc:picChg chg="add del mod">
          <ac:chgData name="Leonie Smith" userId="fed1330f33f5650e" providerId="LiveId" clId="{DA9EBE18-1EBB-4F8D-8D0A-02018AA052C5}" dt="2024-01-05T06:38:37.382" v="17"/>
          <ac:picMkLst>
            <pc:docMk/>
            <pc:sldMk cId="3676245138" sldId="441"/>
            <ac:picMk id="15" creationId="{41F9D664-4A9B-2B9A-5A3C-FEDEA4D301E5}"/>
          </ac:picMkLst>
        </pc:picChg>
        <pc:picChg chg="add del mod ord">
          <ac:chgData name="Leonie Smith" userId="fed1330f33f5650e" providerId="LiveId" clId="{DA9EBE18-1EBB-4F8D-8D0A-02018AA052C5}" dt="2024-01-05T06:38:52.664" v="18"/>
          <ac:picMkLst>
            <pc:docMk/>
            <pc:sldMk cId="3676245138" sldId="441"/>
            <ac:picMk id="18" creationId="{3E986DBB-C3BC-DCFF-12F8-6AD2E6884F32}"/>
          </ac:picMkLst>
        </pc:picChg>
        <pc:picChg chg="add del mod">
          <ac:chgData name="Leonie Smith" userId="fed1330f33f5650e" providerId="LiveId" clId="{DA9EBE18-1EBB-4F8D-8D0A-02018AA052C5}" dt="2024-01-05T06:38:58.468" v="20"/>
          <ac:picMkLst>
            <pc:docMk/>
            <pc:sldMk cId="3676245138" sldId="441"/>
            <ac:picMk id="19" creationId="{0F61C477-3673-99D1-3F8B-3F86A8AA2296}"/>
          </ac:picMkLst>
        </pc:picChg>
        <pc:picChg chg="add del mod ord">
          <ac:chgData name="Leonie Smith" userId="fed1330f33f5650e" providerId="LiveId" clId="{DA9EBE18-1EBB-4F8D-8D0A-02018AA052C5}" dt="2024-01-05T06:39:14.678" v="21"/>
          <ac:picMkLst>
            <pc:docMk/>
            <pc:sldMk cId="3676245138" sldId="441"/>
            <ac:picMk id="23" creationId="{A1A859CA-E2DA-EB67-2905-37553B840D8E}"/>
          </ac:picMkLst>
        </pc:picChg>
        <pc:picChg chg="add del mod">
          <ac:chgData name="Leonie Smith" userId="fed1330f33f5650e" providerId="LiveId" clId="{DA9EBE18-1EBB-4F8D-8D0A-02018AA052C5}" dt="2024-01-05T06:39:24.346" v="23"/>
          <ac:picMkLst>
            <pc:docMk/>
            <pc:sldMk cId="3676245138" sldId="441"/>
            <ac:picMk id="24" creationId="{7E9EB3DD-77B5-AE90-632D-7E00EF790684}"/>
          </ac:picMkLst>
        </pc:picChg>
        <pc:picChg chg="add del mod ord">
          <ac:chgData name="Leonie Smith" userId="fed1330f33f5650e" providerId="LiveId" clId="{DA9EBE18-1EBB-4F8D-8D0A-02018AA052C5}" dt="2024-01-05T06:39:41.852" v="24"/>
          <ac:picMkLst>
            <pc:docMk/>
            <pc:sldMk cId="3676245138" sldId="441"/>
            <ac:picMk id="28" creationId="{37BB5BF5-03A5-5834-DC2B-2E0A1028BEDE}"/>
          </ac:picMkLst>
        </pc:picChg>
        <pc:picChg chg="add del mod">
          <ac:chgData name="Leonie Smith" userId="fed1330f33f5650e" providerId="LiveId" clId="{DA9EBE18-1EBB-4F8D-8D0A-02018AA052C5}" dt="2024-01-05T06:40:00.358" v="26"/>
          <ac:picMkLst>
            <pc:docMk/>
            <pc:sldMk cId="3676245138" sldId="441"/>
            <ac:picMk id="29" creationId="{8BA9C6B2-9E20-470D-B63A-458D437C56A6}"/>
          </ac:picMkLst>
        </pc:picChg>
        <pc:picChg chg="add del mod ord">
          <ac:chgData name="Leonie Smith" userId="fed1330f33f5650e" providerId="LiveId" clId="{DA9EBE18-1EBB-4F8D-8D0A-02018AA052C5}" dt="2024-01-05T06:40:11.127" v="27"/>
          <ac:picMkLst>
            <pc:docMk/>
            <pc:sldMk cId="3676245138" sldId="441"/>
            <ac:picMk id="34" creationId="{F61A1407-D26E-1BFC-D710-5E9324BFDF3E}"/>
          </ac:picMkLst>
        </pc:picChg>
        <pc:picChg chg="add del mod">
          <ac:chgData name="Leonie Smith" userId="fed1330f33f5650e" providerId="LiveId" clId="{DA9EBE18-1EBB-4F8D-8D0A-02018AA052C5}" dt="2024-01-05T06:40:12.237" v="29"/>
          <ac:picMkLst>
            <pc:docMk/>
            <pc:sldMk cId="3676245138" sldId="441"/>
            <ac:picMk id="35" creationId="{A2680523-199D-90CF-C356-5CDD00075B02}"/>
          </ac:picMkLst>
        </pc:picChg>
        <pc:picChg chg="add del mod ord">
          <ac:chgData name="Leonie Smith" userId="fed1330f33f5650e" providerId="LiveId" clId="{DA9EBE18-1EBB-4F8D-8D0A-02018AA052C5}" dt="2024-01-05T06:40:29.018" v="30"/>
          <ac:picMkLst>
            <pc:docMk/>
            <pc:sldMk cId="3676245138" sldId="441"/>
            <ac:picMk id="38" creationId="{2F66CDFE-C0F6-1FDF-6548-A5C5D2A65C18}"/>
          </ac:picMkLst>
        </pc:picChg>
        <pc:picChg chg="add mod">
          <ac:chgData name="Leonie Smith" userId="fed1330f33f5650e" providerId="LiveId" clId="{DA9EBE18-1EBB-4F8D-8D0A-02018AA052C5}" dt="2024-01-05T06:40:29.018" v="30"/>
          <ac:picMkLst>
            <pc:docMk/>
            <pc:sldMk cId="3676245138" sldId="441"/>
            <ac:picMk id="39" creationId="{FB0AA969-EC8B-6945-DE09-B4009FD7E3D6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43:19.378" v="46"/>
        <pc:sldMkLst>
          <pc:docMk/>
          <pc:sldMk cId="2180228365" sldId="442"/>
        </pc:sldMkLst>
        <pc:picChg chg="add del mod">
          <ac:chgData name="Leonie Smith" userId="fed1330f33f5650e" providerId="LiveId" clId="{DA9EBE18-1EBB-4F8D-8D0A-02018AA052C5}" dt="2024-01-05T06:41:37.990" v="33"/>
          <ac:picMkLst>
            <pc:docMk/>
            <pc:sldMk cId="2180228365" sldId="442"/>
            <ac:picMk id="7" creationId="{FD735A25-75D4-A8F8-BF0C-DB87D00D4A9C}"/>
          </ac:picMkLst>
        </pc:picChg>
        <pc:picChg chg="add del mod ord">
          <ac:chgData name="Leonie Smith" userId="fed1330f33f5650e" providerId="LiveId" clId="{DA9EBE18-1EBB-4F8D-8D0A-02018AA052C5}" dt="2024-01-05T06:41:46.092" v="34"/>
          <ac:picMkLst>
            <pc:docMk/>
            <pc:sldMk cId="2180228365" sldId="442"/>
            <ac:picMk id="10" creationId="{13C2FDAD-5980-A722-9A0E-38D82BEC161E}"/>
          </ac:picMkLst>
        </pc:picChg>
        <pc:picChg chg="add del mod">
          <ac:chgData name="Leonie Smith" userId="fed1330f33f5650e" providerId="LiveId" clId="{DA9EBE18-1EBB-4F8D-8D0A-02018AA052C5}" dt="2024-01-05T06:41:48.603" v="36"/>
          <ac:picMkLst>
            <pc:docMk/>
            <pc:sldMk cId="2180228365" sldId="442"/>
            <ac:picMk id="11" creationId="{103124F5-9E0B-3239-6D93-8BAC82EA9908}"/>
          </ac:picMkLst>
        </pc:picChg>
        <pc:picChg chg="add del mod ord">
          <ac:chgData name="Leonie Smith" userId="fed1330f33f5650e" providerId="LiveId" clId="{DA9EBE18-1EBB-4F8D-8D0A-02018AA052C5}" dt="2024-01-05T06:42:02.915" v="37"/>
          <ac:picMkLst>
            <pc:docMk/>
            <pc:sldMk cId="2180228365" sldId="442"/>
            <ac:picMk id="14" creationId="{7ACA4C57-7BEB-C852-E748-A92C39849F95}"/>
          </ac:picMkLst>
        </pc:picChg>
        <pc:picChg chg="add del mod">
          <ac:chgData name="Leonie Smith" userId="fed1330f33f5650e" providerId="LiveId" clId="{DA9EBE18-1EBB-4F8D-8D0A-02018AA052C5}" dt="2024-01-05T06:42:10.999" v="39"/>
          <ac:picMkLst>
            <pc:docMk/>
            <pc:sldMk cId="2180228365" sldId="442"/>
            <ac:picMk id="15" creationId="{11E89682-3508-4C7A-3C0A-4A3D182A5E68}"/>
          </ac:picMkLst>
        </pc:picChg>
        <pc:picChg chg="add del mod ord">
          <ac:chgData name="Leonie Smith" userId="fed1330f33f5650e" providerId="LiveId" clId="{DA9EBE18-1EBB-4F8D-8D0A-02018AA052C5}" dt="2024-01-05T06:42:25.659" v="40"/>
          <ac:picMkLst>
            <pc:docMk/>
            <pc:sldMk cId="2180228365" sldId="442"/>
            <ac:picMk id="19" creationId="{B717E426-3845-4A3D-E9FF-DB111A47B0AC}"/>
          </ac:picMkLst>
        </pc:picChg>
        <pc:picChg chg="add del mod">
          <ac:chgData name="Leonie Smith" userId="fed1330f33f5650e" providerId="LiveId" clId="{DA9EBE18-1EBB-4F8D-8D0A-02018AA052C5}" dt="2024-01-05T06:42:40.387" v="42"/>
          <ac:picMkLst>
            <pc:docMk/>
            <pc:sldMk cId="2180228365" sldId="442"/>
            <ac:picMk id="20" creationId="{778AE549-CB3F-8024-DBE1-71FFDD935A68}"/>
          </ac:picMkLst>
        </pc:picChg>
        <pc:picChg chg="add del mod ord">
          <ac:chgData name="Leonie Smith" userId="fed1330f33f5650e" providerId="LiveId" clId="{DA9EBE18-1EBB-4F8D-8D0A-02018AA052C5}" dt="2024-01-05T06:42:55.703" v="43"/>
          <ac:picMkLst>
            <pc:docMk/>
            <pc:sldMk cId="2180228365" sldId="442"/>
            <ac:picMk id="25" creationId="{82CD580E-EC30-12FD-C523-AE38B699FFCC}"/>
          </ac:picMkLst>
        </pc:picChg>
        <pc:picChg chg="add del mod">
          <ac:chgData name="Leonie Smith" userId="fed1330f33f5650e" providerId="LiveId" clId="{DA9EBE18-1EBB-4F8D-8D0A-02018AA052C5}" dt="2024-01-05T06:43:03.304" v="45"/>
          <ac:picMkLst>
            <pc:docMk/>
            <pc:sldMk cId="2180228365" sldId="442"/>
            <ac:picMk id="26" creationId="{D293E66B-C56E-345B-5EBF-80A7B12CE769}"/>
          </ac:picMkLst>
        </pc:picChg>
        <pc:picChg chg="add del mod ord">
          <ac:chgData name="Leonie Smith" userId="fed1330f33f5650e" providerId="LiveId" clId="{DA9EBE18-1EBB-4F8D-8D0A-02018AA052C5}" dt="2024-01-05T06:43:19.378" v="46"/>
          <ac:picMkLst>
            <pc:docMk/>
            <pc:sldMk cId="2180228365" sldId="442"/>
            <ac:picMk id="30" creationId="{284981DD-D1AA-8960-776B-459F292F3CBC}"/>
          </ac:picMkLst>
        </pc:picChg>
        <pc:picChg chg="add mod">
          <ac:chgData name="Leonie Smith" userId="fed1330f33f5650e" providerId="LiveId" clId="{DA9EBE18-1EBB-4F8D-8D0A-02018AA052C5}" dt="2024-01-05T06:43:19.378" v="46"/>
          <ac:picMkLst>
            <pc:docMk/>
            <pc:sldMk cId="2180228365" sldId="442"/>
            <ac:picMk id="31" creationId="{E5333809-37C4-DB24-73DA-1872CE8045C8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48:26.895" v="80"/>
        <pc:sldMkLst>
          <pc:docMk/>
          <pc:sldMk cId="3095902142" sldId="443"/>
        </pc:sldMkLst>
        <pc:picChg chg="add del mod">
          <ac:chgData name="Leonie Smith" userId="fed1330f33f5650e" providerId="LiveId" clId="{DA9EBE18-1EBB-4F8D-8D0A-02018AA052C5}" dt="2024-01-05T06:44:30.283" v="49"/>
          <ac:picMkLst>
            <pc:docMk/>
            <pc:sldMk cId="3095902142" sldId="443"/>
            <ac:picMk id="6" creationId="{9596A508-DC0E-D118-0FDE-CB4104D324BA}"/>
          </ac:picMkLst>
        </pc:picChg>
        <pc:picChg chg="add del mod ord">
          <ac:chgData name="Leonie Smith" userId="fed1330f33f5650e" providerId="LiveId" clId="{DA9EBE18-1EBB-4F8D-8D0A-02018AA052C5}" dt="2024-01-05T06:44:43.541" v="50"/>
          <ac:picMkLst>
            <pc:docMk/>
            <pc:sldMk cId="3095902142" sldId="443"/>
            <ac:picMk id="10" creationId="{45AB8225-DB6F-CA84-CAF9-8C29615C6D02}"/>
          </ac:picMkLst>
        </pc:picChg>
        <pc:picChg chg="add del mod">
          <ac:chgData name="Leonie Smith" userId="fed1330f33f5650e" providerId="LiveId" clId="{DA9EBE18-1EBB-4F8D-8D0A-02018AA052C5}" dt="2024-01-05T06:44:51.819" v="52"/>
          <ac:picMkLst>
            <pc:docMk/>
            <pc:sldMk cId="3095902142" sldId="443"/>
            <ac:picMk id="11" creationId="{6B8468BC-BA1B-C54D-CE0A-A025ECF8931A}"/>
          </ac:picMkLst>
        </pc:picChg>
        <pc:picChg chg="add del mod ord">
          <ac:chgData name="Leonie Smith" userId="fed1330f33f5650e" providerId="LiveId" clId="{DA9EBE18-1EBB-4F8D-8D0A-02018AA052C5}" dt="2024-01-05T06:45:06.567" v="53"/>
          <ac:picMkLst>
            <pc:docMk/>
            <pc:sldMk cId="3095902142" sldId="443"/>
            <ac:picMk id="15" creationId="{7CA7E43D-0DD1-963F-FBE7-324509AAFB33}"/>
          </ac:picMkLst>
        </pc:picChg>
        <pc:picChg chg="add del mod">
          <ac:chgData name="Leonie Smith" userId="fed1330f33f5650e" providerId="LiveId" clId="{DA9EBE18-1EBB-4F8D-8D0A-02018AA052C5}" dt="2024-01-05T06:45:22.375" v="55"/>
          <ac:picMkLst>
            <pc:docMk/>
            <pc:sldMk cId="3095902142" sldId="443"/>
            <ac:picMk id="16" creationId="{9C5291E2-122A-181F-022D-BF8929322B44}"/>
          </ac:picMkLst>
        </pc:picChg>
        <pc:picChg chg="add del mod ord">
          <ac:chgData name="Leonie Smith" userId="fed1330f33f5650e" providerId="LiveId" clId="{DA9EBE18-1EBB-4F8D-8D0A-02018AA052C5}" dt="2024-01-05T06:45:35.472" v="56"/>
          <ac:picMkLst>
            <pc:docMk/>
            <pc:sldMk cId="3095902142" sldId="443"/>
            <ac:picMk id="21" creationId="{823BCA72-22EB-FD29-9014-8352E079221E}"/>
          </ac:picMkLst>
        </pc:picChg>
        <pc:picChg chg="add del mod">
          <ac:chgData name="Leonie Smith" userId="fed1330f33f5650e" providerId="LiveId" clId="{DA9EBE18-1EBB-4F8D-8D0A-02018AA052C5}" dt="2024-01-05T06:45:51.300" v="58"/>
          <ac:picMkLst>
            <pc:docMk/>
            <pc:sldMk cId="3095902142" sldId="443"/>
            <ac:picMk id="22" creationId="{5F26A4C0-11FE-5AEB-042D-F88EF1181759}"/>
          </ac:picMkLst>
        </pc:picChg>
        <pc:picChg chg="add del mod ord">
          <ac:chgData name="Leonie Smith" userId="fed1330f33f5650e" providerId="LiveId" clId="{DA9EBE18-1EBB-4F8D-8D0A-02018AA052C5}" dt="2024-01-05T06:46:04.745" v="59"/>
          <ac:picMkLst>
            <pc:docMk/>
            <pc:sldMk cId="3095902142" sldId="443"/>
            <ac:picMk id="27" creationId="{C07947DB-05CF-7904-5350-56E3C875F1A3}"/>
          </ac:picMkLst>
        </pc:picChg>
        <pc:picChg chg="add del mod">
          <ac:chgData name="Leonie Smith" userId="fed1330f33f5650e" providerId="LiveId" clId="{DA9EBE18-1EBB-4F8D-8D0A-02018AA052C5}" dt="2024-01-05T06:46:08.282" v="61"/>
          <ac:picMkLst>
            <pc:docMk/>
            <pc:sldMk cId="3095902142" sldId="443"/>
            <ac:picMk id="28" creationId="{78599476-679C-B3B2-5F8B-7799401B622F}"/>
          </ac:picMkLst>
        </pc:picChg>
        <pc:picChg chg="add del mod ord">
          <ac:chgData name="Leonie Smith" userId="fed1330f33f5650e" providerId="LiveId" clId="{DA9EBE18-1EBB-4F8D-8D0A-02018AA052C5}" dt="2024-01-05T06:46:16.964" v="62"/>
          <ac:picMkLst>
            <pc:docMk/>
            <pc:sldMk cId="3095902142" sldId="443"/>
            <ac:picMk id="31" creationId="{FFEF0E89-1C6A-8E29-F16C-92A470490BE1}"/>
          </ac:picMkLst>
        </pc:picChg>
        <pc:picChg chg="add del mod">
          <ac:chgData name="Leonie Smith" userId="fed1330f33f5650e" providerId="LiveId" clId="{DA9EBE18-1EBB-4F8D-8D0A-02018AA052C5}" dt="2024-01-05T06:46:18.198" v="64"/>
          <ac:picMkLst>
            <pc:docMk/>
            <pc:sldMk cId="3095902142" sldId="443"/>
            <ac:picMk id="32" creationId="{A492CFBB-9162-842D-4D9F-9D972DD2A016}"/>
          </ac:picMkLst>
        </pc:picChg>
        <pc:picChg chg="add del mod ord">
          <ac:chgData name="Leonie Smith" userId="fed1330f33f5650e" providerId="LiveId" clId="{DA9EBE18-1EBB-4F8D-8D0A-02018AA052C5}" dt="2024-01-05T06:46:32.440" v="65"/>
          <ac:picMkLst>
            <pc:docMk/>
            <pc:sldMk cId="3095902142" sldId="443"/>
            <ac:picMk id="35" creationId="{3E3DD6CA-E828-71DF-9AD1-A29457E86D94}"/>
          </ac:picMkLst>
        </pc:picChg>
        <pc:picChg chg="add del mod">
          <ac:chgData name="Leonie Smith" userId="fed1330f33f5650e" providerId="LiveId" clId="{DA9EBE18-1EBB-4F8D-8D0A-02018AA052C5}" dt="2024-01-05T06:47:09.331" v="67"/>
          <ac:picMkLst>
            <pc:docMk/>
            <pc:sldMk cId="3095902142" sldId="443"/>
            <ac:picMk id="36" creationId="{D2CCA352-1318-41E9-B0DF-03E80BABE7EA}"/>
          </ac:picMkLst>
        </pc:picChg>
        <pc:picChg chg="add del mod ord">
          <ac:chgData name="Leonie Smith" userId="fed1330f33f5650e" providerId="LiveId" clId="{DA9EBE18-1EBB-4F8D-8D0A-02018AA052C5}" dt="2024-01-05T06:47:17.466" v="68"/>
          <ac:picMkLst>
            <pc:docMk/>
            <pc:sldMk cId="3095902142" sldId="443"/>
            <ac:picMk id="41" creationId="{1016F2F2-51E2-F647-BDC3-BC62636BD631}"/>
          </ac:picMkLst>
        </pc:picChg>
        <pc:picChg chg="add del mod">
          <ac:chgData name="Leonie Smith" userId="fed1330f33f5650e" providerId="LiveId" clId="{DA9EBE18-1EBB-4F8D-8D0A-02018AA052C5}" dt="2024-01-05T06:47:18.706" v="70"/>
          <ac:picMkLst>
            <pc:docMk/>
            <pc:sldMk cId="3095902142" sldId="443"/>
            <ac:picMk id="42" creationId="{E217C1E1-8F1A-3567-44DE-F6C0B5B2E76C}"/>
          </ac:picMkLst>
        </pc:picChg>
        <pc:picChg chg="add del mod ord">
          <ac:chgData name="Leonie Smith" userId="fed1330f33f5650e" providerId="LiveId" clId="{DA9EBE18-1EBB-4F8D-8D0A-02018AA052C5}" dt="2024-01-05T06:47:26.269" v="71"/>
          <ac:picMkLst>
            <pc:docMk/>
            <pc:sldMk cId="3095902142" sldId="443"/>
            <ac:picMk id="45" creationId="{DEB3BC31-FBB5-A5EF-1466-7EB1503B6606}"/>
          </ac:picMkLst>
        </pc:picChg>
        <pc:picChg chg="add del mod">
          <ac:chgData name="Leonie Smith" userId="fed1330f33f5650e" providerId="LiveId" clId="{DA9EBE18-1EBB-4F8D-8D0A-02018AA052C5}" dt="2024-01-05T06:47:27.497" v="73"/>
          <ac:picMkLst>
            <pc:docMk/>
            <pc:sldMk cId="3095902142" sldId="443"/>
            <ac:picMk id="46" creationId="{D14C38EB-ECE2-7205-8DCE-BAC64A9FE114}"/>
          </ac:picMkLst>
        </pc:picChg>
        <pc:picChg chg="add del mod ord">
          <ac:chgData name="Leonie Smith" userId="fed1330f33f5650e" providerId="LiveId" clId="{DA9EBE18-1EBB-4F8D-8D0A-02018AA052C5}" dt="2024-01-05T06:47:39.563" v="74"/>
          <ac:picMkLst>
            <pc:docMk/>
            <pc:sldMk cId="3095902142" sldId="443"/>
            <ac:picMk id="49" creationId="{CC26EC16-C24D-C33B-6430-5F777E4E7D4D}"/>
          </ac:picMkLst>
        </pc:picChg>
        <pc:picChg chg="add del mod">
          <ac:chgData name="Leonie Smith" userId="fed1330f33f5650e" providerId="LiveId" clId="{DA9EBE18-1EBB-4F8D-8D0A-02018AA052C5}" dt="2024-01-05T06:48:04.132" v="76"/>
          <ac:picMkLst>
            <pc:docMk/>
            <pc:sldMk cId="3095902142" sldId="443"/>
            <ac:picMk id="50" creationId="{6B286E8A-02AE-718E-5738-DA7758D9B558}"/>
          </ac:picMkLst>
        </pc:picChg>
        <pc:picChg chg="add del mod ord">
          <ac:chgData name="Leonie Smith" userId="fed1330f33f5650e" providerId="LiveId" clId="{DA9EBE18-1EBB-4F8D-8D0A-02018AA052C5}" dt="2024-01-05T06:48:12.953" v="77"/>
          <ac:picMkLst>
            <pc:docMk/>
            <pc:sldMk cId="3095902142" sldId="443"/>
            <ac:picMk id="54" creationId="{2BDF3FF4-4342-73C5-E5B8-C7D501753B25}"/>
          </ac:picMkLst>
        </pc:picChg>
        <pc:picChg chg="add del mod">
          <ac:chgData name="Leonie Smith" userId="fed1330f33f5650e" providerId="LiveId" clId="{DA9EBE18-1EBB-4F8D-8D0A-02018AA052C5}" dt="2024-01-05T06:48:14.084" v="79"/>
          <ac:picMkLst>
            <pc:docMk/>
            <pc:sldMk cId="3095902142" sldId="443"/>
            <ac:picMk id="55" creationId="{36D67C14-6382-ED9F-F12F-82C4D078C6F6}"/>
          </ac:picMkLst>
        </pc:picChg>
        <pc:picChg chg="add del mod ord">
          <ac:chgData name="Leonie Smith" userId="fed1330f33f5650e" providerId="LiveId" clId="{DA9EBE18-1EBB-4F8D-8D0A-02018AA052C5}" dt="2024-01-05T06:48:26.895" v="80"/>
          <ac:picMkLst>
            <pc:docMk/>
            <pc:sldMk cId="3095902142" sldId="443"/>
            <ac:picMk id="58" creationId="{A29DCBD8-EA0F-DDA3-1C74-DF5A39D791C4}"/>
          </ac:picMkLst>
        </pc:picChg>
        <pc:picChg chg="add mod">
          <ac:chgData name="Leonie Smith" userId="fed1330f33f5650e" providerId="LiveId" clId="{DA9EBE18-1EBB-4F8D-8D0A-02018AA052C5}" dt="2024-01-05T06:48:26.895" v="80"/>
          <ac:picMkLst>
            <pc:docMk/>
            <pc:sldMk cId="3095902142" sldId="443"/>
            <ac:picMk id="59" creationId="{F1061947-D125-5A9C-7FDD-64894096ACCA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50:11.104" v="90"/>
        <pc:sldMkLst>
          <pc:docMk/>
          <pc:sldMk cId="1718612039" sldId="444"/>
        </pc:sldMkLst>
        <pc:picChg chg="add del mod">
          <ac:chgData name="Leonie Smith" userId="fed1330f33f5650e" providerId="LiveId" clId="{DA9EBE18-1EBB-4F8D-8D0A-02018AA052C5}" dt="2024-01-05T06:49:14.256" v="83"/>
          <ac:picMkLst>
            <pc:docMk/>
            <pc:sldMk cId="1718612039" sldId="444"/>
            <ac:picMk id="7" creationId="{0585A682-83CA-F0FF-4729-2EC9BDC4CB12}"/>
          </ac:picMkLst>
        </pc:picChg>
        <pc:picChg chg="add del mod ord">
          <ac:chgData name="Leonie Smith" userId="fed1330f33f5650e" providerId="LiveId" clId="{DA9EBE18-1EBB-4F8D-8D0A-02018AA052C5}" dt="2024-01-05T06:49:28.457" v="84"/>
          <ac:picMkLst>
            <pc:docMk/>
            <pc:sldMk cId="1718612039" sldId="444"/>
            <ac:picMk id="10" creationId="{5F86BBA7-E7AB-8170-4052-A73E0FD7826C}"/>
          </ac:picMkLst>
        </pc:picChg>
        <pc:picChg chg="add del mod">
          <ac:chgData name="Leonie Smith" userId="fed1330f33f5650e" providerId="LiveId" clId="{DA9EBE18-1EBB-4F8D-8D0A-02018AA052C5}" dt="2024-01-05T06:49:30.795" v="86"/>
          <ac:picMkLst>
            <pc:docMk/>
            <pc:sldMk cId="1718612039" sldId="444"/>
            <ac:picMk id="11" creationId="{7AE1F3D3-1FA9-C347-C6F1-B7A46CBF0157}"/>
          </ac:picMkLst>
        </pc:picChg>
        <pc:picChg chg="add del mod ord">
          <ac:chgData name="Leonie Smith" userId="fed1330f33f5650e" providerId="LiveId" clId="{DA9EBE18-1EBB-4F8D-8D0A-02018AA052C5}" dt="2024-01-05T06:49:44.971" v="87"/>
          <ac:picMkLst>
            <pc:docMk/>
            <pc:sldMk cId="1718612039" sldId="444"/>
            <ac:picMk id="14" creationId="{6FD17CE8-89D9-8CEF-2A46-CDFBC321FFA3}"/>
          </ac:picMkLst>
        </pc:picChg>
        <pc:picChg chg="add del mod">
          <ac:chgData name="Leonie Smith" userId="fed1330f33f5650e" providerId="LiveId" clId="{DA9EBE18-1EBB-4F8D-8D0A-02018AA052C5}" dt="2024-01-05T06:49:57.035" v="89"/>
          <ac:picMkLst>
            <pc:docMk/>
            <pc:sldMk cId="1718612039" sldId="444"/>
            <ac:picMk id="15" creationId="{5D0211FE-257A-2420-B35B-A6229F61EB86}"/>
          </ac:picMkLst>
        </pc:picChg>
        <pc:picChg chg="add del mod ord">
          <ac:chgData name="Leonie Smith" userId="fed1330f33f5650e" providerId="LiveId" clId="{DA9EBE18-1EBB-4F8D-8D0A-02018AA052C5}" dt="2024-01-05T06:50:11.104" v="90"/>
          <ac:picMkLst>
            <pc:docMk/>
            <pc:sldMk cId="1718612039" sldId="444"/>
            <ac:picMk id="18" creationId="{1FAA5FF8-CC6B-4E54-8518-41FB56052CE7}"/>
          </ac:picMkLst>
        </pc:picChg>
        <pc:picChg chg="add mod">
          <ac:chgData name="Leonie Smith" userId="fed1330f33f5650e" providerId="LiveId" clId="{DA9EBE18-1EBB-4F8D-8D0A-02018AA052C5}" dt="2024-01-05T06:50:11.104" v="90"/>
          <ac:picMkLst>
            <pc:docMk/>
            <pc:sldMk cId="1718612039" sldId="444"/>
            <ac:picMk id="19" creationId="{96EB4F63-9426-2AC7-F936-E2964F90F74A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51:50.545" v="97"/>
        <pc:sldMkLst>
          <pc:docMk/>
          <pc:sldMk cId="2166098122" sldId="445"/>
        </pc:sldMkLst>
        <pc:picChg chg="add del mod">
          <ac:chgData name="Leonie Smith" userId="fed1330f33f5650e" providerId="LiveId" clId="{DA9EBE18-1EBB-4F8D-8D0A-02018AA052C5}" dt="2024-01-05T06:50:59.380" v="93"/>
          <ac:picMkLst>
            <pc:docMk/>
            <pc:sldMk cId="2166098122" sldId="445"/>
            <ac:picMk id="6" creationId="{6230A59D-48B3-C386-2A19-FBEE754D0474}"/>
          </ac:picMkLst>
        </pc:picChg>
        <pc:picChg chg="add del mod ord">
          <ac:chgData name="Leonie Smith" userId="fed1330f33f5650e" providerId="LiveId" clId="{DA9EBE18-1EBB-4F8D-8D0A-02018AA052C5}" dt="2024-01-05T06:51:09.107" v="94"/>
          <ac:picMkLst>
            <pc:docMk/>
            <pc:sldMk cId="2166098122" sldId="445"/>
            <ac:picMk id="9" creationId="{3386F92D-BEEA-A20F-113C-100F74327320}"/>
          </ac:picMkLst>
        </pc:picChg>
        <pc:picChg chg="add del mod">
          <ac:chgData name="Leonie Smith" userId="fed1330f33f5650e" providerId="LiveId" clId="{DA9EBE18-1EBB-4F8D-8D0A-02018AA052C5}" dt="2024-01-05T06:51:38.729" v="96"/>
          <ac:picMkLst>
            <pc:docMk/>
            <pc:sldMk cId="2166098122" sldId="445"/>
            <ac:picMk id="10" creationId="{699B0BA4-D602-597D-7385-EF10BFA655E9}"/>
          </ac:picMkLst>
        </pc:picChg>
        <pc:picChg chg="add del mod ord">
          <ac:chgData name="Leonie Smith" userId="fed1330f33f5650e" providerId="LiveId" clId="{DA9EBE18-1EBB-4F8D-8D0A-02018AA052C5}" dt="2024-01-05T06:51:50.545" v="97"/>
          <ac:picMkLst>
            <pc:docMk/>
            <pc:sldMk cId="2166098122" sldId="445"/>
            <ac:picMk id="13" creationId="{1BF07579-7781-C6A2-46F5-5AB5FB18FEBA}"/>
          </ac:picMkLst>
        </pc:picChg>
        <pc:picChg chg="add mod">
          <ac:chgData name="Leonie Smith" userId="fed1330f33f5650e" providerId="LiveId" clId="{DA9EBE18-1EBB-4F8D-8D0A-02018AA052C5}" dt="2024-01-05T06:51:50.545" v="97"/>
          <ac:picMkLst>
            <pc:docMk/>
            <pc:sldMk cId="2166098122" sldId="445"/>
            <ac:picMk id="14" creationId="{05467CD3-0F9C-15AC-F918-362699E91955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55:19.959" v="119"/>
        <pc:sldMkLst>
          <pc:docMk/>
          <pc:sldMk cId="665805102" sldId="446"/>
        </pc:sldMkLst>
        <pc:picChg chg="add del mod">
          <ac:chgData name="Leonie Smith" userId="fed1330f33f5650e" providerId="LiveId" clId="{DA9EBE18-1EBB-4F8D-8D0A-02018AA052C5}" dt="2024-01-05T06:52:56.838" v="100"/>
          <ac:picMkLst>
            <pc:docMk/>
            <pc:sldMk cId="665805102" sldId="446"/>
            <ac:picMk id="6" creationId="{B7846CAB-7004-ACD9-1CC7-A442EE8F36DC}"/>
          </ac:picMkLst>
        </pc:picChg>
        <pc:picChg chg="add del mod ord">
          <ac:chgData name="Leonie Smith" userId="fed1330f33f5650e" providerId="LiveId" clId="{DA9EBE18-1EBB-4F8D-8D0A-02018AA052C5}" dt="2024-01-05T06:53:15.083" v="101"/>
          <ac:picMkLst>
            <pc:docMk/>
            <pc:sldMk cId="665805102" sldId="446"/>
            <ac:picMk id="9" creationId="{0008E9A7-7485-CF80-88CB-DE2F40333433}"/>
          </ac:picMkLst>
        </pc:picChg>
        <pc:picChg chg="add del mod">
          <ac:chgData name="Leonie Smith" userId="fed1330f33f5650e" providerId="LiveId" clId="{DA9EBE18-1EBB-4F8D-8D0A-02018AA052C5}" dt="2024-01-05T06:53:24.610" v="103"/>
          <ac:picMkLst>
            <pc:docMk/>
            <pc:sldMk cId="665805102" sldId="446"/>
            <ac:picMk id="10" creationId="{9DC0CC0C-85D0-0E75-C3ED-B37D88A54143}"/>
          </ac:picMkLst>
        </pc:picChg>
        <pc:picChg chg="add del mod ord">
          <ac:chgData name="Leonie Smith" userId="fed1330f33f5650e" providerId="LiveId" clId="{DA9EBE18-1EBB-4F8D-8D0A-02018AA052C5}" dt="2024-01-05T06:53:42.536" v="104"/>
          <ac:picMkLst>
            <pc:docMk/>
            <pc:sldMk cId="665805102" sldId="446"/>
            <ac:picMk id="14" creationId="{5B3FEFCE-4C0B-C044-40B4-1753F61C8981}"/>
          </ac:picMkLst>
        </pc:picChg>
        <pc:picChg chg="add del mod">
          <ac:chgData name="Leonie Smith" userId="fed1330f33f5650e" providerId="LiveId" clId="{DA9EBE18-1EBB-4F8D-8D0A-02018AA052C5}" dt="2024-01-05T06:53:49.623" v="106"/>
          <ac:picMkLst>
            <pc:docMk/>
            <pc:sldMk cId="665805102" sldId="446"/>
            <ac:picMk id="15" creationId="{0E6A4472-69D5-14B7-1889-AED1948E9A43}"/>
          </ac:picMkLst>
        </pc:picChg>
        <pc:picChg chg="add del mod ord">
          <ac:chgData name="Leonie Smith" userId="fed1330f33f5650e" providerId="LiveId" clId="{DA9EBE18-1EBB-4F8D-8D0A-02018AA052C5}" dt="2024-01-05T06:53:55.653" v="107"/>
          <ac:picMkLst>
            <pc:docMk/>
            <pc:sldMk cId="665805102" sldId="446"/>
            <ac:picMk id="19" creationId="{570E9FF0-7DE9-550D-310A-CCA8696AAF76}"/>
          </ac:picMkLst>
        </pc:picChg>
        <pc:picChg chg="add del mod">
          <ac:chgData name="Leonie Smith" userId="fed1330f33f5650e" providerId="LiveId" clId="{DA9EBE18-1EBB-4F8D-8D0A-02018AA052C5}" dt="2024-01-05T06:53:56.811" v="109"/>
          <ac:picMkLst>
            <pc:docMk/>
            <pc:sldMk cId="665805102" sldId="446"/>
            <ac:picMk id="20" creationId="{2466E477-F7F7-82C8-2EA1-60B29EA31614}"/>
          </ac:picMkLst>
        </pc:picChg>
        <pc:picChg chg="add del mod ord">
          <ac:chgData name="Leonie Smith" userId="fed1330f33f5650e" providerId="LiveId" clId="{DA9EBE18-1EBB-4F8D-8D0A-02018AA052C5}" dt="2024-01-05T06:54:04.397" v="110"/>
          <ac:picMkLst>
            <pc:docMk/>
            <pc:sldMk cId="665805102" sldId="446"/>
            <ac:picMk id="23" creationId="{1F0ECB64-B2B6-FEF4-6D93-E76492550FF7}"/>
          </ac:picMkLst>
        </pc:picChg>
        <pc:picChg chg="add del mod">
          <ac:chgData name="Leonie Smith" userId="fed1330f33f5650e" providerId="LiveId" clId="{DA9EBE18-1EBB-4F8D-8D0A-02018AA052C5}" dt="2024-01-05T06:54:08.596" v="112"/>
          <ac:picMkLst>
            <pc:docMk/>
            <pc:sldMk cId="665805102" sldId="446"/>
            <ac:picMk id="24" creationId="{A1F0C8A6-6B59-073B-8EA8-2A510975971D}"/>
          </ac:picMkLst>
        </pc:picChg>
        <pc:picChg chg="add del mod ord">
          <ac:chgData name="Leonie Smith" userId="fed1330f33f5650e" providerId="LiveId" clId="{DA9EBE18-1EBB-4F8D-8D0A-02018AA052C5}" dt="2024-01-05T06:54:26.574" v="113"/>
          <ac:picMkLst>
            <pc:docMk/>
            <pc:sldMk cId="665805102" sldId="446"/>
            <ac:picMk id="27" creationId="{9218ED3E-5FBF-EAD7-375E-F8DC5755542A}"/>
          </ac:picMkLst>
        </pc:picChg>
        <pc:picChg chg="add del mod">
          <ac:chgData name="Leonie Smith" userId="fed1330f33f5650e" providerId="LiveId" clId="{DA9EBE18-1EBB-4F8D-8D0A-02018AA052C5}" dt="2024-01-05T06:54:35.471" v="115"/>
          <ac:picMkLst>
            <pc:docMk/>
            <pc:sldMk cId="665805102" sldId="446"/>
            <ac:picMk id="28" creationId="{445C6966-CAEA-15CE-D23B-874C059D05F2}"/>
          </ac:picMkLst>
        </pc:picChg>
        <pc:picChg chg="add del mod ord">
          <ac:chgData name="Leonie Smith" userId="fed1330f33f5650e" providerId="LiveId" clId="{DA9EBE18-1EBB-4F8D-8D0A-02018AA052C5}" dt="2024-01-05T06:54:52.828" v="116"/>
          <ac:picMkLst>
            <pc:docMk/>
            <pc:sldMk cId="665805102" sldId="446"/>
            <ac:picMk id="32" creationId="{7EB2496E-DCD2-8E39-735E-D47E3A1EDF6C}"/>
          </ac:picMkLst>
        </pc:picChg>
        <pc:picChg chg="add del mod">
          <ac:chgData name="Leonie Smith" userId="fed1330f33f5650e" providerId="LiveId" clId="{DA9EBE18-1EBB-4F8D-8D0A-02018AA052C5}" dt="2024-01-05T06:55:00.920" v="118"/>
          <ac:picMkLst>
            <pc:docMk/>
            <pc:sldMk cId="665805102" sldId="446"/>
            <ac:picMk id="33" creationId="{E2440A9F-67B8-DBA6-EFAE-D27728E0F10C}"/>
          </ac:picMkLst>
        </pc:picChg>
        <pc:picChg chg="add del mod ord">
          <ac:chgData name="Leonie Smith" userId="fed1330f33f5650e" providerId="LiveId" clId="{DA9EBE18-1EBB-4F8D-8D0A-02018AA052C5}" dt="2024-01-05T06:55:19.959" v="119"/>
          <ac:picMkLst>
            <pc:docMk/>
            <pc:sldMk cId="665805102" sldId="446"/>
            <ac:picMk id="37" creationId="{B1232002-1E6E-430E-BF5D-BA492D0E143E}"/>
          </ac:picMkLst>
        </pc:picChg>
        <pc:picChg chg="add mod">
          <ac:chgData name="Leonie Smith" userId="fed1330f33f5650e" providerId="LiveId" clId="{DA9EBE18-1EBB-4F8D-8D0A-02018AA052C5}" dt="2024-01-05T06:55:19.959" v="119"/>
          <ac:picMkLst>
            <pc:docMk/>
            <pc:sldMk cId="665805102" sldId="446"/>
            <ac:picMk id="38" creationId="{FA6F3518-4204-D7AC-EDD3-73C5B46DF6DF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57:18.179" v="126"/>
        <pc:sldMkLst>
          <pc:docMk/>
          <pc:sldMk cId="2422728137" sldId="447"/>
        </pc:sldMkLst>
        <pc:picChg chg="add del mod">
          <ac:chgData name="Leonie Smith" userId="fed1330f33f5650e" providerId="LiveId" clId="{DA9EBE18-1EBB-4F8D-8D0A-02018AA052C5}" dt="2024-01-05T06:56:40.837" v="122"/>
          <ac:picMkLst>
            <pc:docMk/>
            <pc:sldMk cId="2422728137" sldId="447"/>
            <ac:picMk id="7" creationId="{05460CC3-1EF0-AF72-31C3-84497355858F}"/>
          </ac:picMkLst>
        </pc:picChg>
        <pc:picChg chg="add del mod ord">
          <ac:chgData name="Leonie Smith" userId="fed1330f33f5650e" providerId="LiveId" clId="{DA9EBE18-1EBB-4F8D-8D0A-02018AA052C5}" dt="2024-01-05T06:56:52.230" v="123"/>
          <ac:picMkLst>
            <pc:docMk/>
            <pc:sldMk cId="2422728137" sldId="447"/>
            <ac:picMk id="12" creationId="{350BDDEC-5639-4924-AEC0-AFA345583277}"/>
          </ac:picMkLst>
        </pc:picChg>
        <pc:picChg chg="add del mod">
          <ac:chgData name="Leonie Smith" userId="fed1330f33f5650e" providerId="LiveId" clId="{DA9EBE18-1EBB-4F8D-8D0A-02018AA052C5}" dt="2024-01-05T06:57:06.233" v="125"/>
          <ac:picMkLst>
            <pc:docMk/>
            <pc:sldMk cId="2422728137" sldId="447"/>
            <ac:picMk id="13" creationId="{D2A05144-3854-1375-BDC7-322886DADAF5}"/>
          </ac:picMkLst>
        </pc:picChg>
        <pc:picChg chg="add del mod ord">
          <ac:chgData name="Leonie Smith" userId="fed1330f33f5650e" providerId="LiveId" clId="{DA9EBE18-1EBB-4F8D-8D0A-02018AA052C5}" dt="2024-01-05T06:57:18.179" v="126"/>
          <ac:picMkLst>
            <pc:docMk/>
            <pc:sldMk cId="2422728137" sldId="447"/>
            <ac:picMk id="18" creationId="{85F3495B-559B-B7CB-D3A1-E5203F70FDD1}"/>
          </ac:picMkLst>
        </pc:picChg>
        <pc:picChg chg="add mod">
          <ac:chgData name="Leonie Smith" userId="fed1330f33f5650e" providerId="LiveId" clId="{DA9EBE18-1EBB-4F8D-8D0A-02018AA052C5}" dt="2024-01-05T06:57:18.179" v="126"/>
          <ac:picMkLst>
            <pc:docMk/>
            <pc:sldMk cId="2422728137" sldId="447"/>
            <ac:picMk id="19" creationId="{1194DC59-2B4F-896C-13C3-C1317651AB9A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58:11.137" v="130"/>
        <pc:sldMkLst>
          <pc:docMk/>
          <pc:sldMk cId="843663555" sldId="448"/>
        </pc:sldMkLst>
        <pc:picChg chg="add del mod">
          <ac:chgData name="Leonie Smith" userId="fed1330f33f5650e" providerId="LiveId" clId="{DA9EBE18-1EBB-4F8D-8D0A-02018AA052C5}" dt="2024-01-05T06:57:59.384" v="129"/>
          <ac:picMkLst>
            <pc:docMk/>
            <pc:sldMk cId="843663555" sldId="448"/>
            <ac:picMk id="8" creationId="{BFAED3FE-8AF4-71E5-CBB2-39D023B88CEA}"/>
          </ac:picMkLst>
        </pc:picChg>
        <pc:picChg chg="add del mod ord">
          <ac:chgData name="Leonie Smith" userId="fed1330f33f5650e" providerId="LiveId" clId="{DA9EBE18-1EBB-4F8D-8D0A-02018AA052C5}" dt="2024-01-05T06:58:11.137" v="130"/>
          <ac:picMkLst>
            <pc:docMk/>
            <pc:sldMk cId="843663555" sldId="448"/>
            <ac:picMk id="11" creationId="{43C58A6B-C79B-7B3C-01F7-A609EF3FD51D}"/>
          </ac:picMkLst>
        </pc:picChg>
        <pc:picChg chg="add mod">
          <ac:chgData name="Leonie Smith" userId="fed1330f33f5650e" providerId="LiveId" clId="{DA9EBE18-1EBB-4F8D-8D0A-02018AA052C5}" dt="2024-01-05T06:58:11.137" v="130"/>
          <ac:picMkLst>
            <pc:docMk/>
            <pc:sldMk cId="843663555" sldId="448"/>
            <ac:picMk id="12" creationId="{A5710787-CF6D-821A-4AB4-44F8E3A6D219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6:59:20.575" v="137"/>
        <pc:sldMkLst>
          <pc:docMk/>
          <pc:sldMk cId="4160448636" sldId="449"/>
        </pc:sldMkLst>
        <pc:picChg chg="add del mod">
          <ac:chgData name="Leonie Smith" userId="fed1330f33f5650e" providerId="LiveId" clId="{DA9EBE18-1EBB-4F8D-8D0A-02018AA052C5}" dt="2024-01-05T06:58:58.992" v="133"/>
          <ac:picMkLst>
            <pc:docMk/>
            <pc:sldMk cId="4160448636" sldId="449"/>
            <ac:picMk id="6" creationId="{8A4448D0-02CD-0C97-C423-9D6E134F6E3F}"/>
          </ac:picMkLst>
        </pc:picChg>
        <pc:picChg chg="add del mod ord">
          <ac:chgData name="Leonie Smith" userId="fed1330f33f5650e" providerId="LiveId" clId="{DA9EBE18-1EBB-4F8D-8D0A-02018AA052C5}" dt="2024-01-05T06:59:07.393" v="134"/>
          <ac:picMkLst>
            <pc:docMk/>
            <pc:sldMk cId="4160448636" sldId="449"/>
            <ac:picMk id="10" creationId="{BBEF0767-3FF3-4BBE-C32A-49620DB230A1}"/>
          </ac:picMkLst>
        </pc:picChg>
        <pc:picChg chg="add del mod">
          <ac:chgData name="Leonie Smith" userId="fed1330f33f5650e" providerId="LiveId" clId="{DA9EBE18-1EBB-4F8D-8D0A-02018AA052C5}" dt="2024-01-05T06:59:08.509" v="136"/>
          <ac:picMkLst>
            <pc:docMk/>
            <pc:sldMk cId="4160448636" sldId="449"/>
            <ac:picMk id="11" creationId="{B1849383-49F2-C690-1522-0182457C09E7}"/>
          </ac:picMkLst>
        </pc:picChg>
        <pc:picChg chg="add del mod ord">
          <ac:chgData name="Leonie Smith" userId="fed1330f33f5650e" providerId="LiveId" clId="{DA9EBE18-1EBB-4F8D-8D0A-02018AA052C5}" dt="2024-01-05T06:59:20.575" v="137"/>
          <ac:picMkLst>
            <pc:docMk/>
            <pc:sldMk cId="4160448636" sldId="449"/>
            <ac:picMk id="14" creationId="{B3F628F7-16BC-D434-2D9D-65E0F9332137}"/>
          </ac:picMkLst>
        </pc:picChg>
        <pc:picChg chg="add mod">
          <ac:chgData name="Leonie Smith" userId="fed1330f33f5650e" providerId="LiveId" clId="{DA9EBE18-1EBB-4F8D-8D0A-02018AA052C5}" dt="2024-01-05T06:59:20.575" v="137"/>
          <ac:picMkLst>
            <pc:docMk/>
            <pc:sldMk cId="4160448636" sldId="449"/>
            <ac:picMk id="15" creationId="{802B3B5A-1C55-0A50-AB16-A61CD357C471}"/>
          </ac:picMkLst>
        </pc:picChg>
      </pc:sldChg>
      <pc:sldChg chg="addSp modSp">
        <pc:chgData name="Leonie Smith" userId="fed1330f33f5650e" providerId="LiveId" clId="{DA9EBE18-1EBB-4F8D-8D0A-02018AA052C5}" dt="2024-01-05T07:00:07.508" v="138"/>
        <pc:sldMkLst>
          <pc:docMk/>
          <pc:sldMk cId="538051216" sldId="450"/>
        </pc:sldMkLst>
        <pc:picChg chg="add mod">
          <ac:chgData name="Leonie Smith" userId="fed1330f33f5650e" providerId="LiveId" clId="{DA9EBE18-1EBB-4F8D-8D0A-02018AA052C5}" dt="2024-01-05T07:00:07.508" v="138"/>
          <ac:picMkLst>
            <pc:docMk/>
            <pc:sldMk cId="538051216" sldId="450"/>
            <ac:picMk id="6" creationId="{16B0036B-917D-0A6F-3ABD-3911FD0C0665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7:01:49.217" v="145"/>
        <pc:sldMkLst>
          <pc:docMk/>
          <pc:sldMk cId="3386340796" sldId="451"/>
        </pc:sldMkLst>
        <pc:picChg chg="add del mod">
          <ac:chgData name="Leonie Smith" userId="fed1330f33f5650e" providerId="LiveId" clId="{DA9EBE18-1EBB-4F8D-8D0A-02018AA052C5}" dt="2024-01-05T07:01:22.463" v="141"/>
          <ac:picMkLst>
            <pc:docMk/>
            <pc:sldMk cId="3386340796" sldId="451"/>
            <ac:picMk id="6" creationId="{5572AB7E-0414-390F-326B-3BF1DDC3E198}"/>
          </ac:picMkLst>
        </pc:picChg>
        <pc:picChg chg="add del mod ord">
          <ac:chgData name="Leonie Smith" userId="fed1330f33f5650e" providerId="LiveId" clId="{DA9EBE18-1EBB-4F8D-8D0A-02018AA052C5}" dt="2024-01-05T07:01:29.959" v="142"/>
          <ac:picMkLst>
            <pc:docMk/>
            <pc:sldMk cId="3386340796" sldId="451"/>
            <ac:picMk id="9" creationId="{3939086A-A37E-7DC1-D7CC-90DAF9119B42}"/>
          </ac:picMkLst>
        </pc:picChg>
        <pc:picChg chg="add del mod">
          <ac:chgData name="Leonie Smith" userId="fed1330f33f5650e" providerId="LiveId" clId="{DA9EBE18-1EBB-4F8D-8D0A-02018AA052C5}" dt="2024-01-05T07:01:31.876" v="144"/>
          <ac:picMkLst>
            <pc:docMk/>
            <pc:sldMk cId="3386340796" sldId="451"/>
            <ac:picMk id="10" creationId="{32D323E4-96EC-C601-ECC6-F36BC69BAFD8}"/>
          </ac:picMkLst>
        </pc:picChg>
        <pc:picChg chg="add del mod ord">
          <ac:chgData name="Leonie Smith" userId="fed1330f33f5650e" providerId="LiveId" clId="{DA9EBE18-1EBB-4F8D-8D0A-02018AA052C5}" dt="2024-01-05T07:01:49.217" v="145"/>
          <ac:picMkLst>
            <pc:docMk/>
            <pc:sldMk cId="3386340796" sldId="451"/>
            <ac:picMk id="13" creationId="{3B16BBBA-9EBB-C468-E2E6-4456CAC3D7BB}"/>
          </ac:picMkLst>
        </pc:picChg>
        <pc:picChg chg="add mod">
          <ac:chgData name="Leonie Smith" userId="fed1330f33f5650e" providerId="LiveId" clId="{DA9EBE18-1EBB-4F8D-8D0A-02018AA052C5}" dt="2024-01-05T07:01:49.217" v="145"/>
          <ac:picMkLst>
            <pc:docMk/>
            <pc:sldMk cId="3386340796" sldId="451"/>
            <ac:picMk id="14" creationId="{68EA6329-06C4-1328-6D1B-45F7D749DD7C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7:03:04.337" v="149"/>
        <pc:sldMkLst>
          <pc:docMk/>
          <pc:sldMk cId="4002949039" sldId="452"/>
        </pc:sldMkLst>
        <pc:picChg chg="add del mod">
          <ac:chgData name="Leonie Smith" userId="fed1330f33f5650e" providerId="LiveId" clId="{DA9EBE18-1EBB-4F8D-8D0A-02018AA052C5}" dt="2024-01-05T07:02:45.478" v="148"/>
          <ac:picMkLst>
            <pc:docMk/>
            <pc:sldMk cId="4002949039" sldId="452"/>
            <ac:picMk id="6" creationId="{C777E338-E8C0-1EF3-4B1A-223F86A21278}"/>
          </ac:picMkLst>
        </pc:picChg>
        <pc:picChg chg="add del mod ord">
          <ac:chgData name="Leonie Smith" userId="fed1330f33f5650e" providerId="LiveId" clId="{DA9EBE18-1EBB-4F8D-8D0A-02018AA052C5}" dt="2024-01-05T07:03:04.337" v="149"/>
          <ac:picMkLst>
            <pc:docMk/>
            <pc:sldMk cId="4002949039" sldId="452"/>
            <ac:picMk id="9" creationId="{E7DE21E3-3697-E0C3-B4E8-58F87E035022}"/>
          </ac:picMkLst>
        </pc:picChg>
        <pc:picChg chg="add mod">
          <ac:chgData name="Leonie Smith" userId="fed1330f33f5650e" providerId="LiveId" clId="{DA9EBE18-1EBB-4F8D-8D0A-02018AA052C5}" dt="2024-01-05T07:03:04.337" v="149"/>
          <ac:picMkLst>
            <pc:docMk/>
            <pc:sldMk cId="4002949039" sldId="452"/>
            <ac:picMk id="10" creationId="{92BD17AB-073B-B7A9-6FC3-77EDB5D85628}"/>
          </ac:picMkLst>
        </pc:picChg>
      </pc:sldChg>
      <pc:sldChg chg="addSp modSp">
        <pc:chgData name="Leonie Smith" userId="fed1330f33f5650e" providerId="LiveId" clId="{DA9EBE18-1EBB-4F8D-8D0A-02018AA052C5}" dt="2024-01-05T07:03:49.683" v="150"/>
        <pc:sldMkLst>
          <pc:docMk/>
          <pc:sldMk cId="283334129" sldId="453"/>
        </pc:sldMkLst>
        <pc:picChg chg="add mod">
          <ac:chgData name="Leonie Smith" userId="fed1330f33f5650e" providerId="LiveId" clId="{DA9EBE18-1EBB-4F8D-8D0A-02018AA052C5}" dt="2024-01-05T07:03:49.683" v="150"/>
          <ac:picMkLst>
            <pc:docMk/>
            <pc:sldMk cId="283334129" sldId="453"/>
            <ac:picMk id="6" creationId="{D3DDC8CC-76F1-564D-5ADD-B050345FD5DD}"/>
          </ac:picMkLst>
        </pc:picChg>
      </pc:sldChg>
      <pc:sldChg chg="addSp delSp modSp mod modTransition modAnim">
        <pc:chgData name="Leonie Smith" userId="fed1330f33f5650e" providerId="LiveId" clId="{DA9EBE18-1EBB-4F8D-8D0A-02018AA052C5}" dt="2024-01-05T07:04:44.667" v="159"/>
        <pc:sldMkLst>
          <pc:docMk/>
          <pc:sldMk cId="826482979" sldId="468"/>
        </pc:sldMkLst>
        <pc:picChg chg="add del mod">
          <ac:chgData name="Leonie Smith" userId="fed1330f33f5650e" providerId="LiveId" clId="{DA9EBE18-1EBB-4F8D-8D0A-02018AA052C5}" dt="2024-01-05T07:04:12.784" v="152"/>
          <ac:picMkLst>
            <pc:docMk/>
            <pc:sldMk cId="826482979" sldId="468"/>
            <ac:picMk id="6" creationId="{F67433A6-7D23-7CCB-78FD-9D0BA225CB5B}"/>
          </ac:picMkLst>
        </pc:picChg>
        <pc:picChg chg="add del mod ord">
          <ac:chgData name="Leonie Smith" userId="fed1330f33f5650e" providerId="LiveId" clId="{DA9EBE18-1EBB-4F8D-8D0A-02018AA052C5}" dt="2024-01-05T07:04:18.857" v="153"/>
          <ac:picMkLst>
            <pc:docMk/>
            <pc:sldMk cId="826482979" sldId="468"/>
            <ac:picMk id="11" creationId="{ADA73ED6-78A4-2CD5-5AD6-5062DCAAACC3}"/>
          </ac:picMkLst>
        </pc:picChg>
        <pc:picChg chg="add del mod">
          <ac:chgData name="Leonie Smith" userId="fed1330f33f5650e" providerId="LiveId" clId="{DA9EBE18-1EBB-4F8D-8D0A-02018AA052C5}" dt="2024-01-05T07:04:25.211" v="155"/>
          <ac:picMkLst>
            <pc:docMk/>
            <pc:sldMk cId="826482979" sldId="468"/>
            <ac:picMk id="12" creationId="{DD8298F7-3A20-EC75-D54F-795EF8A2F5AF}"/>
          </ac:picMkLst>
        </pc:picChg>
        <pc:picChg chg="add del mod ord">
          <ac:chgData name="Leonie Smith" userId="fed1330f33f5650e" providerId="LiveId" clId="{DA9EBE18-1EBB-4F8D-8D0A-02018AA052C5}" dt="2024-01-05T07:04:31.648" v="156"/>
          <ac:picMkLst>
            <pc:docMk/>
            <pc:sldMk cId="826482979" sldId="468"/>
            <ac:picMk id="16" creationId="{7AD0A3AB-5E34-8980-5236-8E7DD3EC044F}"/>
          </ac:picMkLst>
        </pc:picChg>
        <pc:picChg chg="add del mod">
          <ac:chgData name="Leonie Smith" userId="fed1330f33f5650e" providerId="LiveId" clId="{DA9EBE18-1EBB-4F8D-8D0A-02018AA052C5}" dt="2024-01-05T07:04:38.653" v="158"/>
          <ac:picMkLst>
            <pc:docMk/>
            <pc:sldMk cId="826482979" sldId="468"/>
            <ac:picMk id="17" creationId="{DED12493-9947-85AC-4E20-331EC89F3FA7}"/>
          </ac:picMkLst>
        </pc:picChg>
        <pc:picChg chg="add del mod ord">
          <ac:chgData name="Leonie Smith" userId="fed1330f33f5650e" providerId="LiveId" clId="{DA9EBE18-1EBB-4F8D-8D0A-02018AA052C5}" dt="2024-01-05T07:04:44.667" v="159"/>
          <ac:picMkLst>
            <pc:docMk/>
            <pc:sldMk cId="826482979" sldId="468"/>
            <ac:picMk id="22" creationId="{9B7E221A-7128-1F03-EE29-091CF274ED1B}"/>
          </ac:picMkLst>
        </pc:picChg>
        <pc:picChg chg="add mod">
          <ac:chgData name="Leonie Smith" userId="fed1330f33f5650e" providerId="LiveId" clId="{DA9EBE18-1EBB-4F8D-8D0A-02018AA052C5}" dt="2024-01-05T07:04:44.667" v="159"/>
          <ac:picMkLst>
            <pc:docMk/>
            <pc:sldMk cId="826482979" sldId="468"/>
            <ac:picMk id="23" creationId="{6F1BFF65-C83A-F849-8B26-AB48121171B7}"/>
          </ac:picMkLst>
        </pc:picChg>
      </pc:sldChg>
    </pc:docChg>
  </pc:docChgLst>
  <pc:docChgLst>
    <pc:chgData name="Alfred Smith" userId="3c60a3631c0db8ad" providerId="LiveId" clId="{57472AA4-D538-40EE-B680-81FEAC589A8E}"/>
    <pc:docChg chg="modSld">
      <pc:chgData name="Alfred Smith" userId="3c60a3631c0db8ad" providerId="LiveId" clId="{57472AA4-D538-40EE-B680-81FEAC589A8E}" dt="2023-01-25T14:46:49.222" v="0"/>
      <pc:docMkLst>
        <pc:docMk/>
      </pc:docMkLst>
      <pc:sldChg chg="modSp mod">
        <pc:chgData name="Alfred Smith" userId="3c60a3631c0db8ad" providerId="LiveId" clId="{57472AA4-D538-40EE-B680-81FEAC589A8E}" dt="2023-01-25T14:46:49.222" v="0"/>
        <pc:sldMkLst>
          <pc:docMk/>
          <pc:sldMk cId="826482979" sldId="468"/>
        </pc:sldMkLst>
        <pc:spChg chg="mod">
          <ac:chgData name="Alfred Smith" userId="3c60a3631c0db8ad" providerId="LiveId" clId="{57472AA4-D538-40EE-B680-81FEAC589A8E}" dt="2023-01-25T14:46:49.222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6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35-5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6F1BFF65-C83A-F849-8B26-AB4812117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"/>
    </mc:Choice>
    <mc:Fallback xmlns="">
      <p:transition spd="slow" advTm="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3304-D750-0D1B-8476-3E8B5AD5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7053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8AB49-A773-E204-0273-FE604C9590F8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Jesus called them together and began to speak to them in parables: “How can Satan drive out Satan?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CC186-79A4-72F3-62F1-8993197E5E7A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वह उन्हें पास बुलाकर, उनसे दृष्टान्तों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में कहने लगा, “शैतान कैसे शैतान को निकाल सकता है?</a:t>
            </a:r>
            <a:endParaRPr lang="en-IN" sz="3600" dirty="0"/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F1061947-D125-5A9C-7FDD-64894096A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5"/>
    </mc:Choice>
    <mc:Fallback xmlns="">
      <p:transition spd="slow" advTm="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527-DB2B-568D-25AA-7489377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10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B7BB1A-7F0A-53C5-6509-645BC2386DAD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If a kingdom is divided against itself, it cannot stand.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If a house is divided against itself, it cannot stand.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A6DF1-897D-C9AC-B795-F3C51828DBB2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यदि किसी राज्य में फूट पड़े, तो वह राज्य कैसे स्थिर रह सकता है?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यदि किसी घर में फूट पड़े, तो वह घर क्या स्थिर रह सकेगा?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6EB4F63-9426-2AC7-F936-E2964F90F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1"/>
    </mc:Choice>
    <mc:Fallback xmlns="">
      <p:transition spd="slow" advTm="1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E8B0-48DC-8AFD-1049-087764D3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9299"/>
            <a:ext cx="12442371" cy="7317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B5F32-364A-2138-B251-997820519C75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4,25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if Satan is divided and rises against himself, he cannot stand; his end has come.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87369-B9CF-35DE-DF5C-655448248558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यदि शैतान अपना ही विरोधी होकर अपने में फूट डाले, तो वह क्या बना रह सकता है? उसका तो अन्त ही हो जाता है।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5467CD3-0F9C-15AC-F918-362699E91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8"/>
    </mc:Choice>
    <mc:Fallback xmlns="">
      <p:transition spd="slow" advTm="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42472-13F4-9921-9FD6-7E963893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547949"/>
            <a:ext cx="12353925" cy="7953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0622F-1C8F-A3B8-86E5-0DECBD4EA5A2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Indeed, no one can enter a strong man’s house to steal his possessions unless he first ties up the strong man. Then he can plunder his house.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4BD71-3D18-E60D-F4EE-ECA64E4C46D6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“किन्तु कोई मनुष्य किसी बलवन्त के घर में घुसकर उसका माल लूट नहीं सकता, जब तक कि वह पहले उस बलवन्त को न बाँध ले; और तब उसके घर को लूट लेगा।</a:t>
            </a:r>
            <a:endParaRPr lang="en-IN" sz="3600" dirty="0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FA6F3518-4204-D7AC-EDD3-73C5B46DF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0"/>
    </mc:Choice>
    <mc:Fallback xmlns="">
      <p:transition spd="slow" advTm="1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A589-4DE7-094E-189A-A18AABA1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186"/>
            <a:ext cx="12192000" cy="7536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D247C1-739F-2818-6B7D-D6CB0CE2861A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Truly I tell you, the sons of men will be forgiven all sins and blasphemies, as many as they utter.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FE70D0-E1BA-1FE8-E9ED-4606B6C97616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“मैं तुम से सच कहता हूँ, कि मनुष्यों के सब पाप और निन्दा जो वे करते हैं, क्षमा की जाएगी।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194DC59-2B4F-896C-13C3-C1317651A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"/>
    </mc:Choice>
    <mc:Fallback xmlns="">
      <p:transition spd="slow" advTm="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072B-1062-E322-FA50-4E49851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EDD-C0CC-C16D-5A3F-B92F21F978CA}"/>
              </a:ext>
            </a:extLst>
          </p:cNvPr>
          <p:cNvSpPr txBox="1"/>
          <p:nvPr/>
        </p:nvSpPr>
        <p:spPr>
          <a:xfrm>
            <a:off x="6881089" y="168944"/>
            <a:ext cx="5923688" cy="2008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के रिश्तेदार - मरकुस 3:20-35</a:t>
            </a:r>
            <a:endParaRPr lang="bo-CN" sz="72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72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7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CDD91-DD5F-0C8F-1BEB-EAF48A95AB77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8780-2A27-0D99-96C0-FB0A92BA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4"/>
            <a:ext cx="12192000" cy="6994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09307-D9A4-93B7-C5FA-333F651BAD13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whoever blasphemes against the Holy Spirit will never be forgiven; he is guilty of eternal sin.”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EAC97-DB31-FDDC-499F-49194A609476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जो कोई पवित्र आत्मा के विरुद्ध निन्दा करे, वह कभी भी क्षमा न किया जाएगा: वरन् वह अनन्त पाप का अपराधी ठहरता है।”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5710787-CF6D-821A-4AB4-44F8E3A6D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9"/>
    </mc:Choice>
    <mc:Fallback xmlns="">
      <p:transition spd="slow" advTm="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B59AD-955D-6EF9-3F14-64A128D8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869"/>
            <a:ext cx="12192000" cy="7086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DC471D-5D43-1548-5E09-D4FA4BAA9CCF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made this statement because they were saying, “He has an unclean spirit.”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4A4EE-42CD-2DAD-BAFA-33040810143C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वे यह कहते थे, कि उसमें अशुद्ध आत्मा है।</a:t>
            </a:r>
            <a:endParaRPr lang="en-IN" sz="40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02B3B5A-1C55-0A50-AB16-A61CD357C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"/>
    </mc:Choice>
    <mc:Fallback xmlns="">
      <p:transition spd="slow" advTm="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3F5-B45E-4717-DA06-AC98C8D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51"/>
            <a:ext cx="12192000" cy="7300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A17D2-A1B6-D678-540B-971156133A97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Jesus’ mother and brothers came and stood outside. They sent someone in to summon Him,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E80377-CFE3-A0D2-5DD3-4949E29AA0F0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उसकी माता और उसके भाई आए, और बाहर खड़े होकर उसे बुलवा भेजा।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B0036B-917D-0A6F-3ABD-3911FD0C0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8"/>
    </mc:Choice>
    <mc:Fallback xmlns="">
      <p:transition spd="slow" advTm="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921F-A4E7-AAE8-301E-5C41AB10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17"/>
            <a:ext cx="12192000" cy="7067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29190-C8A3-9F8C-8D77-418659D1C687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 crowd was sitting around Him. “Look,” He was told, “Your mother and brothers  are outside, asking for You.”</a:t>
            </a:r>
            <a:endParaRPr lang="en-IN" sz="18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8EC7C-E05A-F6ED-400E-CBBC3E93F3C4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भीड़ उसके आस-पास बैठी थी, और उन्होंने उससे कहा, “देख, तेरी माता और तेरे भाई बाहर तुझे ढूँढ़ते हैं।”</a:t>
            </a:r>
            <a:endParaRPr lang="en-IN" sz="38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8EA6329-06C4-1328-6D1B-45F7D749D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5"/>
    </mc:Choice>
    <mc:Fallback xmlns="">
      <p:transition spd="slow" advTm="1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C02B-A64E-8354-C113-61B7DA7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532"/>
            <a:ext cx="12192000" cy="7062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E93B2-1E69-2654-4BE7-BB032E93E885}"/>
              </a:ext>
            </a:extLst>
          </p:cNvPr>
          <p:cNvSpPr txBox="1"/>
          <p:nvPr/>
        </p:nvSpPr>
        <p:spPr>
          <a:xfrm>
            <a:off x="9544907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replied, “Who are My mother and My brothers?”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Looking at those seated in a circle around Him, He said, “Here are My mother and My brothers!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8D1A9-BF93-DA29-2DCE-3850422D064B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उन्हें उत्तर दिया, “मेरी माता और मेरे भाई कौन हैं?”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उन पर जो उसके आस-पास बैठे थे, दृष्टि करके कहा, “देखो, मेरी माता और मेरे भाई यह हैं।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2BD17AB-073B-B7A9-6FC3-77EDB5D85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5"/>
    </mc:Choice>
    <mc:Fallback xmlns="">
      <p:transition spd="slow" advTm="1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Jesus’s relatives - Mark 3:20-35 </a:t>
            </a:r>
            <a:endParaRPr lang="en-ZA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A8EDC-7D40-E063-41F0-77CA4726E36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यीशु के रिश्तेदार - मरकुस 3:20-35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86E7C9-B567-79F6-7E16-6004DF841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"/>
    </mc:Choice>
    <mc:Fallback xmlns="">
      <p:transition spd="slow" advTm="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FFD2-29D8-0A76-312D-11BFE5E6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8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04884-5F29-0485-0EB5-5A1D61757B07}"/>
              </a:ext>
            </a:extLst>
          </p:cNvPr>
          <p:cNvSpPr txBox="1"/>
          <p:nvPr/>
        </p:nvSpPr>
        <p:spPr>
          <a:xfrm>
            <a:off x="8973397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33,34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4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whoever does the will of God is My brother and sister and mother.”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82A5C-BE74-FAE3-EA27-69EE97D61847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जोकोई परमेश्वर की इच्छा पर चले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c,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वही मेरा भाई, और बहन और माता है।”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DDC8CC-76F1-564D-5ADD-B050345FD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"/>
    </mc:Choice>
    <mc:Fallback xmlns="">
      <p:transition spd="slow" advTm="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02E93-72E6-08CB-66B4-4A516974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0290E-0745-91B9-776F-9F94862D0039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C24E-5CC9-44DD-C722-DBD1A57D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B0ABA3-7307-4FB5-7F24-9330779F302A}"/>
              </a:ext>
            </a:extLst>
          </p:cNvPr>
          <p:cNvSpPr txBox="1"/>
          <p:nvPr/>
        </p:nvSpPr>
        <p:spPr>
          <a:xfrm>
            <a:off x="6881089" y="168944"/>
            <a:ext cx="5923688" cy="2008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के रिश्तेदार - मरकुस 3:20-35</a:t>
            </a:r>
            <a:endParaRPr lang="bo-CN" sz="72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72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7200" dirty="0"/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went home, and once again a crowd gathered, so that He and His disciples could not even eat.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5D9073-F841-9039-528A-FAF71F500243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वह घर में आया और ऐसी भीड़ इकट्ठी हो गई, कि वे रोटी भी न खा सके।</a:t>
            </a:r>
            <a:endParaRPr lang="en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0632BFB-4DEF-F9E0-7774-F6DE12479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4"/>
    </mc:Choice>
    <mc:Fallback xmlns="">
      <p:transition spd="slow" advTm="9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4E2C1-E1C3-7C37-9A42-859CAEFD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580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A1CD7-0B0C-DC70-6ACF-AAD1DA407E52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His family heard about this, they went out to take custody of Him, saying, “He is out of His mind.”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F6BD6-7FDA-A16C-2001-C694A48EEBBD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उसके कुटुम्बियों ने यह सुना, तो उसे पकड़ने के लिये निकले; क्योंकि कहते थे, कि उसकी सुध-बुध ठिकाने पर नहीं है।</a:t>
            </a:r>
            <a:endParaRPr lang="en-IN" sz="4000" dirty="0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FB0AA969-EC8B-6945-DE09-B4009FD7E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2"/>
    </mc:Choice>
    <mc:Fallback xmlns="">
      <p:transition spd="slow" advTm="1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F060D-8D9B-BEB5-4A68-2506A22A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3771"/>
            <a:ext cx="13891547" cy="7641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700B8-1968-2C04-A5C8-AF54B727BB51}"/>
              </a:ext>
            </a:extLst>
          </p:cNvPr>
          <p:cNvSpPr txBox="1"/>
          <p:nvPr/>
        </p:nvSpPr>
        <p:spPr>
          <a:xfrm>
            <a:off x="302935" y="330704"/>
            <a:ext cx="34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3:2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scribes who had come down from Jerusalem were saying, “He is possessed by Beelzebul,” and, “By the prince of the demons He drives out demons.”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E03F1-961C-B7CD-B754-284478D75900}"/>
              </a:ext>
            </a:extLst>
          </p:cNvPr>
          <p:cNvSpPr txBox="1"/>
          <p:nvPr/>
        </p:nvSpPr>
        <p:spPr>
          <a:xfrm>
            <a:off x="6096000" y="163286"/>
            <a:ext cx="6096000" cy="653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शास्त्री जो यरूशलेम से आए थे, यह कहते थे, “उसमें शैतान है,” और यह भी, “वह दुष्टात्माओं के सरदार की सहायता से दुष्टात्माओं को निकालता है।”</a:t>
            </a:r>
            <a:endParaRPr lang="en-IN" sz="40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E5333809-37C4-DB24-73DA-1872CE804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7"/>
    </mc:Choice>
    <mc:Fallback xmlns="">
      <p:transition spd="slow" advTm="1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4219</TotalTime>
  <Words>1012</Words>
  <Application>Microsoft Office PowerPoint</Application>
  <PresentationFormat>Widescreen</PresentationFormat>
  <Paragraphs>68</Paragraphs>
  <Slides>32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Aptos</vt:lpstr>
      <vt:lpstr>Arial</vt:lpstr>
      <vt:lpstr>ArialMT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80</cp:revision>
  <dcterms:created xsi:type="dcterms:W3CDTF">2021-07-20T09:23:46Z</dcterms:created>
  <dcterms:modified xsi:type="dcterms:W3CDTF">2024-08-05T13:48:50Z</dcterms:modified>
</cp:coreProperties>
</file>