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4" r:id="rId12"/>
    <p:sldId id="275" r:id="rId13"/>
    <p:sldId id="265" r:id="rId14"/>
    <p:sldId id="276" r:id="rId15"/>
    <p:sldId id="266" r:id="rId16"/>
    <p:sldId id="277" r:id="rId17"/>
    <p:sldId id="267" r:id="rId18"/>
    <p:sldId id="278" r:id="rId19"/>
    <p:sldId id="268" r:id="rId20"/>
    <p:sldId id="279" r:id="rId21"/>
    <p:sldId id="281" r:id="rId22"/>
    <p:sldId id="282" r:id="rId23"/>
    <p:sldId id="283" r:id="rId24"/>
    <p:sldId id="284" r:id="rId25"/>
    <p:sldId id="285"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4BFED7-2C64-4145-9140-A969E6C15B26}" v="71" dt="2024-01-05T07:42:02.8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5" autoAdjust="0"/>
    <p:restoredTop sz="94162" autoAdjust="0"/>
  </p:normalViewPr>
  <p:slideViewPr>
    <p:cSldViewPr snapToGrid="0">
      <p:cViewPr varScale="1">
        <p:scale>
          <a:sx n="56" d="100"/>
          <a:sy n="56" d="100"/>
        </p:scale>
        <p:origin x="72" y="1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94BFED7-2C64-4145-9140-A969E6C15B26}"/>
    <pc:docChg chg="modSld">
      <pc:chgData name="Leonie Smith" userId="fed1330f33f5650e" providerId="LiveId" clId="{994BFED7-2C64-4145-9140-A969E6C15B26}" dt="2024-01-05T07:42:02.822" v="99"/>
      <pc:docMkLst>
        <pc:docMk/>
      </pc:docMkLst>
      <pc:sldChg chg="addSp modSp">
        <pc:chgData name="Leonie Smith" userId="fed1330f33f5650e" providerId="LiveId" clId="{994BFED7-2C64-4145-9140-A969E6C15B26}" dt="2024-01-05T07:14:46.272" v="0"/>
        <pc:sldMkLst>
          <pc:docMk/>
          <pc:sldMk cId="1499918570" sldId="257"/>
        </pc:sldMkLst>
        <pc:picChg chg="add mod">
          <ac:chgData name="Leonie Smith" userId="fed1330f33f5650e" providerId="LiveId" clId="{994BFED7-2C64-4145-9140-A969E6C15B26}" dt="2024-01-05T07:14:46.272" v="0"/>
          <ac:picMkLst>
            <pc:docMk/>
            <pc:sldMk cId="1499918570" sldId="257"/>
            <ac:picMk id="6" creationId="{038EDB4F-E764-2241-7D0D-B3ED391D5033}"/>
          </ac:picMkLst>
        </pc:picChg>
      </pc:sldChg>
      <pc:sldChg chg="addSp delSp modSp mod modTransition modAnim">
        <pc:chgData name="Leonie Smith" userId="fed1330f33f5650e" providerId="LiveId" clId="{994BFED7-2C64-4145-9140-A969E6C15B26}" dt="2024-01-05T07:37:23.728" v="90"/>
        <pc:sldMkLst>
          <pc:docMk/>
          <pc:sldMk cId="454763615" sldId="259"/>
        </pc:sldMkLst>
        <pc:picChg chg="add del mod">
          <ac:chgData name="Leonie Smith" userId="fed1330f33f5650e" providerId="LiveId" clId="{994BFED7-2C64-4145-9140-A969E6C15B26}" dt="2024-01-05T07:36:55.895" v="83"/>
          <ac:picMkLst>
            <pc:docMk/>
            <pc:sldMk cId="454763615" sldId="259"/>
            <ac:picMk id="7" creationId="{DC896E68-833A-E022-A303-365EFBA1D3CC}"/>
          </ac:picMkLst>
        </pc:picChg>
        <pc:picChg chg="add del mod ord">
          <ac:chgData name="Leonie Smith" userId="fed1330f33f5650e" providerId="LiveId" clId="{994BFED7-2C64-4145-9140-A969E6C15B26}" dt="2024-01-05T07:37:01.393" v="84"/>
          <ac:picMkLst>
            <pc:docMk/>
            <pc:sldMk cId="454763615" sldId="259"/>
            <ac:picMk id="12" creationId="{D120F060-D834-C7FF-C3D5-4F76E0058518}"/>
          </ac:picMkLst>
        </pc:picChg>
        <pc:picChg chg="add del mod">
          <ac:chgData name="Leonie Smith" userId="fed1330f33f5650e" providerId="LiveId" clId="{994BFED7-2C64-4145-9140-A969E6C15B26}" dt="2024-01-05T07:37:07.920" v="86"/>
          <ac:picMkLst>
            <pc:docMk/>
            <pc:sldMk cId="454763615" sldId="259"/>
            <ac:picMk id="13" creationId="{E4BFFB9F-5210-542A-C015-9A089534703F}"/>
          </ac:picMkLst>
        </pc:picChg>
        <pc:picChg chg="add del mod ord">
          <ac:chgData name="Leonie Smith" userId="fed1330f33f5650e" providerId="LiveId" clId="{994BFED7-2C64-4145-9140-A969E6C15B26}" dt="2024-01-05T07:37:12.791" v="87"/>
          <ac:picMkLst>
            <pc:docMk/>
            <pc:sldMk cId="454763615" sldId="259"/>
            <ac:picMk id="18" creationId="{2EA81887-3D77-D33D-5A4D-7856FA358E42}"/>
          </ac:picMkLst>
        </pc:picChg>
        <pc:picChg chg="add del mod">
          <ac:chgData name="Leonie Smith" userId="fed1330f33f5650e" providerId="LiveId" clId="{994BFED7-2C64-4145-9140-A969E6C15B26}" dt="2024-01-05T07:37:18.301" v="89"/>
          <ac:picMkLst>
            <pc:docMk/>
            <pc:sldMk cId="454763615" sldId="259"/>
            <ac:picMk id="19" creationId="{128AE86F-3530-A741-22D2-665A2FA51064}"/>
          </ac:picMkLst>
        </pc:picChg>
        <pc:picChg chg="add del mod ord">
          <ac:chgData name="Leonie Smith" userId="fed1330f33f5650e" providerId="LiveId" clId="{994BFED7-2C64-4145-9140-A969E6C15B26}" dt="2024-01-05T07:37:23.728" v="90"/>
          <ac:picMkLst>
            <pc:docMk/>
            <pc:sldMk cId="454763615" sldId="259"/>
            <ac:picMk id="24" creationId="{3B92165E-20C8-2F23-A4EF-F012B4FDAFB1}"/>
          </ac:picMkLst>
        </pc:picChg>
        <pc:picChg chg="add mod">
          <ac:chgData name="Leonie Smith" userId="fed1330f33f5650e" providerId="LiveId" clId="{994BFED7-2C64-4145-9140-A969E6C15B26}" dt="2024-01-05T07:37:23.728" v="90"/>
          <ac:picMkLst>
            <pc:docMk/>
            <pc:sldMk cId="454763615" sldId="259"/>
            <ac:picMk id="25" creationId="{81E09060-A4AA-9165-9187-F6D2650A4E77}"/>
          </ac:picMkLst>
        </pc:picChg>
      </pc:sldChg>
      <pc:sldChg chg="addSp modSp">
        <pc:chgData name="Leonie Smith" userId="fed1330f33f5650e" providerId="LiveId" clId="{994BFED7-2C64-4145-9140-A969E6C15B26}" dt="2024-01-05T07:17:08.843" v="1"/>
        <pc:sldMkLst>
          <pc:docMk/>
          <pc:sldMk cId="2346136586" sldId="260"/>
        </pc:sldMkLst>
        <pc:picChg chg="add mod">
          <ac:chgData name="Leonie Smith" userId="fed1330f33f5650e" providerId="LiveId" clId="{994BFED7-2C64-4145-9140-A969E6C15B26}" dt="2024-01-05T07:17:08.843" v="1"/>
          <ac:picMkLst>
            <pc:docMk/>
            <pc:sldMk cId="2346136586" sldId="260"/>
            <ac:picMk id="6" creationId="{C19C3A8A-EF70-9F56-4218-0A768D079AFC}"/>
          </ac:picMkLst>
        </pc:picChg>
      </pc:sldChg>
      <pc:sldChg chg="addSp delSp modSp mod modTransition modAnim">
        <pc:chgData name="Leonie Smith" userId="fed1330f33f5650e" providerId="LiveId" clId="{994BFED7-2C64-4145-9140-A969E6C15B26}" dt="2024-01-05T07:39:14.027" v="93"/>
        <pc:sldMkLst>
          <pc:docMk/>
          <pc:sldMk cId="4037329247" sldId="261"/>
        </pc:sldMkLst>
        <pc:picChg chg="add del mod">
          <ac:chgData name="Leonie Smith" userId="fed1330f33f5650e" providerId="LiveId" clId="{994BFED7-2C64-4145-9140-A969E6C15B26}" dt="2024-01-05T07:18:25.904" v="4"/>
          <ac:picMkLst>
            <pc:docMk/>
            <pc:sldMk cId="4037329247" sldId="261"/>
            <ac:picMk id="6" creationId="{257FD1D6-0200-B11D-B9AC-8C5C789B441D}"/>
          </ac:picMkLst>
        </pc:picChg>
        <pc:picChg chg="add del mod ord">
          <ac:chgData name="Leonie Smith" userId="fed1330f33f5650e" providerId="LiveId" clId="{994BFED7-2C64-4145-9140-A969E6C15B26}" dt="2024-01-05T07:18:48.407" v="5"/>
          <ac:picMkLst>
            <pc:docMk/>
            <pc:sldMk cId="4037329247" sldId="261"/>
            <ac:picMk id="9" creationId="{915DA527-1451-94B9-DA9D-08196B595470}"/>
          </ac:picMkLst>
        </pc:picChg>
        <pc:picChg chg="add del mod">
          <ac:chgData name="Leonie Smith" userId="fed1330f33f5650e" providerId="LiveId" clId="{994BFED7-2C64-4145-9140-A969E6C15B26}" dt="2024-01-05T07:18:49.693" v="7"/>
          <ac:picMkLst>
            <pc:docMk/>
            <pc:sldMk cId="4037329247" sldId="261"/>
            <ac:picMk id="10" creationId="{8C76FFB9-AAF9-286B-AD5D-E627C3766FE5}"/>
          </ac:picMkLst>
        </pc:picChg>
        <pc:picChg chg="add del mod ord">
          <ac:chgData name="Leonie Smith" userId="fed1330f33f5650e" providerId="LiveId" clId="{994BFED7-2C64-4145-9140-A969E6C15B26}" dt="2024-01-05T07:19:20.748" v="8"/>
          <ac:picMkLst>
            <pc:docMk/>
            <pc:sldMk cId="4037329247" sldId="261"/>
            <ac:picMk id="13" creationId="{66DABF76-706C-4210-AD22-F2B995419194}"/>
          </ac:picMkLst>
        </pc:picChg>
        <pc:picChg chg="add del mod">
          <ac:chgData name="Leonie Smith" userId="fed1330f33f5650e" providerId="LiveId" clId="{994BFED7-2C64-4145-9140-A969E6C15B26}" dt="2024-01-05T07:38:44.200" v="92"/>
          <ac:picMkLst>
            <pc:docMk/>
            <pc:sldMk cId="4037329247" sldId="261"/>
            <ac:picMk id="14" creationId="{DA037A2C-7EC5-FE08-C5D1-18D2CC6E2B5B}"/>
          </ac:picMkLst>
        </pc:picChg>
        <pc:picChg chg="add del mod ord">
          <ac:chgData name="Leonie Smith" userId="fed1330f33f5650e" providerId="LiveId" clId="{994BFED7-2C64-4145-9140-A969E6C15B26}" dt="2024-01-05T07:39:14.027" v="93"/>
          <ac:picMkLst>
            <pc:docMk/>
            <pc:sldMk cId="4037329247" sldId="261"/>
            <ac:picMk id="20" creationId="{A464A880-DC63-702E-BD47-FDD3C203E60F}"/>
          </ac:picMkLst>
        </pc:picChg>
        <pc:picChg chg="add mod">
          <ac:chgData name="Leonie Smith" userId="fed1330f33f5650e" providerId="LiveId" clId="{994BFED7-2C64-4145-9140-A969E6C15B26}" dt="2024-01-05T07:39:14.027" v="93"/>
          <ac:picMkLst>
            <pc:docMk/>
            <pc:sldMk cId="4037329247" sldId="261"/>
            <ac:picMk id="21" creationId="{33E215B8-8EB8-B572-7131-3B2CCB5C206A}"/>
          </ac:picMkLst>
        </pc:picChg>
      </pc:sldChg>
      <pc:sldChg chg="addSp delSp modSp mod modTransition modAnim">
        <pc:chgData name="Leonie Smith" userId="fed1330f33f5650e" providerId="LiveId" clId="{994BFED7-2C64-4145-9140-A969E6C15B26}" dt="2024-01-05T07:42:02.822" v="99"/>
        <pc:sldMkLst>
          <pc:docMk/>
          <pc:sldMk cId="1909638311" sldId="262"/>
        </pc:sldMkLst>
        <pc:picChg chg="add del mod">
          <ac:chgData name="Leonie Smith" userId="fed1330f33f5650e" providerId="LiveId" clId="{994BFED7-2C64-4145-9140-A969E6C15B26}" dt="2024-01-05T07:21:26.630" v="12"/>
          <ac:picMkLst>
            <pc:docMk/>
            <pc:sldMk cId="1909638311" sldId="262"/>
            <ac:picMk id="6" creationId="{4ED9DD24-6EEE-ED9E-4ED2-2E025CE1369B}"/>
          </ac:picMkLst>
        </pc:picChg>
        <pc:picChg chg="add del mod ord">
          <ac:chgData name="Leonie Smith" userId="fed1330f33f5650e" providerId="LiveId" clId="{994BFED7-2C64-4145-9140-A969E6C15B26}" dt="2024-01-05T07:21:51.201" v="13"/>
          <ac:picMkLst>
            <pc:docMk/>
            <pc:sldMk cId="1909638311" sldId="262"/>
            <ac:picMk id="11" creationId="{6FA12BD7-B741-BA21-960A-749D6DBC0AD5}"/>
          </ac:picMkLst>
        </pc:picChg>
        <pc:picChg chg="add del mod">
          <ac:chgData name="Leonie Smith" userId="fed1330f33f5650e" providerId="LiveId" clId="{994BFED7-2C64-4145-9140-A969E6C15B26}" dt="2024-01-05T07:40:52.213" v="95"/>
          <ac:picMkLst>
            <pc:docMk/>
            <pc:sldMk cId="1909638311" sldId="262"/>
            <ac:picMk id="12" creationId="{F4ED0ACE-8C52-2E37-CA73-BEEAB7805F2B}"/>
          </ac:picMkLst>
        </pc:picChg>
        <pc:picChg chg="add del mod ord">
          <ac:chgData name="Leonie Smith" userId="fed1330f33f5650e" providerId="LiveId" clId="{994BFED7-2C64-4145-9140-A969E6C15B26}" dt="2024-01-05T07:41:17.482" v="96"/>
          <ac:picMkLst>
            <pc:docMk/>
            <pc:sldMk cId="1909638311" sldId="262"/>
            <ac:picMk id="17" creationId="{C00E44BD-5207-0673-4CBC-A092F7E7705C}"/>
          </ac:picMkLst>
        </pc:picChg>
        <pc:picChg chg="add del mod">
          <ac:chgData name="Leonie Smith" userId="fed1330f33f5650e" providerId="LiveId" clId="{994BFED7-2C64-4145-9140-A969E6C15B26}" dt="2024-01-05T07:41:38.354" v="98"/>
          <ac:picMkLst>
            <pc:docMk/>
            <pc:sldMk cId="1909638311" sldId="262"/>
            <ac:picMk id="18" creationId="{C2ABBE44-127B-29F8-D024-C8BC8A29C82E}"/>
          </ac:picMkLst>
        </pc:picChg>
        <pc:picChg chg="add del mod ord">
          <ac:chgData name="Leonie Smith" userId="fed1330f33f5650e" providerId="LiveId" clId="{994BFED7-2C64-4145-9140-A969E6C15B26}" dt="2024-01-05T07:42:02.822" v="99"/>
          <ac:picMkLst>
            <pc:docMk/>
            <pc:sldMk cId="1909638311" sldId="262"/>
            <ac:picMk id="22" creationId="{E975E481-E601-58AC-D132-268FECC09069}"/>
          </ac:picMkLst>
        </pc:picChg>
        <pc:picChg chg="add mod">
          <ac:chgData name="Leonie Smith" userId="fed1330f33f5650e" providerId="LiveId" clId="{994BFED7-2C64-4145-9140-A969E6C15B26}" dt="2024-01-05T07:42:02.822" v="99"/>
          <ac:picMkLst>
            <pc:docMk/>
            <pc:sldMk cId="1909638311" sldId="262"/>
            <ac:picMk id="23" creationId="{819641E8-1FE7-D74A-D6E4-872A39509E19}"/>
          </ac:picMkLst>
        </pc:picChg>
      </pc:sldChg>
      <pc:sldChg chg="addSp delSp modSp mod modTransition modAnim">
        <pc:chgData name="Leonie Smith" userId="fed1330f33f5650e" providerId="LiveId" clId="{994BFED7-2C64-4145-9140-A969E6C15B26}" dt="2024-01-05T07:23:13.445" v="16"/>
        <pc:sldMkLst>
          <pc:docMk/>
          <pc:sldMk cId="4044745628" sldId="264"/>
        </pc:sldMkLst>
        <pc:picChg chg="add del mod">
          <ac:chgData name="Leonie Smith" userId="fed1330f33f5650e" providerId="LiveId" clId="{994BFED7-2C64-4145-9140-A969E6C15B26}" dt="2024-01-05T07:22:51.462" v="15"/>
          <ac:picMkLst>
            <pc:docMk/>
            <pc:sldMk cId="4044745628" sldId="264"/>
            <ac:picMk id="6" creationId="{17ADA535-A573-5CAB-4538-C3EAE6B2A187}"/>
          </ac:picMkLst>
        </pc:picChg>
        <pc:picChg chg="add del mod ord">
          <ac:chgData name="Leonie Smith" userId="fed1330f33f5650e" providerId="LiveId" clId="{994BFED7-2C64-4145-9140-A969E6C15B26}" dt="2024-01-05T07:23:13.445" v="16"/>
          <ac:picMkLst>
            <pc:docMk/>
            <pc:sldMk cId="4044745628" sldId="264"/>
            <ac:picMk id="10" creationId="{DF8E71F1-29FF-B2A6-D01B-87B714F47461}"/>
          </ac:picMkLst>
        </pc:picChg>
        <pc:picChg chg="add mod">
          <ac:chgData name="Leonie Smith" userId="fed1330f33f5650e" providerId="LiveId" clId="{994BFED7-2C64-4145-9140-A969E6C15B26}" dt="2024-01-05T07:23:13.445" v="16"/>
          <ac:picMkLst>
            <pc:docMk/>
            <pc:sldMk cId="4044745628" sldId="264"/>
            <ac:picMk id="11" creationId="{FF309340-D820-A2F4-21EF-AF3E8726569D}"/>
          </ac:picMkLst>
        </pc:picChg>
      </pc:sldChg>
      <pc:sldChg chg="addSp delSp modSp mod modTransition modAnim">
        <pc:chgData name="Leonie Smith" userId="fed1330f33f5650e" providerId="LiveId" clId="{994BFED7-2C64-4145-9140-A969E6C15B26}" dt="2024-01-05T07:24:43.494" v="23"/>
        <pc:sldMkLst>
          <pc:docMk/>
          <pc:sldMk cId="978260341" sldId="265"/>
        </pc:sldMkLst>
        <pc:picChg chg="add del mod">
          <ac:chgData name="Leonie Smith" userId="fed1330f33f5650e" providerId="LiveId" clId="{994BFED7-2C64-4145-9140-A969E6C15B26}" dt="2024-01-05T07:24:02.037" v="19"/>
          <ac:picMkLst>
            <pc:docMk/>
            <pc:sldMk cId="978260341" sldId="265"/>
            <ac:picMk id="6" creationId="{032C38EB-E03E-7837-86FF-E58E412BF862}"/>
          </ac:picMkLst>
        </pc:picChg>
        <pc:picChg chg="add del mod ord">
          <ac:chgData name="Leonie Smith" userId="fed1330f33f5650e" providerId="LiveId" clId="{994BFED7-2C64-4145-9140-A969E6C15B26}" dt="2024-01-05T07:24:18.553" v="20"/>
          <ac:picMkLst>
            <pc:docMk/>
            <pc:sldMk cId="978260341" sldId="265"/>
            <ac:picMk id="9" creationId="{E46EF490-D282-9279-ABB5-B561C1020DAC}"/>
          </ac:picMkLst>
        </pc:picChg>
        <pc:picChg chg="add del mod">
          <ac:chgData name="Leonie Smith" userId="fed1330f33f5650e" providerId="LiveId" clId="{994BFED7-2C64-4145-9140-A969E6C15B26}" dt="2024-01-05T07:24:25.783" v="22"/>
          <ac:picMkLst>
            <pc:docMk/>
            <pc:sldMk cId="978260341" sldId="265"/>
            <ac:picMk id="10" creationId="{9409B553-4B2B-A652-33FE-62B2D94A8571}"/>
          </ac:picMkLst>
        </pc:picChg>
        <pc:picChg chg="add del mod ord">
          <ac:chgData name="Leonie Smith" userId="fed1330f33f5650e" providerId="LiveId" clId="{994BFED7-2C64-4145-9140-A969E6C15B26}" dt="2024-01-05T07:24:43.494" v="23"/>
          <ac:picMkLst>
            <pc:docMk/>
            <pc:sldMk cId="978260341" sldId="265"/>
            <ac:picMk id="14" creationId="{AFB731FC-11E5-80D2-4937-E6EF784BB9B3}"/>
          </ac:picMkLst>
        </pc:picChg>
        <pc:picChg chg="add mod">
          <ac:chgData name="Leonie Smith" userId="fed1330f33f5650e" providerId="LiveId" clId="{994BFED7-2C64-4145-9140-A969E6C15B26}" dt="2024-01-05T07:24:43.494" v="23"/>
          <ac:picMkLst>
            <pc:docMk/>
            <pc:sldMk cId="978260341" sldId="265"/>
            <ac:picMk id="15" creationId="{7967709E-96CD-0250-118F-FD1FC3A30005}"/>
          </ac:picMkLst>
        </pc:picChg>
      </pc:sldChg>
      <pc:sldChg chg="addSp delSp modSp mod modTransition modAnim">
        <pc:chgData name="Leonie Smith" userId="fed1330f33f5650e" providerId="LiveId" clId="{994BFED7-2C64-4145-9140-A969E6C15B26}" dt="2024-01-05T07:26:29.440" v="33"/>
        <pc:sldMkLst>
          <pc:docMk/>
          <pc:sldMk cId="3575870363" sldId="266"/>
        </pc:sldMkLst>
        <pc:picChg chg="add del mod">
          <ac:chgData name="Leonie Smith" userId="fed1330f33f5650e" providerId="LiveId" clId="{994BFED7-2C64-4145-9140-A969E6C15B26}" dt="2024-01-05T07:25:41.437" v="26"/>
          <ac:picMkLst>
            <pc:docMk/>
            <pc:sldMk cId="3575870363" sldId="266"/>
            <ac:picMk id="7" creationId="{C4B80690-8DCE-F541-3A54-6DF59B7C89AC}"/>
          </ac:picMkLst>
        </pc:picChg>
        <pc:picChg chg="add del mod ord">
          <ac:chgData name="Leonie Smith" userId="fed1330f33f5650e" providerId="LiveId" clId="{994BFED7-2C64-4145-9140-A969E6C15B26}" dt="2024-01-05T07:25:50.126" v="27"/>
          <ac:picMkLst>
            <pc:docMk/>
            <pc:sldMk cId="3575870363" sldId="266"/>
            <ac:picMk id="10" creationId="{B952C28E-7E7D-CBC7-6A32-AA1471B9ACB7}"/>
          </ac:picMkLst>
        </pc:picChg>
        <pc:picChg chg="add del mod">
          <ac:chgData name="Leonie Smith" userId="fed1330f33f5650e" providerId="LiveId" clId="{994BFED7-2C64-4145-9140-A969E6C15B26}" dt="2024-01-05T07:25:51.683" v="29"/>
          <ac:picMkLst>
            <pc:docMk/>
            <pc:sldMk cId="3575870363" sldId="266"/>
            <ac:picMk id="11" creationId="{C880D9CA-944E-27B3-657F-EB2A1FB1B1E8}"/>
          </ac:picMkLst>
        </pc:picChg>
        <pc:picChg chg="add del mod ord">
          <ac:chgData name="Leonie Smith" userId="fed1330f33f5650e" providerId="LiveId" clId="{994BFED7-2C64-4145-9140-A969E6C15B26}" dt="2024-01-05T07:26:07.691" v="30"/>
          <ac:picMkLst>
            <pc:docMk/>
            <pc:sldMk cId="3575870363" sldId="266"/>
            <ac:picMk id="14" creationId="{62E1B683-CAB8-C76D-30F5-8ECD1DFD7A31}"/>
          </ac:picMkLst>
        </pc:picChg>
        <pc:picChg chg="add del mod">
          <ac:chgData name="Leonie Smith" userId="fed1330f33f5650e" providerId="LiveId" clId="{994BFED7-2C64-4145-9140-A969E6C15B26}" dt="2024-01-05T07:26:14.279" v="32"/>
          <ac:picMkLst>
            <pc:docMk/>
            <pc:sldMk cId="3575870363" sldId="266"/>
            <ac:picMk id="15" creationId="{8FDEF352-B91A-EBB2-A6DE-31B821FEDB6F}"/>
          </ac:picMkLst>
        </pc:picChg>
        <pc:picChg chg="add del mod ord">
          <ac:chgData name="Leonie Smith" userId="fed1330f33f5650e" providerId="LiveId" clId="{994BFED7-2C64-4145-9140-A969E6C15B26}" dt="2024-01-05T07:26:29.440" v="33"/>
          <ac:picMkLst>
            <pc:docMk/>
            <pc:sldMk cId="3575870363" sldId="266"/>
            <ac:picMk id="19" creationId="{DD424490-72FC-F3CC-3317-C01C47F47930}"/>
          </ac:picMkLst>
        </pc:picChg>
        <pc:picChg chg="add mod">
          <ac:chgData name="Leonie Smith" userId="fed1330f33f5650e" providerId="LiveId" clId="{994BFED7-2C64-4145-9140-A969E6C15B26}" dt="2024-01-05T07:26:29.440" v="33"/>
          <ac:picMkLst>
            <pc:docMk/>
            <pc:sldMk cId="3575870363" sldId="266"/>
            <ac:picMk id="20" creationId="{CAF8F1F4-3E3C-AE83-E63F-70CCCCAE9A2E}"/>
          </ac:picMkLst>
        </pc:picChg>
      </pc:sldChg>
      <pc:sldChg chg="addSp delSp modSp mod modTransition modAnim">
        <pc:chgData name="Leonie Smith" userId="fed1330f33f5650e" providerId="LiveId" clId="{994BFED7-2C64-4145-9140-A969E6C15B26}" dt="2024-01-05T07:28:08.259" v="40"/>
        <pc:sldMkLst>
          <pc:docMk/>
          <pc:sldMk cId="4017137865" sldId="267"/>
        </pc:sldMkLst>
        <pc:picChg chg="add del mod">
          <ac:chgData name="Leonie Smith" userId="fed1330f33f5650e" providerId="LiveId" clId="{994BFED7-2C64-4145-9140-A969E6C15B26}" dt="2024-01-05T07:27:24.434" v="36"/>
          <ac:picMkLst>
            <pc:docMk/>
            <pc:sldMk cId="4017137865" sldId="267"/>
            <ac:picMk id="6" creationId="{E13A9FBC-0D53-7DDF-CBD6-BFD2F82F2583}"/>
          </ac:picMkLst>
        </pc:picChg>
        <pc:picChg chg="add del mod ord">
          <ac:chgData name="Leonie Smith" userId="fed1330f33f5650e" providerId="LiveId" clId="{994BFED7-2C64-4145-9140-A969E6C15B26}" dt="2024-01-05T07:27:38.590" v="37"/>
          <ac:picMkLst>
            <pc:docMk/>
            <pc:sldMk cId="4017137865" sldId="267"/>
            <ac:picMk id="10" creationId="{8F403373-2053-FB32-05BE-21B3213417F4}"/>
          </ac:picMkLst>
        </pc:picChg>
        <pc:picChg chg="add del mod">
          <ac:chgData name="Leonie Smith" userId="fed1330f33f5650e" providerId="LiveId" clId="{994BFED7-2C64-4145-9140-A969E6C15B26}" dt="2024-01-05T07:27:54.136" v="39"/>
          <ac:picMkLst>
            <pc:docMk/>
            <pc:sldMk cId="4017137865" sldId="267"/>
            <ac:picMk id="11" creationId="{5E555399-6789-4F80-8E44-DAC8F7A2EAAC}"/>
          </ac:picMkLst>
        </pc:picChg>
        <pc:picChg chg="add del mod ord">
          <ac:chgData name="Leonie Smith" userId="fed1330f33f5650e" providerId="LiveId" clId="{994BFED7-2C64-4145-9140-A969E6C15B26}" dt="2024-01-05T07:28:08.259" v="40"/>
          <ac:picMkLst>
            <pc:docMk/>
            <pc:sldMk cId="4017137865" sldId="267"/>
            <ac:picMk id="16" creationId="{C0476AC2-7B96-054D-5782-C801622CAAD9}"/>
          </ac:picMkLst>
        </pc:picChg>
        <pc:picChg chg="add mod">
          <ac:chgData name="Leonie Smith" userId="fed1330f33f5650e" providerId="LiveId" clId="{994BFED7-2C64-4145-9140-A969E6C15B26}" dt="2024-01-05T07:28:08.259" v="40"/>
          <ac:picMkLst>
            <pc:docMk/>
            <pc:sldMk cId="4017137865" sldId="267"/>
            <ac:picMk id="17" creationId="{BFFFD82E-B19C-1080-9E03-20213BFB1816}"/>
          </ac:picMkLst>
        </pc:picChg>
      </pc:sldChg>
      <pc:sldChg chg="addSp delSp modSp mod modTransition modAnim">
        <pc:chgData name="Leonie Smith" userId="fed1330f33f5650e" providerId="LiveId" clId="{994BFED7-2C64-4145-9140-A969E6C15B26}" dt="2024-01-05T07:31:42.285" v="59"/>
        <pc:sldMkLst>
          <pc:docMk/>
          <pc:sldMk cId="3137811553" sldId="268"/>
        </pc:sldMkLst>
        <pc:picChg chg="add del mod">
          <ac:chgData name="Leonie Smith" userId="fed1330f33f5650e" providerId="LiveId" clId="{994BFED7-2C64-4145-9140-A969E6C15B26}" dt="2024-01-05T07:29:10.504" v="43"/>
          <ac:picMkLst>
            <pc:docMk/>
            <pc:sldMk cId="3137811553" sldId="268"/>
            <ac:picMk id="6" creationId="{7516309C-41C1-C1D9-BCF9-3D8340FD2C7F}"/>
          </ac:picMkLst>
        </pc:picChg>
        <pc:picChg chg="add del mod ord">
          <ac:chgData name="Leonie Smith" userId="fed1330f33f5650e" providerId="LiveId" clId="{994BFED7-2C64-4145-9140-A969E6C15B26}" dt="2024-01-05T07:29:15.673" v="44"/>
          <ac:picMkLst>
            <pc:docMk/>
            <pc:sldMk cId="3137811553" sldId="268"/>
            <ac:picMk id="9" creationId="{39DCE1FC-7DC9-1B4B-766F-5CF5D8093B0B}"/>
          </ac:picMkLst>
        </pc:picChg>
        <pc:picChg chg="add del mod">
          <ac:chgData name="Leonie Smith" userId="fed1330f33f5650e" providerId="LiveId" clId="{994BFED7-2C64-4145-9140-A969E6C15B26}" dt="2024-01-05T07:29:16.756" v="46"/>
          <ac:picMkLst>
            <pc:docMk/>
            <pc:sldMk cId="3137811553" sldId="268"/>
            <ac:picMk id="10" creationId="{E6F313D9-85C4-2AFB-6A9C-9F7FB7B9B36B}"/>
          </ac:picMkLst>
        </pc:picChg>
        <pc:picChg chg="add del mod ord">
          <ac:chgData name="Leonie Smith" userId="fed1330f33f5650e" providerId="LiveId" clId="{994BFED7-2C64-4145-9140-A969E6C15B26}" dt="2024-01-05T07:29:45.035" v="47"/>
          <ac:picMkLst>
            <pc:docMk/>
            <pc:sldMk cId="3137811553" sldId="268"/>
            <ac:picMk id="13" creationId="{D1498300-245A-DA7D-08F1-BF33275798FE}"/>
          </ac:picMkLst>
        </pc:picChg>
        <pc:picChg chg="add del mod">
          <ac:chgData name="Leonie Smith" userId="fed1330f33f5650e" providerId="LiveId" clId="{994BFED7-2C64-4145-9140-A969E6C15B26}" dt="2024-01-05T07:30:13.713" v="49"/>
          <ac:picMkLst>
            <pc:docMk/>
            <pc:sldMk cId="3137811553" sldId="268"/>
            <ac:picMk id="14" creationId="{FB2BED03-BD59-61BC-1611-24BC71309F7B}"/>
          </ac:picMkLst>
        </pc:picChg>
        <pc:picChg chg="add del mod ord">
          <ac:chgData name="Leonie Smith" userId="fed1330f33f5650e" providerId="LiveId" clId="{994BFED7-2C64-4145-9140-A969E6C15B26}" dt="2024-01-05T07:30:29.123" v="50"/>
          <ac:picMkLst>
            <pc:docMk/>
            <pc:sldMk cId="3137811553" sldId="268"/>
            <ac:picMk id="19" creationId="{60EA822B-9E87-3DD4-933C-1D8DFB2F0802}"/>
          </ac:picMkLst>
        </pc:picChg>
        <pc:picChg chg="add del mod">
          <ac:chgData name="Leonie Smith" userId="fed1330f33f5650e" providerId="LiveId" clId="{994BFED7-2C64-4145-9140-A969E6C15B26}" dt="2024-01-05T07:30:30.143" v="52"/>
          <ac:picMkLst>
            <pc:docMk/>
            <pc:sldMk cId="3137811553" sldId="268"/>
            <ac:picMk id="20" creationId="{EDA25FE2-5C75-7DBB-A356-9892F9D042AD}"/>
          </ac:picMkLst>
        </pc:picChg>
        <pc:picChg chg="add del mod ord">
          <ac:chgData name="Leonie Smith" userId="fed1330f33f5650e" providerId="LiveId" clId="{994BFED7-2C64-4145-9140-A969E6C15B26}" dt="2024-01-05T07:30:57.407" v="53"/>
          <ac:picMkLst>
            <pc:docMk/>
            <pc:sldMk cId="3137811553" sldId="268"/>
            <ac:picMk id="23" creationId="{D027229D-DF14-A9E9-974B-65432D02D9F2}"/>
          </ac:picMkLst>
        </pc:picChg>
        <pc:picChg chg="add del mod">
          <ac:chgData name="Leonie Smith" userId="fed1330f33f5650e" providerId="LiveId" clId="{994BFED7-2C64-4145-9140-A969E6C15B26}" dt="2024-01-05T07:31:08.253" v="55"/>
          <ac:picMkLst>
            <pc:docMk/>
            <pc:sldMk cId="3137811553" sldId="268"/>
            <ac:picMk id="24" creationId="{172F9FC4-0CF9-572A-EBF3-23092872287D}"/>
          </ac:picMkLst>
        </pc:picChg>
        <pc:picChg chg="add del mod ord">
          <ac:chgData name="Leonie Smith" userId="fed1330f33f5650e" providerId="LiveId" clId="{994BFED7-2C64-4145-9140-A969E6C15B26}" dt="2024-01-05T07:31:13.727" v="56"/>
          <ac:picMkLst>
            <pc:docMk/>
            <pc:sldMk cId="3137811553" sldId="268"/>
            <ac:picMk id="28" creationId="{20FE443B-D4B3-DFC2-6321-94E1C6495833}"/>
          </ac:picMkLst>
        </pc:picChg>
        <pc:picChg chg="add del mod">
          <ac:chgData name="Leonie Smith" userId="fed1330f33f5650e" providerId="LiveId" clId="{994BFED7-2C64-4145-9140-A969E6C15B26}" dt="2024-01-05T07:31:14.746" v="58"/>
          <ac:picMkLst>
            <pc:docMk/>
            <pc:sldMk cId="3137811553" sldId="268"/>
            <ac:picMk id="29" creationId="{10E58376-64C2-284A-92F7-F5068CF283BF}"/>
          </ac:picMkLst>
        </pc:picChg>
        <pc:picChg chg="add del mod ord">
          <ac:chgData name="Leonie Smith" userId="fed1330f33f5650e" providerId="LiveId" clId="{994BFED7-2C64-4145-9140-A969E6C15B26}" dt="2024-01-05T07:31:42.285" v="59"/>
          <ac:picMkLst>
            <pc:docMk/>
            <pc:sldMk cId="3137811553" sldId="268"/>
            <ac:picMk id="32" creationId="{F74ED8AD-A7C6-9E84-2610-419E55F0D7D8}"/>
          </ac:picMkLst>
        </pc:picChg>
        <pc:picChg chg="add mod">
          <ac:chgData name="Leonie Smith" userId="fed1330f33f5650e" providerId="LiveId" clId="{994BFED7-2C64-4145-9140-A969E6C15B26}" dt="2024-01-05T07:31:42.285" v="59"/>
          <ac:picMkLst>
            <pc:docMk/>
            <pc:sldMk cId="3137811553" sldId="268"/>
            <ac:picMk id="33" creationId="{8F858D90-7F2D-1D93-C43E-D9313CC6B52C}"/>
          </ac:picMkLst>
        </pc:picChg>
      </pc:sldChg>
      <pc:sldChg chg="addSp modSp">
        <pc:chgData name="Leonie Smith" userId="fed1330f33f5650e" providerId="LiveId" clId="{994BFED7-2C64-4145-9140-A969E6C15B26}" dt="2024-01-05T07:32:55.716" v="60"/>
        <pc:sldMkLst>
          <pc:docMk/>
          <pc:sldMk cId="3606421936" sldId="281"/>
        </pc:sldMkLst>
        <pc:picChg chg="add mod">
          <ac:chgData name="Leonie Smith" userId="fed1330f33f5650e" providerId="LiveId" clId="{994BFED7-2C64-4145-9140-A969E6C15B26}" dt="2024-01-05T07:32:55.716" v="60"/>
          <ac:picMkLst>
            <pc:docMk/>
            <pc:sldMk cId="3606421936" sldId="281"/>
            <ac:picMk id="6" creationId="{8042B897-AB4B-06CD-8B18-13AA293D92DE}"/>
          </ac:picMkLst>
        </pc:picChg>
      </pc:sldChg>
      <pc:sldChg chg="addSp delSp modSp mod modTransition modAnim">
        <pc:chgData name="Leonie Smith" userId="fed1330f33f5650e" providerId="LiveId" clId="{994BFED7-2C64-4145-9140-A969E6C15B26}" dt="2024-01-05T07:35:03.441" v="73"/>
        <pc:sldMkLst>
          <pc:docMk/>
          <pc:sldMk cId="3668421902" sldId="283"/>
        </pc:sldMkLst>
        <pc:picChg chg="add del mod">
          <ac:chgData name="Leonie Smith" userId="fed1330f33f5650e" providerId="LiveId" clId="{994BFED7-2C64-4145-9140-A969E6C15B26}" dt="2024-01-05T07:33:43.588" v="63"/>
          <ac:picMkLst>
            <pc:docMk/>
            <pc:sldMk cId="3668421902" sldId="283"/>
            <ac:picMk id="6" creationId="{E9ED3044-4622-8F48-EF50-CCF07EE638E1}"/>
          </ac:picMkLst>
        </pc:picChg>
        <pc:picChg chg="add del mod ord">
          <ac:chgData name="Leonie Smith" userId="fed1330f33f5650e" providerId="LiveId" clId="{994BFED7-2C64-4145-9140-A969E6C15B26}" dt="2024-01-05T07:33:49.075" v="64"/>
          <ac:picMkLst>
            <pc:docMk/>
            <pc:sldMk cId="3668421902" sldId="283"/>
            <ac:picMk id="9" creationId="{3D3E96C1-46E0-E1E6-0B2C-0FF293BC3C10}"/>
          </ac:picMkLst>
        </pc:picChg>
        <pc:picChg chg="add del mod">
          <ac:chgData name="Leonie Smith" userId="fed1330f33f5650e" providerId="LiveId" clId="{994BFED7-2C64-4145-9140-A969E6C15B26}" dt="2024-01-05T07:33:50.216" v="66"/>
          <ac:picMkLst>
            <pc:docMk/>
            <pc:sldMk cId="3668421902" sldId="283"/>
            <ac:picMk id="10" creationId="{A3CAE0F8-AB19-36EB-A41B-751EF37D10B3}"/>
          </ac:picMkLst>
        </pc:picChg>
        <pc:picChg chg="add del mod ord">
          <ac:chgData name="Leonie Smith" userId="fed1330f33f5650e" providerId="LiveId" clId="{994BFED7-2C64-4145-9140-A969E6C15B26}" dt="2024-01-05T07:34:06.403" v="67"/>
          <ac:picMkLst>
            <pc:docMk/>
            <pc:sldMk cId="3668421902" sldId="283"/>
            <ac:picMk id="13" creationId="{A108DE5A-FF0E-DFDA-5E45-DEE5E7A85604}"/>
          </ac:picMkLst>
        </pc:picChg>
        <pc:picChg chg="add del mod">
          <ac:chgData name="Leonie Smith" userId="fed1330f33f5650e" providerId="LiveId" clId="{994BFED7-2C64-4145-9140-A969E6C15B26}" dt="2024-01-05T07:34:18.052" v="69"/>
          <ac:picMkLst>
            <pc:docMk/>
            <pc:sldMk cId="3668421902" sldId="283"/>
            <ac:picMk id="14" creationId="{7FC875F3-26F6-4704-1433-63E7C33228DE}"/>
          </ac:picMkLst>
        </pc:picChg>
        <pc:picChg chg="add del mod ord">
          <ac:chgData name="Leonie Smith" userId="fed1330f33f5650e" providerId="LiveId" clId="{994BFED7-2C64-4145-9140-A969E6C15B26}" dt="2024-01-05T07:34:33.869" v="70"/>
          <ac:picMkLst>
            <pc:docMk/>
            <pc:sldMk cId="3668421902" sldId="283"/>
            <ac:picMk id="18" creationId="{3EDB3483-EE21-4BC6-082B-AE94FB661862}"/>
          </ac:picMkLst>
        </pc:picChg>
        <pc:picChg chg="add del mod">
          <ac:chgData name="Leonie Smith" userId="fed1330f33f5650e" providerId="LiveId" clId="{994BFED7-2C64-4145-9140-A969E6C15B26}" dt="2024-01-05T07:34:46.536" v="72"/>
          <ac:picMkLst>
            <pc:docMk/>
            <pc:sldMk cId="3668421902" sldId="283"/>
            <ac:picMk id="19" creationId="{927DBECD-5472-0F42-40F9-99DA03F67D5C}"/>
          </ac:picMkLst>
        </pc:picChg>
        <pc:picChg chg="add del mod ord">
          <ac:chgData name="Leonie Smith" userId="fed1330f33f5650e" providerId="LiveId" clId="{994BFED7-2C64-4145-9140-A969E6C15B26}" dt="2024-01-05T07:35:03.441" v="73"/>
          <ac:picMkLst>
            <pc:docMk/>
            <pc:sldMk cId="3668421902" sldId="283"/>
            <ac:picMk id="23" creationId="{E24B5E19-9561-33E8-44CC-D1CDC953A60C}"/>
          </ac:picMkLst>
        </pc:picChg>
        <pc:picChg chg="add mod">
          <ac:chgData name="Leonie Smith" userId="fed1330f33f5650e" providerId="LiveId" clId="{994BFED7-2C64-4145-9140-A969E6C15B26}" dt="2024-01-05T07:35:03.441" v="73"/>
          <ac:picMkLst>
            <pc:docMk/>
            <pc:sldMk cId="3668421902" sldId="283"/>
            <ac:picMk id="24" creationId="{023D058E-8C8D-0111-6170-46E94EBD7DA8}"/>
          </ac:picMkLst>
        </pc:picChg>
      </pc:sldChg>
      <pc:sldChg chg="addSp delSp modSp mod modTransition modAnim">
        <pc:chgData name="Leonie Smith" userId="fed1330f33f5650e" providerId="LiveId" clId="{994BFED7-2C64-4145-9140-A969E6C15B26}" dt="2024-01-05T07:36:09.530" v="80"/>
        <pc:sldMkLst>
          <pc:docMk/>
          <pc:sldMk cId="1177910347" sldId="285"/>
        </pc:sldMkLst>
        <pc:picChg chg="add del mod">
          <ac:chgData name="Leonie Smith" userId="fed1330f33f5650e" providerId="LiveId" clId="{994BFED7-2C64-4145-9140-A969E6C15B26}" dt="2024-01-05T07:35:43.658" v="76"/>
          <ac:picMkLst>
            <pc:docMk/>
            <pc:sldMk cId="1177910347" sldId="285"/>
            <ac:picMk id="6" creationId="{6E426F5E-2DCD-D3BB-1145-F8C8EF8385A2}"/>
          </ac:picMkLst>
        </pc:picChg>
        <pc:picChg chg="add del mod ord">
          <ac:chgData name="Leonie Smith" userId="fed1330f33f5650e" providerId="LiveId" clId="{994BFED7-2C64-4145-9140-A969E6C15B26}" dt="2024-01-05T07:35:48.979" v="77"/>
          <ac:picMkLst>
            <pc:docMk/>
            <pc:sldMk cId="1177910347" sldId="285"/>
            <ac:picMk id="9" creationId="{0D1DC667-B7AD-09C2-3058-88950A10476C}"/>
          </ac:picMkLst>
        </pc:picChg>
        <pc:picChg chg="add del mod">
          <ac:chgData name="Leonie Smith" userId="fed1330f33f5650e" providerId="LiveId" clId="{994BFED7-2C64-4145-9140-A969E6C15B26}" dt="2024-01-05T07:35:50.189" v="79"/>
          <ac:picMkLst>
            <pc:docMk/>
            <pc:sldMk cId="1177910347" sldId="285"/>
            <ac:picMk id="10" creationId="{9E475414-2BF4-2DC5-6B73-0E1F19B9B4A2}"/>
          </ac:picMkLst>
        </pc:picChg>
        <pc:picChg chg="add del mod ord">
          <ac:chgData name="Leonie Smith" userId="fed1330f33f5650e" providerId="LiveId" clId="{994BFED7-2C64-4145-9140-A969E6C15B26}" dt="2024-01-05T07:36:09.530" v="80"/>
          <ac:picMkLst>
            <pc:docMk/>
            <pc:sldMk cId="1177910347" sldId="285"/>
            <ac:picMk id="13" creationId="{30054103-7EC2-72F6-8156-B7F953F70979}"/>
          </ac:picMkLst>
        </pc:picChg>
        <pc:picChg chg="add mod">
          <ac:chgData name="Leonie Smith" userId="fed1330f33f5650e" providerId="LiveId" clId="{994BFED7-2C64-4145-9140-A969E6C15B26}" dt="2024-01-05T07:36:09.530" v="80"/>
          <ac:picMkLst>
            <pc:docMk/>
            <pc:sldMk cId="1177910347" sldId="285"/>
            <ac:picMk id="14" creationId="{071742B1-5458-06BD-012C-13C88997B6FF}"/>
          </ac:picMkLst>
        </pc:picChg>
      </pc:sldChg>
    </pc:docChg>
  </pc:docChgLst>
  <pc:docChgLst>
    <pc:chgData name="Alfred Smith" userId="3c60a3631c0db8ad" providerId="LiveId" clId="{6069A418-9E33-46C6-AA6A-3B7A3A17AF7C}"/>
    <pc:docChg chg="modSld">
      <pc:chgData name="Alfred Smith" userId="3c60a3631c0db8ad" providerId="LiveId" clId="{6069A418-9E33-46C6-AA6A-3B7A3A17AF7C}" dt="2023-01-25T14:46:44.915" v="0"/>
      <pc:docMkLst>
        <pc:docMk/>
      </pc:docMkLst>
      <pc:sldChg chg="modSp mod">
        <pc:chgData name="Alfred Smith" userId="3c60a3631c0db8ad" providerId="LiveId" clId="{6069A418-9E33-46C6-AA6A-3B7A3A17AF7C}" dt="2023-01-25T14:46:44.915" v="0"/>
        <pc:sldMkLst>
          <pc:docMk/>
          <pc:sldMk cId="1499918570" sldId="257"/>
        </pc:sldMkLst>
        <pc:spChg chg="mod">
          <ac:chgData name="Alfred Smith" userId="3c60a3631c0db8ad" providerId="LiveId" clId="{6069A418-9E33-46C6-AA6A-3B7A3A17AF7C}" dt="2023-01-25T14:46:44.915" v="0"/>
          <ac:spMkLst>
            <pc:docMk/>
            <pc:sldMk cId="1499918570" sldId="257"/>
            <ac:spMk id="3" creationId="{0228937D-0D81-2DA1-1C55-FD99B23FE1AE}"/>
          </ac:spMkLst>
        </pc:spChg>
      </pc:sldChg>
    </pc:docChg>
  </pc:docChgLst>
  <pc:docChgLst>
    <pc:chgData name="Alfred Smith" userId="3c60a3631c0db8ad" providerId="LiveId" clId="{F2E892DF-2B6C-457B-92DC-EDD1B4316D3D}"/>
    <pc:docChg chg="undo redo custSel modSld">
      <pc:chgData name="Alfred Smith" userId="3c60a3631c0db8ad" providerId="LiveId" clId="{F2E892DF-2B6C-457B-92DC-EDD1B4316D3D}" dt="2023-01-13T07:45:52.719" v="93"/>
      <pc:docMkLst>
        <pc:docMk/>
      </pc:docMkLst>
      <pc:sldChg chg="delSp modSp mod modTransition modAnim">
        <pc:chgData name="Alfred Smith" userId="3c60a3631c0db8ad" providerId="LiveId" clId="{F2E892DF-2B6C-457B-92DC-EDD1B4316D3D}" dt="2023-01-13T07:45:52.719" v="93"/>
        <pc:sldMkLst>
          <pc:docMk/>
          <pc:sldMk cId="1499918570" sldId="257"/>
        </pc:sldMkLst>
        <pc:spChg chg="mod">
          <ac:chgData name="Alfred Smith" userId="3c60a3631c0db8ad" providerId="LiveId" clId="{F2E892DF-2B6C-457B-92DC-EDD1B4316D3D}" dt="2023-01-13T07:45:52.719" v="93"/>
          <ac:spMkLst>
            <pc:docMk/>
            <pc:sldMk cId="1499918570" sldId="257"/>
            <ac:spMk id="3" creationId="{0228937D-0D81-2DA1-1C55-FD99B23FE1AE}"/>
          </ac:spMkLst>
        </pc:spChg>
        <pc:picChg chg="del">
          <ac:chgData name="Alfred Smith" userId="3c60a3631c0db8ad" providerId="LiveId" clId="{F2E892DF-2B6C-457B-92DC-EDD1B4316D3D}" dt="2023-01-12T12:59:47.652" v="65"/>
          <ac:picMkLst>
            <pc:docMk/>
            <pc:sldMk cId="1499918570" sldId="257"/>
            <ac:picMk id="4" creationId="{AD184AA3-A9A6-9FD9-313C-E82AEA7869CC}"/>
          </ac:picMkLst>
        </pc:picChg>
      </pc:sldChg>
      <pc:sldChg chg="addSp delSp modSp mod modTransition">
        <pc:chgData name="Alfred Smith" userId="3c60a3631c0db8ad" providerId="LiveId" clId="{F2E892DF-2B6C-457B-92DC-EDD1B4316D3D}" dt="2023-01-12T12:59:47.652" v="65"/>
        <pc:sldMkLst>
          <pc:docMk/>
          <pc:sldMk cId="3788111665" sldId="258"/>
        </pc:sldMkLst>
        <pc:spChg chg="del mod">
          <ac:chgData name="Alfred Smith" userId="3c60a3631c0db8ad" providerId="LiveId" clId="{F2E892DF-2B6C-457B-92DC-EDD1B4316D3D}" dt="2023-01-12T12:54:45.782" v="2" actId="478"/>
          <ac:spMkLst>
            <pc:docMk/>
            <pc:sldMk cId="3788111665" sldId="258"/>
            <ac:spMk id="2" creationId="{AF031A1E-E5CB-20F6-D80E-9C2764E8C340}"/>
          </ac:spMkLst>
        </pc:spChg>
        <pc:spChg chg="add mod">
          <ac:chgData name="Alfred Smith" userId="3c60a3631c0db8ad" providerId="LiveId" clId="{F2E892DF-2B6C-457B-92DC-EDD1B4316D3D}" dt="2023-01-12T12:57:25.260" v="49"/>
          <ac:spMkLst>
            <pc:docMk/>
            <pc:sldMk cId="3788111665" sldId="258"/>
            <ac:spMk id="4" creationId="{5F7D0620-4D5A-103A-95D5-CA6E8DB9AEB0}"/>
          </ac:spMkLst>
        </pc:spChg>
      </pc:sldChg>
      <pc:sldChg chg="addSp delSp modSp mod modTransition modAnim">
        <pc:chgData name="Alfred Smith" userId="3c60a3631c0db8ad" providerId="LiveId" clId="{F2E892DF-2B6C-457B-92DC-EDD1B4316D3D}" dt="2023-01-12T13:01:53.835" v="81"/>
        <pc:sldMkLst>
          <pc:docMk/>
          <pc:sldMk cId="454763615" sldId="259"/>
        </pc:sldMkLst>
        <pc:spChg chg="add del">
          <ac:chgData name="Alfred Smith" userId="3c60a3631c0db8ad" providerId="LiveId" clId="{F2E892DF-2B6C-457B-92DC-EDD1B4316D3D}" dt="2023-01-12T13:01:27.393" v="80" actId="478"/>
          <ac:spMkLst>
            <pc:docMk/>
            <pc:sldMk cId="454763615" sldId="259"/>
            <ac:spMk id="3" creationId="{A58184BD-88F1-BA02-40C1-D8403D0EEC0D}"/>
          </ac:spMkLst>
        </pc:spChg>
        <pc:spChg chg="mod">
          <ac:chgData name="Alfred Smith" userId="3c60a3631c0db8ad" providerId="LiveId" clId="{F2E892DF-2B6C-457B-92DC-EDD1B4316D3D}" dt="2023-01-12T12:55:31.036" v="10" actId="20577"/>
          <ac:spMkLst>
            <pc:docMk/>
            <pc:sldMk cId="454763615" sldId="259"/>
            <ac:spMk id="4" creationId="{EE2AC625-9141-A801-F431-DD5F79396320}"/>
          </ac:spMkLst>
        </pc:spChg>
        <pc:spChg chg="add mod">
          <ac:chgData name="Alfred Smith" userId="3c60a3631c0db8ad" providerId="LiveId" clId="{F2E892DF-2B6C-457B-92DC-EDD1B4316D3D}" dt="2023-01-12T13:01:53.835" v="81"/>
          <ac:spMkLst>
            <pc:docMk/>
            <pc:sldMk cId="454763615" sldId="259"/>
            <ac:spMk id="5" creationId="{0F2BD53F-81F8-99AF-391B-034C6E372872}"/>
          </ac:spMkLst>
        </pc:spChg>
        <pc:picChg chg="del">
          <ac:chgData name="Alfred Smith" userId="3c60a3631c0db8ad" providerId="LiveId" clId="{F2E892DF-2B6C-457B-92DC-EDD1B4316D3D}" dt="2023-01-12T12:59:47.652" v="65"/>
          <ac:picMkLst>
            <pc:docMk/>
            <pc:sldMk cId="454763615" sldId="259"/>
            <ac:picMk id="2" creationId="{B02894A9-A702-5719-E5BB-3F597B150430}"/>
          </ac:picMkLst>
        </pc:picChg>
      </pc:sldChg>
      <pc:sldChg chg="addSp delSp modSp mod modTransition modAnim">
        <pc:chgData name="Alfred Smith" userId="3c60a3631c0db8ad" providerId="LiveId" clId="{F2E892DF-2B6C-457B-92DC-EDD1B4316D3D}" dt="2023-01-12T13:01:56.522" v="82"/>
        <pc:sldMkLst>
          <pc:docMk/>
          <pc:sldMk cId="2346136586" sldId="260"/>
        </pc:sldMkLst>
        <pc:spChg chg="add mod">
          <ac:chgData name="Alfred Smith" userId="3c60a3631c0db8ad" providerId="LiveId" clId="{F2E892DF-2B6C-457B-92DC-EDD1B4316D3D}" dt="2023-01-12T13:01:56.522" v="82"/>
          <ac:spMkLst>
            <pc:docMk/>
            <pc:sldMk cId="2346136586" sldId="260"/>
            <ac:spMk id="2" creationId="{2C9C0E72-D118-081C-A432-AE462843ADAC}"/>
          </ac:spMkLst>
        </pc:spChg>
        <pc:spChg chg="del">
          <ac:chgData name="Alfred Smith" userId="3c60a3631c0db8ad" providerId="LiveId" clId="{F2E892DF-2B6C-457B-92DC-EDD1B4316D3D}" dt="2023-01-12T13:00:42.216" v="77" actId="478"/>
          <ac:spMkLst>
            <pc:docMk/>
            <pc:sldMk cId="2346136586" sldId="260"/>
            <ac:spMk id="3" creationId="{A58184BD-88F1-BA02-40C1-D8403D0EEC0D}"/>
          </ac:spMkLst>
        </pc:spChg>
        <pc:picChg chg="del">
          <ac:chgData name="Alfred Smith" userId="3c60a3631c0db8ad" providerId="LiveId" clId="{F2E892DF-2B6C-457B-92DC-EDD1B4316D3D}" dt="2023-01-12T12:59:47.652" v="65"/>
          <ac:picMkLst>
            <pc:docMk/>
            <pc:sldMk cId="2346136586" sldId="260"/>
            <ac:picMk id="5" creationId="{1DC0AE3C-3D4C-116A-559B-64C13618418F}"/>
          </ac:picMkLst>
        </pc:picChg>
      </pc:sldChg>
      <pc:sldChg chg="addSp delSp modSp mod modTransition modAnim">
        <pc:chgData name="Alfred Smith" userId="3c60a3631c0db8ad" providerId="LiveId" clId="{F2E892DF-2B6C-457B-92DC-EDD1B4316D3D}" dt="2023-01-12T13:01:58.879" v="83"/>
        <pc:sldMkLst>
          <pc:docMk/>
          <pc:sldMk cId="4037329247" sldId="261"/>
        </pc:sldMkLst>
        <pc:spChg chg="del">
          <ac:chgData name="Alfred Smith" userId="3c60a3631c0db8ad" providerId="LiveId" clId="{F2E892DF-2B6C-457B-92DC-EDD1B4316D3D}" dt="2023-01-12T13:00:38.978" v="76" actId="478"/>
          <ac:spMkLst>
            <pc:docMk/>
            <pc:sldMk cId="4037329247" sldId="261"/>
            <ac:spMk id="3" creationId="{A58184BD-88F1-BA02-40C1-D8403D0EEC0D}"/>
          </ac:spMkLst>
        </pc:spChg>
        <pc:spChg chg="add mod">
          <ac:chgData name="Alfred Smith" userId="3c60a3631c0db8ad" providerId="LiveId" clId="{F2E892DF-2B6C-457B-92DC-EDD1B4316D3D}" dt="2023-01-12T13:01:58.879" v="83"/>
          <ac:spMkLst>
            <pc:docMk/>
            <pc:sldMk cId="4037329247" sldId="261"/>
            <ac:spMk id="5" creationId="{520EDB36-344A-0E27-6771-A549BF5C1C2B}"/>
          </ac:spMkLst>
        </pc:spChg>
        <pc:picChg chg="del">
          <ac:chgData name="Alfred Smith" userId="3c60a3631c0db8ad" providerId="LiveId" clId="{F2E892DF-2B6C-457B-92DC-EDD1B4316D3D}" dt="2023-01-12T12:59:47.652" v="65"/>
          <ac:picMkLst>
            <pc:docMk/>
            <pc:sldMk cId="4037329247" sldId="261"/>
            <ac:picMk id="2" creationId="{7F18BA8A-C2FE-D37C-47BD-49BFEB3543E6}"/>
          </ac:picMkLst>
        </pc:picChg>
      </pc:sldChg>
      <pc:sldChg chg="addSp delSp modSp mod modTransition modAnim">
        <pc:chgData name="Alfred Smith" userId="3c60a3631c0db8ad" providerId="LiveId" clId="{F2E892DF-2B6C-457B-92DC-EDD1B4316D3D}" dt="2023-01-12T13:02:01.080" v="84"/>
        <pc:sldMkLst>
          <pc:docMk/>
          <pc:sldMk cId="1909638311" sldId="262"/>
        </pc:sldMkLst>
        <pc:spChg chg="add mod">
          <ac:chgData name="Alfred Smith" userId="3c60a3631c0db8ad" providerId="LiveId" clId="{F2E892DF-2B6C-457B-92DC-EDD1B4316D3D}" dt="2023-01-12T13:02:01.080" v="84"/>
          <ac:spMkLst>
            <pc:docMk/>
            <pc:sldMk cId="1909638311" sldId="262"/>
            <ac:spMk id="2" creationId="{BCFF0385-3605-6403-4EF3-7ECA2456DB65}"/>
          </ac:spMkLst>
        </pc:spChg>
        <pc:spChg chg="del">
          <ac:chgData name="Alfred Smith" userId="3c60a3631c0db8ad" providerId="LiveId" clId="{F2E892DF-2B6C-457B-92DC-EDD1B4316D3D}" dt="2023-01-12T13:00:35.955" v="75" actId="478"/>
          <ac:spMkLst>
            <pc:docMk/>
            <pc:sldMk cId="1909638311" sldId="262"/>
            <ac:spMk id="3" creationId="{A58184BD-88F1-BA02-40C1-D8403D0EEC0D}"/>
          </ac:spMkLst>
        </pc:spChg>
        <pc:picChg chg="del">
          <ac:chgData name="Alfred Smith" userId="3c60a3631c0db8ad" providerId="LiveId" clId="{F2E892DF-2B6C-457B-92DC-EDD1B4316D3D}" dt="2023-01-12T12:59:47.652" v="65"/>
          <ac:picMkLst>
            <pc:docMk/>
            <pc:sldMk cId="1909638311" sldId="262"/>
            <ac:picMk id="8" creationId="{81A07A3A-CA35-772C-82D8-C5E337F019C1}"/>
          </ac:picMkLst>
        </pc:picChg>
      </pc:sldChg>
      <pc:sldChg chg="addSp delSp modSp mod modTransition modAnim">
        <pc:chgData name="Alfred Smith" userId="3c60a3631c0db8ad" providerId="LiveId" clId="{F2E892DF-2B6C-457B-92DC-EDD1B4316D3D}" dt="2023-01-12T13:02:02.966" v="85"/>
        <pc:sldMkLst>
          <pc:docMk/>
          <pc:sldMk cId="4044745628" sldId="264"/>
        </pc:sldMkLst>
        <pc:spChg chg="add mod">
          <ac:chgData name="Alfred Smith" userId="3c60a3631c0db8ad" providerId="LiveId" clId="{F2E892DF-2B6C-457B-92DC-EDD1B4316D3D}" dt="2023-01-12T13:02:02.966" v="85"/>
          <ac:spMkLst>
            <pc:docMk/>
            <pc:sldMk cId="4044745628" sldId="264"/>
            <ac:spMk id="2" creationId="{76D98AA0-237D-2866-8C2D-6D87070EE50F}"/>
          </ac:spMkLst>
        </pc:spChg>
        <pc:spChg chg="del">
          <ac:chgData name="Alfred Smith" userId="3c60a3631c0db8ad" providerId="LiveId" clId="{F2E892DF-2B6C-457B-92DC-EDD1B4316D3D}" dt="2023-01-12T13:00:32.593" v="74" actId="478"/>
          <ac:spMkLst>
            <pc:docMk/>
            <pc:sldMk cId="4044745628" sldId="264"/>
            <ac:spMk id="3" creationId="{A58184BD-88F1-BA02-40C1-D8403D0EEC0D}"/>
          </ac:spMkLst>
        </pc:spChg>
        <pc:picChg chg="del">
          <ac:chgData name="Alfred Smith" userId="3c60a3631c0db8ad" providerId="LiveId" clId="{F2E892DF-2B6C-457B-92DC-EDD1B4316D3D}" dt="2023-01-12T12:59:47.652" v="65"/>
          <ac:picMkLst>
            <pc:docMk/>
            <pc:sldMk cId="4044745628" sldId="264"/>
            <ac:picMk id="5" creationId="{45D1324C-53B4-2A0B-FAF4-C6D448D27682}"/>
          </ac:picMkLst>
        </pc:picChg>
      </pc:sldChg>
      <pc:sldChg chg="addSp delSp modSp mod modTransition modAnim">
        <pc:chgData name="Alfred Smith" userId="3c60a3631c0db8ad" providerId="LiveId" clId="{F2E892DF-2B6C-457B-92DC-EDD1B4316D3D}" dt="2023-01-12T13:02:05.061" v="86"/>
        <pc:sldMkLst>
          <pc:docMk/>
          <pc:sldMk cId="978260341" sldId="265"/>
        </pc:sldMkLst>
        <pc:spChg chg="add mod">
          <ac:chgData name="Alfred Smith" userId="3c60a3631c0db8ad" providerId="LiveId" clId="{F2E892DF-2B6C-457B-92DC-EDD1B4316D3D}" dt="2023-01-12T13:02:05.061" v="86"/>
          <ac:spMkLst>
            <pc:docMk/>
            <pc:sldMk cId="978260341" sldId="265"/>
            <ac:spMk id="2" creationId="{DA79EB6F-3B9A-10AA-93FC-5DA3CCA0B375}"/>
          </ac:spMkLst>
        </pc:spChg>
        <pc:spChg chg="del">
          <ac:chgData name="Alfred Smith" userId="3c60a3631c0db8ad" providerId="LiveId" clId="{F2E892DF-2B6C-457B-92DC-EDD1B4316D3D}" dt="2023-01-12T13:00:29.704" v="73" actId="478"/>
          <ac:spMkLst>
            <pc:docMk/>
            <pc:sldMk cId="978260341" sldId="265"/>
            <ac:spMk id="3" creationId="{A58184BD-88F1-BA02-40C1-D8403D0EEC0D}"/>
          </ac:spMkLst>
        </pc:spChg>
        <pc:picChg chg="del">
          <ac:chgData name="Alfred Smith" userId="3c60a3631c0db8ad" providerId="LiveId" clId="{F2E892DF-2B6C-457B-92DC-EDD1B4316D3D}" dt="2023-01-12T12:59:47.652" v="65"/>
          <ac:picMkLst>
            <pc:docMk/>
            <pc:sldMk cId="978260341" sldId="265"/>
            <ac:picMk id="5" creationId="{8580E462-7FE7-BFEF-C276-1A748EB656ED}"/>
          </ac:picMkLst>
        </pc:picChg>
      </pc:sldChg>
      <pc:sldChg chg="addSp delSp modSp mod modTransition modAnim">
        <pc:chgData name="Alfred Smith" userId="3c60a3631c0db8ad" providerId="LiveId" clId="{F2E892DF-2B6C-457B-92DC-EDD1B4316D3D}" dt="2023-01-12T13:02:09.364" v="88"/>
        <pc:sldMkLst>
          <pc:docMk/>
          <pc:sldMk cId="3575870363" sldId="266"/>
        </pc:sldMkLst>
        <pc:spChg chg="add mod">
          <ac:chgData name="Alfred Smith" userId="3c60a3631c0db8ad" providerId="LiveId" clId="{F2E892DF-2B6C-457B-92DC-EDD1B4316D3D}" dt="2023-01-12T13:02:06.939" v="87"/>
          <ac:spMkLst>
            <pc:docMk/>
            <pc:sldMk cId="3575870363" sldId="266"/>
            <ac:spMk id="2" creationId="{91C2F082-DD54-37F8-5CF8-D3DD4C029AF3}"/>
          </ac:spMkLst>
        </pc:spChg>
        <pc:spChg chg="del">
          <ac:chgData name="Alfred Smith" userId="3c60a3631c0db8ad" providerId="LiveId" clId="{F2E892DF-2B6C-457B-92DC-EDD1B4316D3D}" dt="2023-01-12T13:00:26.028" v="72" actId="478"/>
          <ac:spMkLst>
            <pc:docMk/>
            <pc:sldMk cId="3575870363" sldId="266"/>
            <ac:spMk id="3" creationId="{A58184BD-88F1-BA02-40C1-D8403D0EEC0D}"/>
          </ac:spMkLst>
        </pc:spChg>
        <pc:spChg chg="add mod">
          <ac:chgData name="Alfred Smith" userId="3c60a3631c0db8ad" providerId="LiveId" clId="{F2E892DF-2B6C-457B-92DC-EDD1B4316D3D}" dt="2023-01-12T13:02:09.364" v="88"/>
          <ac:spMkLst>
            <pc:docMk/>
            <pc:sldMk cId="3575870363" sldId="266"/>
            <ac:spMk id="5" creationId="{B8D5D9C0-C2E4-8A98-00D9-02BFA17298E0}"/>
          </ac:spMkLst>
        </pc:spChg>
        <pc:picChg chg="del">
          <ac:chgData name="Alfred Smith" userId="3c60a3631c0db8ad" providerId="LiveId" clId="{F2E892DF-2B6C-457B-92DC-EDD1B4316D3D}" dt="2023-01-12T12:59:47.652" v="65"/>
          <ac:picMkLst>
            <pc:docMk/>
            <pc:sldMk cId="3575870363" sldId="266"/>
            <ac:picMk id="8" creationId="{AECB7062-ACF6-A536-F8F3-58E69ED91AC9}"/>
          </ac:picMkLst>
        </pc:picChg>
      </pc:sldChg>
      <pc:sldChg chg="delSp mod modTransition modAnim">
        <pc:chgData name="Alfred Smith" userId="3c60a3631c0db8ad" providerId="LiveId" clId="{F2E892DF-2B6C-457B-92DC-EDD1B4316D3D}" dt="2023-01-12T13:00:23.150" v="71" actId="478"/>
        <pc:sldMkLst>
          <pc:docMk/>
          <pc:sldMk cId="4017137865" sldId="267"/>
        </pc:sldMkLst>
        <pc:spChg chg="del">
          <ac:chgData name="Alfred Smith" userId="3c60a3631c0db8ad" providerId="LiveId" clId="{F2E892DF-2B6C-457B-92DC-EDD1B4316D3D}" dt="2023-01-12T13:00:23.150" v="71" actId="478"/>
          <ac:spMkLst>
            <pc:docMk/>
            <pc:sldMk cId="4017137865" sldId="267"/>
            <ac:spMk id="3" creationId="{A58184BD-88F1-BA02-40C1-D8403D0EEC0D}"/>
          </ac:spMkLst>
        </pc:spChg>
        <pc:picChg chg="del">
          <ac:chgData name="Alfred Smith" userId="3c60a3631c0db8ad" providerId="LiveId" clId="{F2E892DF-2B6C-457B-92DC-EDD1B4316D3D}" dt="2023-01-12T12:59:47.652" v="65"/>
          <ac:picMkLst>
            <pc:docMk/>
            <pc:sldMk cId="4017137865" sldId="267"/>
            <ac:picMk id="2" creationId="{32C71900-CE2B-6258-2221-2DFD1DBA0268}"/>
          </ac:picMkLst>
        </pc:picChg>
      </pc:sldChg>
      <pc:sldChg chg="addSp delSp modSp mod modTransition modAnim">
        <pc:chgData name="Alfred Smith" userId="3c60a3631c0db8ad" providerId="LiveId" clId="{F2E892DF-2B6C-457B-92DC-EDD1B4316D3D}" dt="2023-01-12T13:02:11.200" v="89"/>
        <pc:sldMkLst>
          <pc:docMk/>
          <pc:sldMk cId="3137811553" sldId="268"/>
        </pc:sldMkLst>
        <pc:spChg chg="del">
          <ac:chgData name="Alfred Smith" userId="3c60a3631c0db8ad" providerId="LiveId" clId="{F2E892DF-2B6C-457B-92DC-EDD1B4316D3D}" dt="2023-01-12T13:00:19.993" v="70" actId="478"/>
          <ac:spMkLst>
            <pc:docMk/>
            <pc:sldMk cId="3137811553" sldId="268"/>
            <ac:spMk id="3" creationId="{A58184BD-88F1-BA02-40C1-D8403D0EEC0D}"/>
          </ac:spMkLst>
        </pc:spChg>
        <pc:spChg chg="add mod">
          <ac:chgData name="Alfred Smith" userId="3c60a3631c0db8ad" providerId="LiveId" clId="{F2E892DF-2B6C-457B-92DC-EDD1B4316D3D}" dt="2023-01-12T13:02:11.200" v="89"/>
          <ac:spMkLst>
            <pc:docMk/>
            <pc:sldMk cId="3137811553" sldId="268"/>
            <ac:spMk id="5" creationId="{46EBEBDC-2509-1B40-D648-2A4791B57C94}"/>
          </ac:spMkLst>
        </pc:spChg>
        <pc:picChg chg="del">
          <ac:chgData name="Alfred Smith" userId="3c60a3631c0db8ad" providerId="LiveId" clId="{F2E892DF-2B6C-457B-92DC-EDD1B4316D3D}" dt="2023-01-12T12:59:47.652" v="65"/>
          <ac:picMkLst>
            <pc:docMk/>
            <pc:sldMk cId="3137811553" sldId="268"/>
            <ac:picMk id="2" creationId="{CFC90F21-5CFA-5ACA-F6D2-CF3AD2967DB4}"/>
          </ac:picMkLst>
        </pc:picChg>
      </pc:sldChg>
      <pc:sldChg chg="modSp mod modTransition">
        <pc:chgData name="Alfred Smith" userId="3c60a3631c0db8ad" providerId="LiveId" clId="{F2E892DF-2B6C-457B-92DC-EDD1B4316D3D}" dt="2023-01-12T12:59:47.652" v="65"/>
        <pc:sldMkLst>
          <pc:docMk/>
          <pc:sldMk cId="4120481681" sldId="270"/>
        </pc:sldMkLst>
        <pc:spChg chg="mod">
          <ac:chgData name="Alfred Smith" userId="3c60a3631c0db8ad" providerId="LiveId" clId="{F2E892DF-2B6C-457B-92DC-EDD1B4316D3D}" dt="2023-01-12T12:57:20.573" v="48" actId="1035"/>
          <ac:spMkLst>
            <pc:docMk/>
            <pc:sldMk cId="4120481681" sldId="270"/>
            <ac:spMk id="3" creationId="{273BA756-A711-2D81-806C-068A595F1496}"/>
          </ac:spMkLst>
        </pc:spChg>
      </pc:sldChg>
      <pc:sldChg chg="modSp mod modTransition">
        <pc:chgData name="Alfred Smith" userId="3c60a3631c0db8ad" providerId="LiveId" clId="{F2E892DF-2B6C-457B-92DC-EDD1B4316D3D}" dt="2023-01-12T12:59:47.652" v="65"/>
        <pc:sldMkLst>
          <pc:docMk/>
          <pc:sldMk cId="939110669" sldId="271"/>
        </pc:sldMkLst>
        <pc:spChg chg="mod">
          <ac:chgData name="Alfred Smith" userId="3c60a3631c0db8ad" providerId="LiveId" clId="{F2E892DF-2B6C-457B-92DC-EDD1B4316D3D}" dt="2023-01-12T12:58:07.204" v="54" actId="20577"/>
          <ac:spMkLst>
            <pc:docMk/>
            <pc:sldMk cId="939110669" sldId="271"/>
            <ac:spMk id="4" creationId="{E6E58329-E6B0-E24F-D8D8-5F0017F9A595}"/>
          </ac:spMkLst>
        </pc:spChg>
      </pc:sldChg>
      <pc:sldChg chg="modSp mod modTransition">
        <pc:chgData name="Alfred Smith" userId="3c60a3631c0db8ad" providerId="LiveId" clId="{F2E892DF-2B6C-457B-92DC-EDD1B4316D3D}" dt="2023-01-12T12:59:47.652" v="65"/>
        <pc:sldMkLst>
          <pc:docMk/>
          <pc:sldMk cId="4024569785" sldId="272"/>
        </pc:sldMkLst>
        <pc:spChg chg="mod">
          <ac:chgData name="Alfred Smith" userId="3c60a3631c0db8ad" providerId="LiveId" clId="{F2E892DF-2B6C-457B-92DC-EDD1B4316D3D}" dt="2023-01-12T12:58:17.312" v="55"/>
          <ac:spMkLst>
            <pc:docMk/>
            <pc:sldMk cId="4024569785" sldId="272"/>
            <ac:spMk id="2" creationId="{54909954-FA23-5257-A6A5-DFF3816CDB94}"/>
          </ac:spMkLst>
        </pc:spChg>
      </pc:sldChg>
      <pc:sldChg chg="modSp mod modTransition">
        <pc:chgData name="Alfred Smith" userId="3c60a3631c0db8ad" providerId="LiveId" clId="{F2E892DF-2B6C-457B-92DC-EDD1B4316D3D}" dt="2023-01-12T12:59:47.652" v="65"/>
        <pc:sldMkLst>
          <pc:docMk/>
          <pc:sldMk cId="487179600" sldId="273"/>
        </pc:sldMkLst>
        <pc:spChg chg="mod">
          <ac:chgData name="Alfred Smith" userId="3c60a3631c0db8ad" providerId="LiveId" clId="{F2E892DF-2B6C-457B-92DC-EDD1B4316D3D}" dt="2023-01-12T12:58:30.017" v="56"/>
          <ac:spMkLst>
            <pc:docMk/>
            <pc:sldMk cId="487179600" sldId="273"/>
            <ac:spMk id="2" creationId="{3E610202-6619-FEC0-4A0D-109EE8EED685}"/>
          </ac:spMkLst>
        </pc:spChg>
      </pc:sldChg>
      <pc:sldChg chg="modSp mod modTransition">
        <pc:chgData name="Alfred Smith" userId="3c60a3631c0db8ad" providerId="LiveId" clId="{F2E892DF-2B6C-457B-92DC-EDD1B4316D3D}" dt="2023-01-12T12:59:47.652" v="65"/>
        <pc:sldMkLst>
          <pc:docMk/>
          <pc:sldMk cId="2996969115" sldId="275"/>
        </pc:sldMkLst>
        <pc:spChg chg="mod">
          <ac:chgData name="Alfred Smith" userId="3c60a3631c0db8ad" providerId="LiveId" clId="{F2E892DF-2B6C-457B-92DC-EDD1B4316D3D}" dt="2023-01-12T12:58:41.174" v="57"/>
          <ac:spMkLst>
            <pc:docMk/>
            <pc:sldMk cId="2996969115" sldId="275"/>
            <ac:spMk id="2" creationId="{A4AA6355-ED76-44E7-19A4-262C63EE1CF2}"/>
          </ac:spMkLst>
        </pc:spChg>
      </pc:sldChg>
      <pc:sldChg chg="modSp mod modTransition">
        <pc:chgData name="Alfred Smith" userId="3c60a3631c0db8ad" providerId="LiveId" clId="{F2E892DF-2B6C-457B-92DC-EDD1B4316D3D}" dt="2023-01-12T12:59:47.652" v="65"/>
        <pc:sldMkLst>
          <pc:docMk/>
          <pc:sldMk cId="2390376940" sldId="276"/>
        </pc:sldMkLst>
        <pc:spChg chg="mod">
          <ac:chgData name="Alfred Smith" userId="3c60a3631c0db8ad" providerId="LiveId" clId="{F2E892DF-2B6C-457B-92DC-EDD1B4316D3D}" dt="2023-01-12T12:58:48.095" v="58"/>
          <ac:spMkLst>
            <pc:docMk/>
            <pc:sldMk cId="2390376940" sldId="276"/>
            <ac:spMk id="2" creationId="{CC748A39-4382-D7B5-4BEF-B106486B8BB6}"/>
          </ac:spMkLst>
        </pc:spChg>
      </pc:sldChg>
      <pc:sldChg chg="modSp mod modTransition">
        <pc:chgData name="Alfred Smith" userId="3c60a3631c0db8ad" providerId="LiveId" clId="{F2E892DF-2B6C-457B-92DC-EDD1B4316D3D}" dt="2023-01-12T12:59:47.652" v="65"/>
        <pc:sldMkLst>
          <pc:docMk/>
          <pc:sldMk cId="4265919077" sldId="277"/>
        </pc:sldMkLst>
        <pc:spChg chg="mod">
          <ac:chgData name="Alfred Smith" userId="3c60a3631c0db8ad" providerId="LiveId" clId="{F2E892DF-2B6C-457B-92DC-EDD1B4316D3D}" dt="2023-01-12T12:58:54.386" v="59"/>
          <ac:spMkLst>
            <pc:docMk/>
            <pc:sldMk cId="4265919077" sldId="277"/>
            <ac:spMk id="2" creationId="{735A52D0-7F3B-B4A7-7FD3-A67DC8FFB9DB}"/>
          </ac:spMkLst>
        </pc:spChg>
      </pc:sldChg>
      <pc:sldChg chg="modSp mod modTransition">
        <pc:chgData name="Alfred Smith" userId="3c60a3631c0db8ad" providerId="LiveId" clId="{F2E892DF-2B6C-457B-92DC-EDD1B4316D3D}" dt="2023-01-12T12:59:47.652" v="65"/>
        <pc:sldMkLst>
          <pc:docMk/>
          <pc:sldMk cId="210266664" sldId="278"/>
        </pc:sldMkLst>
        <pc:spChg chg="mod">
          <ac:chgData name="Alfred Smith" userId="3c60a3631c0db8ad" providerId="LiveId" clId="{F2E892DF-2B6C-457B-92DC-EDD1B4316D3D}" dt="2023-01-12T12:59:00.220" v="60"/>
          <ac:spMkLst>
            <pc:docMk/>
            <pc:sldMk cId="210266664" sldId="278"/>
            <ac:spMk id="2" creationId="{BB632123-8932-9C97-86DC-6523FE688830}"/>
          </ac:spMkLst>
        </pc:spChg>
      </pc:sldChg>
      <pc:sldChg chg="modSp mod modTransition">
        <pc:chgData name="Alfred Smith" userId="3c60a3631c0db8ad" providerId="LiveId" clId="{F2E892DF-2B6C-457B-92DC-EDD1B4316D3D}" dt="2023-01-12T12:59:47.652" v="65"/>
        <pc:sldMkLst>
          <pc:docMk/>
          <pc:sldMk cId="888433145" sldId="279"/>
        </pc:sldMkLst>
        <pc:spChg chg="mod">
          <ac:chgData name="Alfred Smith" userId="3c60a3631c0db8ad" providerId="LiveId" clId="{F2E892DF-2B6C-457B-92DC-EDD1B4316D3D}" dt="2023-01-12T12:59:06.515" v="61"/>
          <ac:spMkLst>
            <pc:docMk/>
            <pc:sldMk cId="888433145" sldId="279"/>
            <ac:spMk id="2" creationId="{C268526F-8EF3-4AB5-0E7A-4817BE7F1AC5}"/>
          </ac:spMkLst>
        </pc:spChg>
      </pc:sldChg>
      <pc:sldChg chg="addSp delSp modSp mod modTransition modAnim">
        <pc:chgData name="Alfred Smith" userId="3c60a3631c0db8ad" providerId="LiveId" clId="{F2E892DF-2B6C-457B-92DC-EDD1B4316D3D}" dt="2023-01-12T13:02:12.908" v="90"/>
        <pc:sldMkLst>
          <pc:docMk/>
          <pc:sldMk cId="3606421936" sldId="281"/>
        </pc:sldMkLst>
        <pc:spChg chg="add mod">
          <ac:chgData name="Alfred Smith" userId="3c60a3631c0db8ad" providerId="LiveId" clId="{F2E892DF-2B6C-457B-92DC-EDD1B4316D3D}" dt="2023-01-12T13:02:12.908" v="90"/>
          <ac:spMkLst>
            <pc:docMk/>
            <pc:sldMk cId="3606421936" sldId="281"/>
            <ac:spMk id="2" creationId="{F82FD6FF-4429-08B4-6D67-DDE7300D8796}"/>
          </ac:spMkLst>
        </pc:spChg>
        <pc:spChg chg="del">
          <ac:chgData name="Alfred Smith" userId="3c60a3631c0db8ad" providerId="LiveId" clId="{F2E892DF-2B6C-457B-92DC-EDD1B4316D3D}" dt="2023-01-12T13:00:16.529" v="69" actId="478"/>
          <ac:spMkLst>
            <pc:docMk/>
            <pc:sldMk cId="3606421936" sldId="281"/>
            <ac:spMk id="3" creationId="{A58184BD-88F1-BA02-40C1-D8403D0EEC0D}"/>
          </ac:spMkLst>
        </pc:spChg>
        <pc:picChg chg="del">
          <ac:chgData name="Alfred Smith" userId="3c60a3631c0db8ad" providerId="LiveId" clId="{F2E892DF-2B6C-457B-92DC-EDD1B4316D3D}" dt="2023-01-12T12:59:47.652" v="65"/>
          <ac:picMkLst>
            <pc:docMk/>
            <pc:sldMk cId="3606421936" sldId="281"/>
            <ac:picMk id="6" creationId="{B6A243E6-10A5-BE08-0E12-3E1DF069F6E3}"/>
          </ac:picMkLst>
        </pc:picChg>
      </pc:sldChg>
      <pc:sldChg chg="modSp mod modTransition">
        <pc:chgData name="Alfred Smith" userId="3c60a3631c0db8ad" providerId="LiveId" clId="{F2E892DF-2B6C-457B-92DC-EDD1B4316D3D}" dt="2023-01-12T12:59:47.652" v="65"/>
        <pc:sldMkLst>
          <pc:docMk/>
          <pc:sldMk cId="406336200" sldId="282"/>
        </pc:sldMkLst>
        <pc:spChg chg="mod">
          <ac:chgData name="Alfred Smith" userId="3c60a3631c0db8ad" providerId="LiveId" clId="{F2E892DF-2B6C-457B-92DC-EDD1B4316D3D}" dt="2023-01-12T12:59:14.964" v="62"/>
          <ac:spMkLst>
            <pc:docMk/>
            <pc:sldMk cId="406336200" sldId="282"/>
            <ac:spMk id="2" creationId="{0093282F-3540-528D-CDA8-8F0604694900}"/>
          </ac:spMkLst>
        </pc:spChg>
      </pc:sldChg>
      <pc:sldChg chg="addSp delSp modSp mod modTransition modAnim">
        <pc:chgData name="Alfred Smith" userId="3c60a3631c0db8ad" providerId="LiveId" clId="{F2E892DF-2B6C-457B-92DC-EDD1B4316D3D}" dt="2023-01-12T13:02:14.638" v="91"/>
        <pc:sldMkLst>
          <pc:docMk/>
          <pc:sldMk cId="3668421902" sldId="283"/>
        </pc:sldMkLst>
        <pc:spChg chg="add mod">
          <ac:chgData name="Alfred Smith" userId="3c60a3631c0db8ad" providerId="LiveId" clId="{F2E892DF-2B6C-457B-92DC-EDD1B4316D3D}" dt="2023-01-12T13:02:14.638" v="91"/>
          <ac:spMkLst>
            <pc:docMk/>
            <pc:sldMk cId="3668421902" sldId="283"/>
            <ac:spMk id="2" creationId="{71A76DFC-3846-6002-5415-DA2889E9A4EF}"/>
          </ac:spMkLst>
        </pc:spChg>
        <pc:spChg chg="del">
          <ac:chgData name="Alfred Smith" userId="3c60a3631c0db8ad" providerId="LiveId" clId="{F2E892DF-2B6C-457B-92DC-EDD1B4316D3D}" dt="2023-01-12T13:00:12.387" v="68" actId="478"/>
          <ac:spMkLst>
            <pc:docMk/>
            <pc:sldMk cId="3668421902" sldId="283"/>
            <ac:spMk id="3" creationId="{A58184BD-88F1-BA02-40C1-D8403D0EEC0D}"/>
          </ac:spMkLst>
        </pc:spChg>
        <pc:picChg chg="del">
          <ac:chgData name="Alfred Smith" userId="3c60a3631c0db8ad" providerId="LiveId" clId="{F2E892DF-2B6C-457B-92DC-EDD1B4316D3D}" dt="2023-01-12T12:59:47.652" v="65"/>
          <ac:picMkLst>
            <pc:docMk/>
            <pc:sldMk cId="3668421902" sldId="283"/>
            <ac:picMk id="5" creationId="{EF904F19-2D45-EE26-4854-EC130808EEEC}"/>
          </ac:picMkLst>
        </pc:picChg>
      </pc:sldChg>
      <pc:sldChg chg="modSp mod modTransition">
        <pc:chgData name="Alfred Smith" userId="3c60a3631c0db8ad" providerId="LiveId" clId="{F2E892DF-2B6C-457B-92DC-EDD1B4316D3D}" dt="2023-01-12T12:59:47.652" v="65"/>
        <pc:sldMkLst>
          <pc:docMk/>
          <pc:sldMk cId="4225220584" sldId="284"/>
        </pc:sldMkLst>
        <pc:spChg chg="mod">
          <ac:chgData name="Alfred Smith" userId="3c60a3631c0db8ad" providerId="LiveId" clId="{F2E892DF-2B6C-457B-92DC-EDD1B4316D3D}" dt="2023-01-12T12:59:21.144" v="63"/>
          <ac:spMkLst>
            <pc:docMk/>
            <pc:sldMk cId="4225220584" sldId="284"/>
            <ac:spMk id="2" creationId="{6CB6A2DF-6CFD-DF2A-E77D-F0F647A37753}"/>
          </ac:spMkLst>
        </pc:spChg>
      </pc:sldChg>
      <pc:sldChg chg="addSp delSp modSp mod modTransition modAnim">
        <pc:chgData name="Alfred Smith" userId="3c60a3631c0db8ad" providerId="LiveId" clId="{F2E892DF-2B6C-457B-92DC-EDD1B4316D3D}" dt="2023-01-12T13:02:16.421" v="92"/>
        <pc:sldMkLst>
          <pc:docMk/>
          <pc:sldMk cId="1177910347" sldId="285"/>
        </pc:sldMkLst>
        <pc:spChg chg="add mod">
          <ac:chgData name="Alfred Smith" userId="3c60a3631c0db8ad" providerId="LiveId" clId="{F2E892DF-2B6C-457B-92DC-EDD1B4316D3D}" dt="2023-01-12T13:02:16.421" v="92"/>
          <ac:spMkLst>
            <pc:docMk/>
            <pc:sldMk cId="1177910347" sldId="285"/>
            <ac:spMk id="2" creationId="{DBD4199B-0142-2516-B065-DDDE4EACBD3E}"/>
          </ac:spMkLst>
        </pc:spChg>
        <pc:spChg chg="del mod">
          <ac:chgData name="Alfred Smith" userId="3c60a3631c0db8ad" providerId="LiveId" clId="{F2E892DF-2B6C-457B-92DC-EDD1B4316D3D}" dt="2023-01-12T13:00:06.146" v="67" actId="478"/>
          <ac:spMkLst>
            <pc:docMk/>
            <pc:sldMk cId="1177910347" sldId="285"/>
            <ac:spMk id="3" creationId="{A58184BD-88F1-BA02-40C1-D8403D0EEC0D}"/>
          </ac:spMkLst>
        </pc:spChg>
        <pc:picChg chg="del">
          <ac:chgData name="Alfred Smith" userId="3c60a3631c0db8ad" providerId="LiveId" clId="{F2E892DF-2B6C-457B-92DC-EDD1B4316D3D}" dt="2023-01-12T12:59:47.652" v="65"/>
          <ac:picMkLst>
            <pc:docMk/>
            <pc:sldMk cId="1177910347" sldId="285"/>
            <ac:picMk id="8" creationId="{40DAE98D-7020-4796-6F98-ED17142B68B4}"/>
          </ac:picMkLst>
        </pc:picChg>
      </pc:sldChg>
      <pc:sldChg chg="modSp mod modTransition">
        <pc:chgData name="Alfred Smith" userId="3c60a3631c0db8ad" providerId="LiveId" clId="{F2E892DF-2B6C-457B-92DC-EDD1B4316D3D}" dt="2023-01-12T12:59:47.652" v="65"/>
        <pc:sldMkLst>
          <pc:docMk/>
          <pc:sldMk cId="541711375" sldId="286"/>
        </pc:sldMkLst>
        <pc:spChg chg="mod">
          <ac:chgData name="Alfred Smith" userId="3c60a3631c0db8ad" providerId="LiveId" clId="{F2E892DF-2B6C-457B-92DC-EDD1B4316D3D}" dt="2023-01-12T12:59:27.368" v="64"/>
          <ac:spMkLst>
            <pc:docMk/>
            <pc:sldMk cId="541711375" sldId="286"/>
            <ac:spMk id="2" creationId="{3E4145E6-4C75-19F3-D433-AD1948E4690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B2454D-D579-42EC-9EC2-4A960A1D67C3}" type="datetimeFigureOut">
              <a:rPr lang="en-IN" smtClean="0"/>
              <a:t>05-08-2024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7E49CB-0CD8-4FDE-883B-7DB180295A91}" type="slidenum">
              <a:rPr lang="en-IN" smtClean="0"/>
              <a:t>‹#›</a:t>
            </a:fld>
            <a:endParaRPr lang="en-IN"/>
          </a:p>
        </p:txBody>
      </p:sp>
    </p:spTree>
    <p:extLst>
      <p:ext uri="{BB962C8B-B14F-4D97-AF65-F5344CB8AC3E}">
        <p14:creationId xmlns:p14="http://schemas.microsoft.com/office/powerpoint/2010/main" val="1700946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36 </a:t>
            </a:r>
            <a:r>
              <a:rPr lang="en-IN" sz="1800" b="1" i="0" u="none" strike="noStrike" baseline="0" dirty="0">
                <a:latin typeface="TimesNewRomanPS-BoldMT"/>
              </a:rPr>
              <a:t>Legion</a:t>
            </a:r>
          </a:p>
          <a:p>
            <a:pPr algn="l"/>
            <a:r>
              <a:rPr lang="en-IN" sz="1800" b="0" i="0" u="none" strike="noStrike" baseline="0" dirty="0">
                <a:latin typeface="TimesNewRomanPSMT"/>
              </a:rPr>
              <a:t>1. Legion - Matt 8:28-34; Mark 5:1-20; Luke 8:26-39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US" sz="1800" b="0" i="0" u="none" strike="noStrike" baseline="0" dirty="0">
                <a:latin typeface="TimesNewRomanPSMT"/>
              </a:rPr>
              <a:t>2. Woman touching Jesus’ cloak &amp; Jairus’ daughter - Matthew 9:18-26; Mark 5:21-</a:t>
            </a:r>
          </a:p>
          <a:p>
            <a:pPr algn="l"/>
            <a:r>
              <a:rPr lang="en-IN" sz="1800" b="0" i="0" u="none" strike="noStrike" baseline="0" dirty="0">
                <a:latin typeface="TimesNewRomanPSMT"/>
              </a:rPr>
              <a:t>43; Luke 8:40-56 (Top)</a:t>
            </a:r>
          </a:p>
          <a:p>
            <a:pPr algn="l"/>
            <a:r>
              <a:rPr lang="en-US" sz="1800" b="0" i="0" u="none" strike="noStrike" baseline="0" dirty="0">
                <a:latin typeface="TimesNewRomanPSMT"/>
              </a:rPr>
              <a:t>3. John Beheaded - Matt 14:1-12; Mark 6:14-29; Luke 9:7-9 (Right Bottom)</a:t>
            </a:r>
          </a:p>
          <a:p>
            <a:pPr algn="l"/>
            <a:r>
              <a:rPr lang="en-US" sz="1800" b="0" i="0" u="none" strike="noStrike" baseline="0" dirty="0">
                <a:latin typeface="TimesNewRomanPSMT"/>
              </a:rPr>
              <a:t>4. 1st Miracle with loaves - Matt 14:13-21; Mark 6:30-44;luke 9:10-17; John 6:1-15</a:t>
            </a:r>
          </a:p>
          <a:p>
            <a:pPr algn="l"/>
            <a:r>
              <a:rPr lang="en-IN" sz="1800" b="0" i="0" u="none" strike="noStrike" baseline="0" dirty="0">
                <a:latin typeface="TimesNewRomanPSMT"/>
              </a:rPr>
              <a:t>(Left Bottom)</a:t>
            </a:r>
          </a:p>
          <a:p>
            <a:pPr algn="l"/>
            <a:r>
              <a:rPr lang="en-US" sz="1800" b="0" i="0" u="none" strike="noStrike" baseline="0" dirty="0">
                <a:latin typeface="TimesNewRomanPSMT"/>
              </a:rPr>
              <a:t>5. Jesus walks on Water - Matt 14:22-33; Mark 6:45-52; John 6:16-21 (Center)</a:t>
            </a:r>
            <a:endParaRPr lang="en-IN" dirty="0"/>
          </a:p>
        </p:txBody>
      </p:sp>
      <p:sp>
        <p:nvSpPr>
          <p:cNvPr id="4" name="Slide Number Placeholder 3"/>
          <p:cNvSpPr>
            <a:spLocks noGrp="1"/>
          </p:cNvSpPr>
          <p:nvPr>
            <p:ph type="sldNum" sz="quarter" idx="5"/>
          </p:nvPr>
        </p:nvSpPr>
        <p:spPr/>
        <p:txBody>
          <a:bodyPr/>
          <a:lstStyle/>
          <a:p>
            <a:fld id="{367E49CB-0CD8-4FDE-883B-7DB180295A91}" type="slidenum">
              <a:rPr lang="en-IN" smtClean="0"/>
              <a:t>1</a:t>
            </a:fld>
            <a:endParaRPr lang="en-IN"/>
          </a:p>
        </p:txBody>
      </p:sp>
    </p:spTree>
    <p:extLst>
      <p:ext uri="{BB962C8B-B14F-4D97-AF65-F5344CB8AC3E}">
        <p14:creationId xmlns:p14="http://schemas.microsoft.com/office/powerpoint/2010/main" val="3814877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normAutofit/>
          </a:bodyPr>
          <a:lstStyle/>
          <a:p>
            <a:r>
              <a:rPr lang="en-IN" sz="6600" dirty="0"/>
              <a:t>36-1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038EDB4F-E764-2241-7D0D-B3ED391D503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920"/>
    </mc:Choice>
    <mc:Fallback xmlns="">
      <p:transition spd="slow" advTm="2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E9E6F1-E6B9-D382-B2F6-ACC6511EFB96}"/>
              </a:ext>
            </a:extLst>
          </p:cNvPr>
          <p:cNvPicPr>
            <a:picLocks noChangeAspect="1"/>
          </p:cNvPicPr>
          <p:nvPr/>
        </p:nvPicPr>
        <p:blipFill>
          <a:blip r:embed="rId2"/>
          <a:stretch>
            <a:fillRect/>
          </a:stretch>
        </p:blipFill>
        <p:spPr>
          <a:xfrm>
            <a:off x="0" y="1"/>
            <a:ext cx="12444390" cy="6858000"/>
          </a:xfrm>
          <a:prstGeom prst="rect">
            <a:avLst/>
          </a:prstGeom>
        </p:spPr>
      </p:pic>
      <p:sp>
        <p:nvSpPr>
          <p:cNvPr id="4" name="TextBox 3">
            <a:extLst>
              <a:ext uri="{FF2B5EF4-FFF2-40B4-BE49-F238E27FC236}">
                <a16:creationId xmlns:a16="http://schemas.microsoft.com/office/drawing/2014/main" id="{2DC8F868-5BD0-41BC-C89F-F50841FD0AA6}"/>
              </a:ext>
            </a:extLst>
          </p:cNvPr>
          <p:cNvSpPr txBox="1"/>
          <p:nvPr/>
        </p:nvSpPr>
        <p:spPr>
          <a:xfrm>
            <a:off x="10058401" y="296461"/>
            <a:ext cx="3015917" cy="646331"/>
          </a:xfrm>
          <a:prstGeom prst="rect">
            <a:avLst/>
          </a:prstGeom>
          <a:noFill/>
        </p:spPr>
        <p:txBody>
          <a:bodyPr wrap="square" rtlCol="0">
            <a:spAutoFit/>
          </a:bodyPr>
          <a:lstStyle/>
          <a:p>
            <a:r>
              <a:rPr lang="hi-IN" sz="3600" b="0" i="0" u="none" strike="noStrike" baseline="0" dirty="0">
                <a:solidFill>
                  <a:schemeClr val="bg1">
                    <a:lumMod val="95000"/>
                  </a:schemeClr>
                </a:solidFill>
                <a:latin typeface="Mangal" panose="02040503050203030202" pitchFamily="18" charset="0"/>
                <a:cs typeface="Mangal" panose="02040503050203030202" pitchFamily="18" charset="0"/>
              </a:rPr>
              <a:t>लूका</a:t>
            </a:r>
            <a:r>
              <a:rPr lang="hi-IN" sz="2800" b="0" i="0" u="none" strike="noStrike" baseline="0" dirty="0">
                <a:solidFill>
                  <a:schemeClr val="bg1">
                    <a:lumMod val="95000"/>
                  </a:schemeClr>
                </a:solidFill>
                <a:latin typeface="Mangal" panose="02040503050203030202" pitchFamily="18" charset="0"/>
                <a:cs typeface="Mangal" panose="02040503050203030202" pitchFamily="18" charset="0"/>
              </a:rPr>
              <a:t> 8:2</a:t>
            </a:r>
            <a:r>
              <a:rPr lang="en-US" sz="2800" b="0" i="0" u="none" strike="noStrike" baseline="0" dirty="0">
                <a:solidFill>
                  <a:schemeClr val="bg1">
                    <a:lumMod val="95000"/>
                  </a:schemeClr>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30</a:t>
            </a:r>
            <a:r>
              <a:rPr lang="en-US" sz="3600" b="0" i="0">
                <a:solidFill>
                  <a:srgbClr val="121212"/>
                </a:solidFill>
                <a:effectLst/>
                <a:latin typeface="Inter" panose="020B0502030000000004" pitchFamily="34" charset="0"/>
              </a:rPr>
              <a:t>“What is your name?” Jesus asked.</a:t>
            </a:r>
          </a:p>
          <a:p>
            <a:pPr algn="l"/>
            <a:r>
              <a:rPr lang="en-US" sz="3600" b="0" i="0">
                <a:solidFill>
                  <a:srgbClr val="121212"/>
                </a:solidFill>
                <a:effectLst/>
                <a:latin typeface="Inter" panose="020B0502030000000004" pitchFamily="34" charset="0"/>
              </a:rPr>
              <a:t>“Legion,” he replied, because many demons had gone into him. </a:t>
            </a:r>
            <a:r>
              <a:rPr lang="en-US" sz="3600" b="0" i="0">
                <a:solidFill>
                  <a:srgbClr val="777A7B"/>
                </a:solidFill>
                <a:effectLst/>
                <a:latin typeface="Inter" panose="020B0502030000000004" pitchFamily="34" charset="0"/>
              </a:rPr>
              <a:t>31</a:t>
            </a:r>
            <a:r>
              <a:rPr lang="en-US" sz="3600" b="0" i="0">
                <a:solidFill>
                  <a:srgbClr val="121212"/>
                </a:solidFill>
                <a:effectLst/>
                <a:latin typeface="Inter" panose="020B0502030000000004" pitchFamily="34" charset="0"/>
              </a:rPr>
              <a:t>And the demons kept begging Jesus not to order them to go into the Abyss.</a:t>
            </a:r>
          </a:p>
        </p:txBody>
      </p:sp>
      <p:sp>
        <p:nvSpPr>
          <p:cNvPr id="3" name="TextBox 2">
            <a:extLst>
              <a:ext uri="{FF2B5EF4-FFF2-40B4-BE49-F238E27FC236}">
                <a16:creationId xmlns:a16="http://schemas.microsoft.com/office/drawing/2014/main" id="{38D19BCA-56FC-713B-A811-E6F1015B18AA}"/>
              </a:ext>
            </a:extLst>
          </p:cNvPr>
          <p:cNvSpPr txBox="1"/>
          <p:nvPr/>
        </p:nvSpPr>
        <p:spPr>
          <a:xfrm>
            <a:off x="6216871" y="180109"/>
            <a:ext cx="5975129" cy="6497783"/>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30</a:t>
            </a:r>
            <a:r>
              <a:rPr lang="hi-IN" sz="3600" b="0" i="0" dirty="0">
                <a:solidFill>
                  <a:srgbClr val="121212"/>
                </a:solidFill>
                <a:effectLst/>
                <a:latin typeface="Inter" panose="020B0502030000000004" pitchFamily="34" charset="0"/>
              </a:rPr>
              <a:t>यीशु ने उससे पूछा, “तेरा क्या नाम है?” उसने कहा, “सेना,” क्योंकि बहुत दुष्टात्माएँ उसमें समा गई थीं। </a:t>
            </a:r>
            <a:r>
              <a:rPr lang="hi-IN" sz="3600" b="0" i="0" dirty="0">
                <a:solidFill>
                  <a:srgbClr val="777A7B"/>
                </a:solidFill>
                <a:effectLst/>
                <a:latin typeface="Inter" panose="020B0502030000000004" pitchFamily="34" charset="0"/>
              </a:rPr>
              <a:t>31</a:t>
            </a:r>
            <a:r>
              <a:rPr lang="hi-IN" sz="3600" b="0" i="0" dirty="0">
                <a:solidFill>
                  <a:srgbClr val="121212"/>
                </a:solidFill>
                <a:effectLst/>
                <a:latin typeface="Inter" panose="020B0502030000000004" pitchFamily="34" charset="0"/>
              </a:rPr>
              <a:t>और उन्होंने उससे विनती की, “हमें अथाह गड्ढे में जाने की आज्ञा न दे।”</a:t>
            </a:r>
          </a:p>
        </p:txBody>
      </p:sp>
      <p:pic>
        <p:nvPicPr>
          <p:cNvPr id="11" name="Audio 10">
            <a:hlinkClick r:id="" action="ppaction://media"/>
            <a:extLst>
              <a:ext uri="{FF2B5EF4-FFF2-40B4-BE49-F238E27FC236}">
                <a16:creationId xmlns:a16="http://schemas.microsoft.com/office/drawing/2014/main" id="{FF309340-D820-A2F4-21EF-AF3E872656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8629"/>
    </mc:Choice>
    <mc:Fallback xmlns="">
      <p:transition spd="slow" advTm="18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FAB588-7FC7-6F06-FB80-0ED8F87C775D}"/>
              </a:ext>
            </a:extLst>
          </p:cNvPr>
          <p:cNvPicPr>
            <a:picLocks noChangeAspect="1"/>
          </p:cNvPicPr>
          <p:nvPr/>
        </p:nvPicPr>
        <p:blipFill>
          <a:blip r:embed="rId2"/>
          <a:stretch>
            <a:fillRect/>
          </a:stretch>
        </p:blipFill>
        <p:spPr>
          <a:xfrm>
            <a:off x="0" y="0"/>
            <a:ext cx="12565480" cy="6858000"/>
          </a:xfrm>
          <a:prstGeom prst="rect">
            <a:avLst/>
          </a:prstGeom>
        </p:spPr>
      </p:pic>
      <p:sp>
        <p:nvSpPr>
          <p:cNvPr id="4" name="TextBox 3">
            <a:extLst>
              <a:ext uri="{FF2B5EF4-FFF2-40B4-BE49-F238E27FC236}">
                <a16:creationId xmlns:a16="http://schemas.microsoft.com/office/drawing/2014/main" id="{E6753B76-044F-DB2B-BD70-9EB8BF765A57}"/>
              </a:ext>
            </a:extLst>
          </p:cNvPr>
          <p:cNvSpPr txBox="1"/>
          <p:nvPr/>
        </p:nvSpPr>
        <p:spPr>
          <a:xfrm>
            <a:off x="9529015" y="296461"/>
            <a:ext cx="3015917" cy="646331"/>
          </a:xfrm>
          <a:prstGeom prst="rect">
            <a:avLst/>
          </a:prstGeom>
          <a:noFill/>
        </p:spPr>
        <p:txBody>
          <a:bodyPr wrap="square" rtlCol="0">
            <a:spAutoFit/>
          </a:bodyPr>
          <a:lstStyle/>
          <a:p>
            <a:r>
              <a:rPr lang="hi-IN" sz="3600" b="0" i="0" u="none" strike="noStrike" baseline="0" dirty="0">
                <a:solidFill>
                  <a:schemeClr val="bg1">
                    <a:lumMod val="95000"/>
                  </a:schemeClr>
                </a:solidFill>
                <a:latin typeface="Mangal" panose="02040503050203030202" pitchFamily="18" charset="0"/>
                <a:cs typeface="Mangal" panose="02040503050203030202" pitchFamily="18" charset="0"/>
              </a:rPr>
              <a:t>लूका</a:t>
            </a:r>
            <a:r>
              <a:rPr lang="hi-IN" sz="2800" b="0" i="0" u="none" strike="noStrike" baseline="0" dirty="0">
                <a:solidFill>
                  <a:schemeClr val="bg1">
                    <a:lumMod val="95000"/>
                  </a:schemeClr>
                </a:solidFill>
                <a:latin typeface="Mangal" panose="02040503050203030202" pitchFamily="18" charset="0"/>
                <a:cs typeface="Mangal" panose="02040503050203030202" pitchFamily="18" charset="0"/>
              </a:rPr>
              <a:t> 8:</a:t>
            </a:r>
            <a:r>
              <a:rPr lang="en-US" sz="2800" b="0" i="0" u="none" strike="noStrike" baseline="0" dirty="0">
                <a:solidFill>
                  <a:schemeClr val="bg1">
                    <a:lumMod val="95000"/>
                  </a:schemeClr>
                </a:solidFill>
                <a:latin typeface="Mangal" panose="02040503050203030202" pitchFamily="18" charset="0"/>
                <a:cs typeface="Mangal" panose="02040503050203030202" pitchFamily="18" charset="0"/>
              </a:rPr>
              <a:t>30,31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80109"/>
            <a:ext cx="5818909" cy="6544247"/>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32</a:t>
            </a:r>
            <a:r>
              <a:rPr lang="en-US" sz="3600" b="0" i="0">
                <a:solidFill>
                  <a:srgbClr val="121212"/>
                </a:solidFill>
                <a:effectLst/>
                <a:latin typeface="Inter" panose="020B0502030000000004" pitchFamily="34" charset="0"/>
              </a:rPr>
              <a:t>There on the hillside a large herd of pigs was feeding. So the demons begged Jesus to let them enter the pigs, and He gave them permission.</a:t>
            </a:r>
            <a:endParaRPr lang="en-IN" sz="3600" dirty="0"/>
          </a:p>
        </p:txBody>
      </p:sp>
      <p:sp>
        <p:nvSpPr>
          <p:cNvPr id="3" name="TextBox 2">
            <a:extLst>
              <a:ext uri="{FF2B5EF4-FFF2-40B4-BE49-F238E27FC236}">
                <a16:creationId xmlns:a16="http://schemas.microsoft.com/office/drawing/2014/main" id="{E1B1D86F-BE7F-8BDB-6A52-91E254F31ECD}"/>
              </a:ext>
            </a:extLst>
          </p:cNvPr>
          <p:cNvSpPr txBox="1"/>
          <p:nvPr/>
        </p:nvSpPr>
        <p:spPr>
          <a:xfrm>
            <a:off x="6216871" y="180109"/>
            <a:ext cx="5975129" cy="649778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32</a:t>
            </a:r>
            <a:r>
              <a:rPr lang="hi-IN" sz="3600" b="0" i="0" dirty="0">
                <a:solidFill>
                  <a:srgbClr val="121212"/>
                </a:solidFill>
                <a:effectLst/>
                <a:latin typeface="Inter" panose="020B0502030000000004" pitchFamily="34" charset="0"/>
              </a:rPr>
              <a:t>वहाँ पहाड़ पर सूअरों का एक बड़ा झुण्ड चर रहा था, अतः उन्होंने उससे विनती की, “हमें उनमें समाने दे।” अतः उसने उन्हें जाने दिया।</a:t>
            </a:r>
            <a:endParaRPr lang="en-ZA" sz="3600" dirty="0"/>
          </a:p>
        </p:txBody>
      </p:sp>
      <p:pic>
        <p:nvPicPr>
          <p:cNvPr id="15" name="Audio 14">
            <a:hlinkClick r:id="" action="ppaction://media"/>
            <a:extLst>
              <a:ext uri="{FF2B5EF4-FFF2-40B4-BE49-F238E27FC236}">
                <a16:creationId xmlns:a16="http://schemas.microsoft.com/office/drawing/2014/main" id="{7967709E-96CD-0250-118F-FD1FC3A300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407"/>
    </mc:Choice>
    <mc:Fallback xmlns="">
      <p:transition spd="slow" advTm="14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D4AB5-BC0C-4749-82ED-DE9F43A2E63B}"/>
              </a:ext>
            </a:extLst>
          </p:cNvPr>
          <p:cNvPicPr>
            <a:picLocks noChangeAspect="1"/>
          </p:cNvPicPr>
          <p:nvPr/>
        </p:nvPicPr>
        <p:blipFill>
          <a:blip r:embed="rId2"/>
          <a:stretch>
            <a:fillRect/>
          </a:stretch>
        </p:blipFill>
        <p:spPr>
          <a:xfrm>
            <a:off x="0" y="0"/>
            <a:ext cx="12524014" cy="6858000"/>
          </a:xfrm>
          <a:prstGeom prst="rect">
            <a:avLst/>
          </a:prstGeom>
        </p:spPr>
      </p:pic>
      <p:sp>
        <p:nvSpPr>
          <p:cNvPr id="4" name="TextBox 3">
            <a:extLst>
              <a:ext uri="{FF2B5EF4-FFF2-40B4-BE49-F238E27FC236}">
                <a16:creationId xmlns:a16="http://schemas.microsoft.com/office/drawing/2014/main" id="{15E07D5D-2BA7-03C3-4A93-E3C6A448DB74}"/>
              </a:ext>
            </a:extLst>
          </p:cNvPr>
          <p:cNvSpPr txBox="1"/>
          <p:nvPr/>
        </p:nvSpPr>
        <p:spPr>
          <a:xfrm>
            <a:off x="10058401" y="296461"/>
            <a:ext cx="3015917" cy="646331"/>
          </a:xfrm>
          <a:prstGeom prst="rect">
            <a:avLst/>
          </a:prstGeom>
          <a:noFill/>
        </p:spPr>
        <p:txBody>
          <a:bodyPr wrap="square" rtlCol="0">
            <a:spAutoFit/>
          </a:bodyPr>
          <a:lstStyle/>
          <a:p>
            <a:r>
              <a:rPr lang="hi-IN" sz="3600" b="0" i="0" u="none" strike="noStrike" baseline="0" dirty="0">
                <a:solidFill>
                  <a:schemeClr val="bg1">
                    <a:lumMod val="95000"/>
                  </a:schemeClr>
                </a:solidFill>
                <a:latin typeface="Mangal" panose="02040503050203030202" pitchFamily="18" charset="0"/>
                <a:cs typeface="Mangal" panose="02040503050203030202" pitchFamily="18" charset="0"/>
              </a:rPr>
              <a:t>लूका</a:t>
            </a:r>
            <a:r>
              <a:rPr lang="hi-IN" sz="2800" b="0" i="0" u="none" strike="noStrike" baseline="0" dirty="0">
                <a:solidFill>
                  <a:schemeClr val="bg1">
                    <a:lumMod val="95000"/>
                  </a:schemeClr>
                </a:solidFill>
                <a:latin typeface="Mangal" panose="02040503050203030202" pitchFamily="18" charset="0"/>
                <a:cs typeface="Mangal" panose="02040503050203030202" pitchFamily="18" charset="0"/>
              </a:rPr>
              <a:t> 8:</a:t>
            </a:r>
            <a:r>
              <a:rPr lang="en-US" sz="2800" b="0" i="0" u="none" strike="noStrike" baseline="0" dirty="0">
                <a:solidFill>
                  <a:schemeClr val="bg1">
                    <a:lumMod val="95000"/>
                  </a:schemeClr>
                </a:solidFill>
                <a:latin typeface="Mangal" panose="02040503050203030202" pitchFamily="18" charset="0"/>
                <a:cs typeface="Mangal" panose="02040503050203030202" pitchFamily="18" charset="0"/>
              </a:rPr>
              <a:t>32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80109"/>
            <a:ext cx="5818909" cy="6544247"/>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33</a:t>
            </a:r>
            <a:r>
              <a:rPr lang="en-US" sz="3600" b="0" i="0">
                <a:solidFill>
                  <a:srgbClr val="121212"/>
                </a:solidFill>
                <a:effectLst/>
                <a:latin typeface="Inter" panose="020B0502030000000004" pitchFamily="34" charset="0"/>
              </a:rPr>
              <a:t>Then the demons came out of the man and went into the pigs, and the herd rushed down the steep bank into the lake and was drowned.</a:t>
            </a:r>
            <a:endParaRPr lang="en-IN" sz="3600" dirty="0"/>
          </a:p>
        </p:txBody>
      </p:sp>
      <p:sp>
        <p:nvSpPr>
          <p:cNvPr id="2" name="TextBox 1">
            <a:extLst>
              <a:ext uri="{FF2B5EF4-FFF2-40B4-BE49-F238E27FC236}">
                <a16:creationId xmlns:a16="http://schemas.microsoft.com/office/drawing/2014/main" id="{91C2F082-DD54-37F8-5CF8-D3DD4C029AF3}"/>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3" name="TextBox 2">
            <a:extLst>
              <a:ext uri="{FF2B5EF4-FFF2-40B4-BE49-F238E27FC236}">
                <a16:creationId xmlns:a16="http://schemas.microsoft.com/office/drawing/2014/main" id="{E328CD27-7712-2190-BA54-1A5614E374E4}"/>
              </a:ext>
            </a:extLst>
          </p:cNvPr>
          <p:cNvSpPr txBox="1"/>
          <p:nvPr/>
        </p:nvSpPr>
        <p:spPr>
          <a:xfrm>
            <a:off x="6216871" y="180109"/>
            <a:ext cx="5975129" cy="649778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33</a:t>
            </a:r>
            <a:r>
              <a:rPr lang="hi-IN" sz="3600" b="0" i="0" dirty="0">
                <a:solidFill>
                  <a:srgbClr val="121212"/>
                </a:solidFill>
                <a:effectLst/>
                <a:latin typeface="Inter" panose="020B0502030000000004" pitchFamily="34" charset="0"/>
              </a:rPr>
              <a:t>तब दुष्टात्माएँ उस मनुष्य से निकलकर सूअरों में समा गई और वह झुण्ड कड़ाड़े पर से झपटकर झील में जा गिरा और डूब मरा।</a:t>
            </a:r>
            <a:endParaRPr lang="en-ZA" sz="3600" dirty="0"/>
          </a:p>
        </p:txBody>
      </p:sp>
      <p:pic>
        <p:nvPicPr>
          <p:cNvPr id="20" name="Audio 19">
            <a:hlinkClick r:id="" action="ppaction://media"/>
            <a:extLst>
              <a:ext uri="{FF2B5EF4-FFF2-40B4-BE49-F238E27FC236}">
                <a16:creationId xmlns:a16="http://schemas.microsoft.com/office/drawing/2014/main" id="{CAF8F1F4-3E3C-AE83-E63F-70CCCCAE9A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959"/>
    </mc:Choice>
    <mc:Fallback xmlns="">
      <p:transition spd="slow" advTm="11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9276B-79E4-F10F-8A41-A6EE8C481174}"/>
              </a:ext>
            </a:extLst>
          </p:cNvPr>
          <p:cNvPicPr>
            <a:picLocks noChangeAspect="1"/>
          </p:cNvPicPr>
          <p:nvPr/>
        </p:nvPicPr>
        <p:blipFill>
          <a:blip r:embed="rId2"/>
          <a:stretch>
            <a:fillRect/>
          </a:stretch>
        </p:blipFill>
        <p:spPr>
          <a:xfrm>
            <a:off x="0" y="1"/>
            <a:ext cx="12247808" cy="6858000"/>
          </a:xfrm>
          <a:prstGeom prst="rect">
            <a:avLst/>
          </a:prstGeom>
        </p:spPr>
      </p:pic>
      <p:sp>
        <p:nvSpPr>
          <p:cNvPr id="4" name="TextBox 3">
            <a:extLst>
              <a:ext uri="{FF2B5EF4-FFF2-40B4-BE49-F238E27FC236}">
                <a16:creationId xmlns:a16="http://schemas.microsoft.com/office/drawing/2014/main" id="{A8F267F4-2C30-CF09-C14D-2FA48BA1BA4F}"/>
              </a:ext>
            </a:extLst>
          </p:cNvPr>
          <p:cNvSpPr txBox="1"/>
          <p:nvPr/>
        </p:nvSpPr>
        <p:spPr>
          <a:xfrm>
            <a:off x="10058401" y="296461"/>
            <a:ext cx="3015917" cy="646331"/>
          </a:xfrm>
          <a:prstGeom prst="rect">
            <a:avLst/>
          </a:prstGeom>
          <a:noFill/>
        </p:spPr>
        <p:txBody>
          <a:bodyPr wrap="square" rtlCol="0">
            <a:spAutoFit/>
          </a:bodyPr>
          <a:lstStyle/>
          <a:p>
            <a:r>
              <a:rPr lang="hi-IN" sz="3600" b="0" i="0" u="none" strike="noStrike" baseline="0" dirty="0">
                <a:solidFill>
                  <a:schemeClr val="bg1">
                    <a:lumMod val="95000"/>
                  </a:schemeClr>
                </a:solidFill>
                <a:latin typeface="Mangal" panose="02040503050203030202" pitchFamily="18" charset="0"/>
                <a:cs typeface="Mangal" panose="02040503050203030202" pitchFamily="18" charset="0"/>
              </a:rPr>
              <a:t>लूका</a:t>
            </a:r>
            <a:r>
              <a:rPr lang="hi-IN" sz="2800" b="0" i="0" u="none" strike="noStrike" baseline="0" dirty="0">
                <a:solidFill>
                  <a:schemeClr val="bg1">
                    <a:lumMod val="95000"/>
                  </a:schemeClr>
                </a:solidFill>
                <a:latin typeface="Mangal" panose="02040503050203030202" pitchFamily="18" charset="0"/>
                <a:cs typeface="Mangal" panose="02040503050203030202" pitchFamily="18" charset="0"/>
              </a:rPr>
              <a:t> 8:</a:t>
            </a:r>
            <a:r>
              <a:rPr lang="en-US" sz="2800" b="0" i="0" u="none" strike="noStrike" baseline="0" dirty="0">
                <a:solidFill>
                  <a:schemeClr val="bg1">
                    <a:lumMod val="95000"/>
                  </a:schemeClr>
                </a:solidFill>
                <a:latin typeface="Mangal" panose="02040503050203030202" pitchFamily="18" charset="0"/>
                <a:cs typeface="Mangal" panose="02040503050203030202" pitchFamily="18" charset="0"/>
              </a:rPr>
              <a:t>33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80109"/>
            <a:ext cx="5818909" cy="6544247"/>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34</a:t>
            </a:r>
            <a:r>
              <a:rPr lang="en-US" sz="4000" b="0" i="0">
                <a:solidFill>
                  <a:srgbClr val="121212"/>
                </a:solidFill>
                <a:effectLst/>
                <a:latin typeface="Inter" panose="020B0502030000000004" pitchFamily="34" charset="0"/>
              </a:rPr>
              <a:t>When those tending the pigs saw what had happened, they ran off and reported this in the town and countryside.</a:t>
            </a:r>
            <a:endParaRPr lang="en-IN" sz="4000" dirty="0"/>
          </a:p>
        </p:txBody>
      </p:sp>
      <p:sp>
        <p:nvSpPr>
          <p:cNvPr id="2" name="TextBox 1">
            <a:extLst>
              <a:ext uri="{FF2B5EF4-FFF2-40B4-BE49-F238E27FC236}">
                <a16:creationId xmlns:a16="http://schemas.microsoft.com/office/drawing/2014/main" id="{F2D86A05-E3A7-6A70-5E94-8D74394F97DC}"/>
              </a:ext>
            </a:extLst>
          </p:cNvPr>
          <p:cNvSpPr txBox="1"/>
          <p:nvPr/>
        </p:nvSpPr>
        <p:spPr>
          <a:xfrm>
            <a:off x="6216871" y="180109"/>
            <a:ext cx="5975129" cy="6497783"/>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34</a:t>
            </a:r>
            <a:r>
              <a:rPr lang="hi-IN" sz="4000" b="0" i="0" dirty="0">
                <a:solidFill>
                  <a:srgbClr val="121212"/>
                </a:solidFill>
                <a:effectLst/>
                <a:latin typeface="Inter" panose="020B0502030000000004" pitchFamily="34" charset="0"/>
              </a:rPr>
              <a:t>चरवाहे यह जो हुआ था देखकर भागे, और नगर में, और गाँवों में जाकर उसका समाचार कहा।</a:t>
            </a:r>
            <a:endParaRPr lang="en-ZA" sz="4000" dirty="0"/>
          </a:p>
        </p:txBody>
      </p:sp>
      <p:pic>
        <p:nvPicPr>
          <p:cNvPr id="17" name="Audio 16">
            <a:hlinkClick r:id="" action="ppaction://media"/>
            <a:extLst>
              <a:ext uri="{FF2B5EF4-FFF2-40B4-BE49-F238E27FC236}">
                <a16:creationId xmlns:a16="http://schemas.microsoft.com/office/drawing/2014/main" id="{BFFFD82E-B19C-1080-9E03-20213BFB18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770"/>
    </mc:Choice>
    <mc:Fallback xmlns="">
      <p:transition spd="slow" advTm="10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3E81E7-1CF9-A31E-99D3-E072EB1626CD}"/>
              </a:ext>
            </a:extLst>
          </p:cNvPr>
          <p:cNvPicPr>
            <a:picLocks noChangeAspect="1"/>
          </p:cNvPicPr>
          <p:nvPr/>
        </p:nvPicPr>
        <p:blipFill>
          <a:blip r:embed="rId2"/>
          <a:stretch>
            <a:fillRect/>
          </a:stretch>
        </p:blipFill>
        <p:spPr>
          <a:xfrm>
            <a:off x="0" y="1"/>
            <a:ext cx="12287658" cy="6858000"/>
          </a:xfrm>
          <a:prstGeom prst="rect">
            <a:avLst/>
          </a:prstGeom>
        </p:spPr>
      </p:pic>
      <p:sp>
        <p:nvSpPr>
          <p:cNvPr id="4" name="TextBox 3">
            <a:extLst>
              <a:ext uri="{FF2B5EF4-FFF2-40B4-BE49-F238E27FC236}">
                <a16:creationId xmlns:a16="http://schemas.microsoft.com/office/drawing/2014/main" id="{A184F775-1909-7042-340E-41E2BECAB1A8}"/>
              </a:ext>
            </a:extLst>
          </p:cNvPr>
          <p:cNvSpPr txBox="1"/>
          <p:nvPr/>
        </p:nvSpPr>
        <p:spPr>
          <a:xfrm>
            <a:off x="10058401" y="296461"/>
            <a:ext cx="3015917" cy="646331"/>
          </a:xfrm>
          <a:prstGeom prst="rect">
            <a:avLst/>
          </a:prstGeom>
          <a:noFill/>
        </p:spPr>
        <p:txBody>
          <a:bodyPr wrap="square" rtlCol="0">
            <a:spAutoFit/>
          </a:bodyPr>
          <a:lstStyle/>
          <a:p>
            <a:r>
              <a:rPr lang="hi-IN" sz="3600" b="0" i="0" u="none" strike="noStrike" baseline="0" dirty="0">
                <a:solidFill>
                  <a:schemeClr val="bg1">
                    <a:lumMod val="95000"/>
                  </a:schemeClr>
                </a:solidFill>
                <a:latin typeface="Mangal" panose="02040503050203030202" pitchFamily="18" charset="0"/>
                <a:cs typeface="Mangal" panose="02040503050203030202" pitchFamily="18" charset="0"/>
              </a:rPr>
              <a:t>लूका</a:t>
            </a:r>
            <a:r>
              <a:rPr lang="hi-IN" sz="2800" b="0" i="0" u="none" strike="noStrike" baseline="0" dirty="0">
                <a:solidFill>
                  <a:schemeClr val="bg1">
                    <a:lumMod val="95000"/>
                  </a:schemeClr>
                </a:solidFill>
                <a:latin typeface="Mangal" panose="02040503050203030202" pitchFamily="18" charset="0"/>
                <a:cs typeface="Mangal" panose="02040503050203030202" pitchFamily="18" charset="0"/>
              </a:rPr>
              <a:t> 8:</a:t>
            </a:r>
            <a:r>
              <a:rPr lang="en-US" sz="2800" b="0" i="0" u="none" strike="noStrike" baseline="0" dirty="0">
                <a:solidFill>
                  <a:schemeClr val="bg1">
                    <a:lumMod val="95000"/>
                  </a:schemeClr>
                </a:solidFill>
                <a:latin typeface="Mangal" panose="02040503050203030202" pitchFamily="18" charset="0"/>
                <a:cs typeface="Mangal" panose="02040503050203030202" pitchFamily="18" charset="0"/>
              </a:rPr>
              <a:t>34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60945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35</a:t>
            </a:r>
            <a:r>
              <a:rPr lang="en-US" sz="3600" b="0" i="0">
                <a:solidFill>
                  <a:srgbClr val="121212"/>
                </a:solidFill>
                <a:effectLst/>
                <a:latin typeface="Inter" panose="020B0502030000000004" pitchFamily="34" charset="0"/>
              </a:rPr>
              <a:t>So the people went out to see what had happened. They came to Jesus and found the man whom the demons had left, sitting at Jesus’ feet, clothed and in his right mind; and they were afraid.</a:t>
            </a:r>
            <a:endParaRPr lang="en-IN" sz="3600" dirty="0"/>
          </a:p>
        </p:txBody>
      </p:sp>
      <p:sp>
        <p:nvSpPr>
          <p:cNvPr id="2" name="TextBox 1">
            <a:extLst>
              <a:ext uri="{FF2B5EF4-FFF2-40B4-BE49-F238E27FC236}">
                <a16:creationId xmlns:a16="http://schemas.microsoft.com/office/drawing/2014/main" id="{960E0C1F-B5E0-3C94-BB46-0C8C7ABF0EBF}"/>
              </a:ext>
            </a:extLst>
          </p:cNvPr>
          <p:cNvSpPr txBox="1"/>
          <p:nvPr/>
        </p:nvSpPr>
        <p:spPr>
          <a:xfrm>
            <a:off x="6216871" y="180109"/>
            <a:ext cx="5975129" cy="649778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35</a:t>
            </a:r>
            <a:r>
              <a:rPr lang="hi-IN" sz="3600" b="0" i="0" dirty="0">
                <a:solidFill>
                  <a:srgbClr val="121212"/>
                </a:solidFill>
                <a:effectLst/>
                <a:latin typeface="Inter" panose="020B0502030000000004" pitchFamily="34" charset="0"/>
              </a:rPr>
              <a:t>और लोग यह जो हुआ था उसको देखने को निकले, और यीशु के पास आकर जिस मनुष्य से दुष्टात्माएँ निकली थीं, उसे यीशु के पाँवों के पास कपड़े पहने और सचेत बैठे हुए पाकर डर गए।</a:t>
            </a:r>
            <a:endParaRPr lang="en-ZA" sz="3600" dirty="0"/>
          </a:p>
        </p:txBody>
      </p:sp>
      <p:pic>
        <p:nvPicPr>
          <p:cNvPr id="33" name="Audio 32">
            <a:hlinkClick r:id="" action="ppaction://media"/>
            <a:extLst>
              <a:ext uri="{FF2B5EF4-FFF2-40B4-BE49-F238E27FC236}">
                <a16:creationId xmlns:a16="http://schemas.microsoft.com/office/drawing/2014/main" id="{8F858D90-7F2D-1D93-C43E-D9313CC6B5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24213"/>
    </mc:Choice>
    <mc:Fallback xmlns="">
      <p:transition spd="slow" advTm="24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8B049-C932-6EBD-BF51-10A81E5FB411}"/>
              </a:ext>
            </a:extLst>
          </p:cNvPr>
          <p:cNvPicPr>
            <a:picLocks noChangeAspect="1"/>
          </p:cNvPicPr>
          <p:nvPr/>
        </p:nvPicPr>
        <p:blipFill>
          <a:blip r:embed="rId2"/>
          <a:stretch>
            <a:fillRect/>
          </a:stretch>
        </p:blipFill>
        <p:spPr>
          <a:xfrm>
            <a:off x="0" y="-366241"/>
            <a:ext cx="12192000" cy="7224241"/>
          </a:xfrm>
          <a:prstGeom prst="rect">
            <a:avLst/>
          </a:prstGeom>
        </p:spPr>
      </p:pic>
      <p:sp>
        <p:nvSpPr>
          <p:cNvPr id="4" name="TextBox 3">
            <a:extLst>
              <a:ext uri="{FF2B5EF4-FFF2-40B4-BE49-F238E27FC236}">
                <a16:creationId xmlns:a16="http://schemas.microsoft.com/office/drawing/2014/main" id="{5F7D0620-4D5A-103A-95D5-CA6E8DB9AEB0}"/>
              </a:ext>
            </a:extLst>
          </p:cNvPr>
          <p:cNvSpPr txBox="1"/>
          <p:nvPr/>
        </p:nvSpPr>
        <p:spPr>
          <a:xfrm>
            <a:off x="7171535" y="390218"/>
            <a:ext cx="5632938" cy="4111278"/>
          </a:xfrm>
          <a:prstGeom prst="rect">
            <a:avLst/>
          </a:prstGeom>
          <a:noFill/>
        </p:spPr>
        <p:txBody>
          <a:bodyPr wrap="square" rtlCol="0">
            <a:noAutofit/>
          </a:bodyPr>
          <a:lstStyle/>
          <a:p>
            <a:pPr algn="l"/>
            <a:r>
              <a:rPr lang="hi-IN" sz="6000" b="0" i="0" u="none" strike="noStrike" baseline="0" dirty="0">
                <a:solidFill>
                  <a:schemeClr val="bg1">
                    <a:lumMod val="95000"/>
                  </a:schemeClr>
                </a:solidFill>
                <a:latin typeface="TimesNewRomanPSMT"/>
              </a:rPr>
              <a:t>विशाल सेना - लूका 8:26-39</a:t>
            </a:r>
            <a:endParaRPr lang="en-IN" sz="6000" b="0" i="0" u="none" strike="noStrike" baseline="0" dirty="0">
              <a:solidFill>
                <a:schemeClr val="bg1">
                  <a:lumMod val="95000"/>
                </a:schemeClr>
              </a:solidFill>
              <a:latin typeface="TimesNewRomanPSMT"/>
            </a:endParaRPr>
          </a:p>
        </p:txBody>
      </p:sp>
      <p:sp>
        <p:nvSpPr>
          <p:cNvPr id="2" name="TextBox 1">
            <a:extLst>
              <a:ext uri="{FF2B5EF4-FFF2-40B4-BE49-F238E27FC236}">
                <a16:creationId xmlns:a16="http://schemas.microsoft.com/office/drawing/2014/main" id="{BA4BE593-B279-2BD0-EB63-C52C07574F5B}"/>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ECF010-660F-7E69-725A-4601E4453BE6}"/>
              </a:ext>
            </a:extLst>
          </p:cNvPr>
          <p:cNvPicPr>
            <a:picLocks noChangeAspect="1"/>
          </p:cNvPicPr>
          <p:nvPr/>
        </p:nvPicPr>
        <p:blipFill>
          <a:blip r:embed="rId2"/>
          <a:stretch>
            <a:fillRect/>
          </a:stretch>
        </p:blipFill>
        <p:spPr>
          <a:xfrm>
            <a:off x="0" y="1"/>
            <a:ext cx="13111218" cy="6858000"/>
          </a:xfrm>
          <a:prstGeom prst="rect">
            <a:avLst/>
          </a:prstGeom>
        </p:spPr>
      </p:pic>
      <p:sp>
        <p:nvSpPr>
          <p:cNvPr id="4" name="TextBox 3">
            <a:extLst>
              <a:ext uri="{FF2B5EF4-FFF2-40B4-BE49-F238E27FC236}">
                <a16:creationId xmlns:a16="http://schemas.microsoft.com/office/drawing/2014/main" id="{2C3532C1-A89C-8FE3-031F-F919C07FAF0B}"/>
              </a:ext>
            </a:extLst>
          </p:cNvPr>
          <p:cNvSpPr txBox="1"/>
          <p:nvPr/>
        </p:nvSpPr>
        <p:spPr>
          <a:xfrm>
            <a:off x="10058401" y="296461"/>
            <a:ext cx="3015917" cy="646331"/>
          </a:xfrm>
          <a:prstGeom prst="rect">
            <a:avLst/>
          </a:prstGeom>
          <a:noFill/>
        </p:spPr>
        <p:txBody>
          <a:bodyPr wrap="square" rtlCol="0">
            <a:spAutoFit/>
          </a:bodyPr>
          <a:lstStyle/>
          <a:p>
            <a:r>
              <a:rPr lang="hi-IN" sz="3600" b="0" i="0" u="none" strike="noStrike" baseline="0" dirty="0">
                <a:solidFill>
                  <a:schemeClr val="bg1">
                    <a:lumMod val="95000"/>
                  </a:schemeClr>
                </a:solidFill>
                <a:latin typeface="Mangal" panose="02040503050203030202" pitchFamily="18" charset="0"/>
                <a:cs typeface="Mangal" panose="02040503050203030202" pitchFamily="18" charset="0"/>
              </a:rPr>
              <a:t>लूका</a:t>
            </a:r>
            <a:r>
              <a:rPr lang="hi-IN" sz="2800" b="0" i="0" u="none" strike="noStrike" baseline="0" dirty="0">
                <a:solidFill>
                  <a:schemeClr val="bg1">
                    <a:lumMod val="95000"/>
                  </a:schemeClr>
                </a:solidFill>
                <a:latin typeface="Mangal" panose="02040503050203030202" pitchFamily="18" charset="0"/>
                <a:cs typeface="Mangal" panose="02040503050203030202" pitchFamily="18" charset="0"/>
              </a:rPr>
              <a:t> 8:</a:t>
            </a:r>
            <a:r>
              <a:rPr lang="en-US" sz="2800" b="0" i="0" u="none" strike="noStrike" baseline="0" dirty="0">
                <a:solidFill>
                  <a:schemeClr val="bg1">
                    <a:lumMod val="95000"/>
                  </a:schemeClr>
                </a:solidFill>
                <a:latin typeface="Mangal" panose="02040503050203030202" pitchFamily="18" charset="0"/>
                <a:cs typeface="Mangal" panose="02040503050203030202" pitchFamily="18" charset="0"/>
              </a:rPr>
              <a:t>35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37</a:t>
            </a:r>
            <a:r>
              <a:rPr lang="en-US" sz="3600" b="0" i="0">
                <a:solidFill>
                  <a:srgbClr val="121212"/>
                </a:solidFill>
                <a:effectLst/>
                <a:latin typeface="Inter" panose="020B0502030000000004" pitchFamily="34" charset="0"/>
              </a:rPr>
              <a:t>Then all the people of the region of the Gerasenes asked Jesus to depart from them, because great fear had taken hold of them. So He got into the boat and started back.</a:t>
            </a:r>
            <a:endParaRPr lang="en-IN" sz="3600" dirty="0"/>
          </a:p>
        </p:txBody>
      </p:sp>
      <p:sp>
        <p:nvSpPr>
          <p:cNvPr id="5" name="TextBox 4">
            <a:extLst>
              <a:ext uri="{FF2B5EF4-FFF2-40B4-BE49-F238E27FC236}">
                <a16:creationId xmlns:a16="http://schemas.microsoft.com/office/drawing/2014/main" id="{7DD83EF4-DB0B-0D22-B547-97EA17A278DD}"/>
              </a:ext>
            </a:extLst>
          </p:cNvPr>
          <p:cNvSpPr txBox="1"/>
          <p:nvPr/>
        </p:nvSpPr>
        <p:spPr>
          <a:xfrm>
            <a:off x="6216871" y="180109"/>
            <a:ext cx="5975129" cy="649778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37</a:t>
            </a:r>
            <a:r>
              <a:rPr lang="hi-IN" sz="3600" b="0" i="0" dirty="0">
                <a:solidFill>
                  <a:srgbClr val="121212"/>
                </a:solidFill>
                <a:effectLst/>
                <a:latin typeface="Inter" panose="020B0502030000000004" pitchFamily="34" charset="0"/>
              </a:rPr>
              <a:t>तब गिरासेनियों के आस-पास के सब लोगों ने यीशु से विनती की, कि हमारे यहाँ से चला जा; क्योंकि उन पर बड़ा भय छा गया था। अतः वह नाव पर चढ़कर लौट गया।</a:t>
            </a:r>
            <a:endParaRPr lang="en-ZA" sz="3600" dirty="0"/>
          </a:p>
        </p:txBody>
      </p:sp>
      <p:pic>
        <p:nvPicPr>
          <p:cNvPr id="6" name="Audio 5">
            <a:hlinkClick r:id="" action="ppaction://media"/>
            <a:extLst>
              <a:ext uri="{FF2B5EF4-FFF2-40B4-BE49-F238E27FC236}">
                <a16:creationId xmlns:a16="http://schemas.microsoft.com/office/drawing/2014/main" id="{8042B897-AB4B-06CD-8B18-13AA293D92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06421936"/>
      </p:ext>
    </p:extLst>
  </p:cSld>
  <p:clrMapOvr>
    <a:masterClrMapping/>
  </p:clrMapOvr>
  <mc:AlternateContent xmlns:mc="http://schemas.openxmlformats.org/markup-compatibility/2006" xmlns:p14="http://schemas.microsoft.com/office/powerpoint/2010/main">
    <mc:Choice Requires="p14">
      <p:transition spd="slow" p14:dur="2000" advTm="15925"/>
    </mc:Choice>
    <mc:Fallback xmlns="">
      <p:transition spd="slow" advTm="15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36920A-A2C7-67AA-6A0C-58F8FD6796E9}"/>
              </a:ext>
            </a:extLst>
          </p:cNvPr>
          <p:cNvPicPr>
            <a:picLocks noChangeAspect="1"/>
          </p:cNvPicPr>
          <p:nvPr/>
        </p:nvPicPr>
        <p:blipFill>
          <a:blip r:embed="rId2"/>
          <a:stretch>
            <a:fillRect/>
          </a:stretch>
        </p:blipFill>
        <p:spPr>
          <a:xfrm>
            <a:off x="0" y="0"/>
            <a:ext cx="12858750" cy="6858000"/>
          </a:xfrm>
          <a:prstGeom prst="rect">
            <a:avLst/>
          </a:prstGeom>
        </p:spPr>
      </p:pic>
      <p:sp>
        <p:nvSpPr>
          <p:cNvPr id="4" name="TextBox 3">
            <a:extLst>
              <a:ext uri="{FF2B5EF4-FFF2-40B4-BE49-F238E27FC236}">
                <a16:creationId xmlns:a16="http://schemas.microsoft.com/office/drawing/2014/main" id="{95968FE5-8E98-E384-2744-A180A4B21CF4}"/>
              </a:ext>
            </a:extLst>
          </p:cNvPr>
          <p:cNvSpPr txBox="1"/>
          <p:nvPr/>
        </p:nvSpPr>
        <p:spPr>
          <a:xfrm>
            <a:off x="10058401" y="296461"/>
            <a:ext cx="3015917" cy="646331"/>
          </a:xfrm>
          <a:prstGeom prst="rect">
            <a:avLst/>
          </a:prstGeom>
          <a:noFill/>
        </p:spPr>
        <p:txBody>
          <a:bodyPr wrap="square" rtlCol="0">
            <a:spAutoFit/>
          </a:bodyPr>
          <a:lstStyle/>
          <a:p>
            <a:r>
              <a:rPr lang="hi-IN" sz="3600" b="0" i="0" u="none" strike="noStrike" baseline="0" dirty="0">
                <a:solidFill>
                  <a:schemeClr val="bg1">
                    <a:lumMod val="95000"/>
                  </a:schemeClr>
                </a:solidFill>
                <a:latin typeface="Mangal" panose="02040503050203030202" pitchFamily="18" charset="0"/>
                <a:cs typeface="Mangal" panose="02040503050203030202" pitchFamily="18" charset="0"/>
              </a:rPr>
              <a:t>लूका</a:t>
            </a:r>
            <a:r>
              <a:rPr lang="hi-IN" sz="2800" b="0" i="0" u="none" strike="noStrike" baseline="0" dirty="0">
                <a:solidFill>
                  <a:schemeClr val="bg1">
                    <a:lumMod val="95000"/>
                  </a:schemeClr>
                </a:solidFill>
                <a:latin typeface="Mangal" panose="02040503050203030202" pitchFamily="18" charset="0"/>
                <a:cs typeface="Mangal" panose="02040503050203030202" pitchFamily="18" charset="0"/>
              </a:rPr>
              <a:t> 8:</a:t>
            </a:r>
            <a:r>
              <a:rPr lang="en-US" sz="2800" b="0" i="0" u="none" strike="noStrike" baseline="0" dirty="0">
                <a:solidFill>
                  <a:schemeClr val="bg1">
                    <a:lumMod val="95000"/>
                  </a:schemeClr>
                </a:solidFill>
                <a:latin typeface="Mangal" panose="02040503050203030202" pitchFamily="18" charset="0"/>
                <a:cs typeface="Mangal" panose="02040503050203030202" pitchFamily="18" charset="0"/>
              </a:rPr>
              <a:t>37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336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80109"/>
            <a:ext cx="5818909" cy="6544247"/>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38</a:t>
            </a:r>
            <a:r>
              <a:rPr lang="en-US" sz="4000" b="0" i="0">
                <a:solidFill>
                  <a:srgbClr val="121212"/>
                </a:solidFill>
                <a:effectLst/>
                <a:latin typeface="Inter" panose="020B0502030000000004" pitchFamily="34" charset="0"/>
              </a:rPr>
              <a:t>The man whom the demons had left begged to go with Jesus. But He sent him away, saying, </a:t>
            </a:r>
            <a:endParaRPr lang="en-IN" sz="4000" dirty="0"/>
          </a:p>
        </p:txBody>
      </p:sp>
      <p:sp>
        <p:nvSpPr>
          <p:cNvPr id="3" name="TextBox 2">
            <a:extLst>
              <a:ext uri="{FF2B5EF4-FFF2-40B4-BE49-F238E27FC236}">
                <a16:creationId xmlns:a16="http://schemas.microsoft.com/office/drawing/2014/main" id="{B9641A95-F2F6-BE63-981B-766F39ED6BE1}"/>
              </a:ext>
            </a:extLst>
          </p:cNvPr>
          <p:cNvSpPr txBox="1"/>
          <p:nvPr/>
        </p:nvSpPr>
        <p:spPr>
          <a:xfrm>
            <a:off x="6216871" y="180109"/>
            <a:ext cx="5975129" cy="649778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38</a:t>
            </a:r>
            <a:r>
              <a:rPr lang="hi-IN" sz="3600" b="0" i="0" dirty="0">
                <a:solidFill>
                  <a:srgbClr val="121212"/>
                </a:solidFill>
                <a:effectLst/>
                <a:latin typeface="Inter" panose="020B0502030000000004" pitchFamily="34" charset="0"/>
              </a:rPr>
              <a:t>जिस मनुष्य से दुष्टात्माएँ निकली थीं वह उससे विनती करने लगा, कि मुझे अपने साथ रहने दे, परन्तु यीशु ने उसे विदा करके कहा।</a:t>
            </a:r>
            <a:endParaRPr lang="en-ZA" sz="3600" dirty="0"/>
          </a:p>
        </p:txBody>
      </p:sp>
      <p:pic>
        <p:nvPicPr>
          <p:cNvPr id="24" name="Audio 23">
            <a:hlinkClick r:id="" action="ppaction://media"/>
            <a:extLst>
              <a:ext uri="{FF2B5EF4-FFF2-40B4-BE49-F238E27FC236}">
                <a16:creationId xmlns:a16="http://schemas.microsoft.com/office/drawing/2014/main" id="{023D058E-8C8D-0111-6170-46E94EBD7D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68421902"/>
      </p:ext>
    </p:extLst>
  </p:cSld>
  <p:clrMapOvr>
    <a:masterClrMapping/>
  </p:clrMapOvr>
  <mc:AlternateContent xmlns:mc="http://schemas.openxmlformats.org/markup-compatibility/2006" xmlns:p14="http://schemas.microsoft.com/office/powerpoint/2010/main">
    <mc:Choice Requires="p14">
      <p:transition spd="slow" p14:dur="2000" advTm="13563"/>
    </mc:Choice>
    <mc:Fallback xmlns="">
      <p:transition spd="slow" advTm="13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2825D8-FE24-5244-0452-B3333FEED677}"/>
              </a:ext>
            </a:extLst>
          </p:cNvPr>
          <p:cNvPicPr>
            <a:picLocks noChangeAspect="1"/>
          </p:cNvPicPr>
          <p:nvPr/>
        </p:nvPicPr>
        <p:blipFill>
          <a:blip r:embed="rId2"/>
          <a:stretch>
            <a:fillRect/>
          </a:stretch>
        </p:blipFill>
        <p:spPr>
          <a:xfrm>
            <a:off x="0" y="-557753"/>
            <a:ext cx="12192000" cy="7415753"/>
          </a:xfrm>
          <a:prstGeom prst="rect">
            <a:avLst/>
          </a:prstGeom>
        </p:spPr>
      </p:pic>
      <p:sp>
        <p:nvSpPr>
          <p:cNvPr id="4" name="TextBox 3">
            <a:extLst>
              <a:ext uri="{FF2B5EF4-FFF2-40B4-BE49-F238E27FC236}">
                <a16:creationId xmlns:a16="http://schemas.microsoft.com/office/drawing/2014/main" id="{297B5040-D3E0-8BC9-9190-F5AE3A276AD7}"/>
              </a:ext>
            </a:extLst>
          </p:cNvPr>
          <p:cNvSpPr txBox="1"/>
          <p:nvPr/>
        </p:nvSpPr>
        <p:spPr>
          <a:xfrm>
            <a:off x="10058401" y="296461"/>
            <a:ext cx="3015917" cy="646331"/>
          </a:xfrm>
          <a:prstGeom prst="rect">
            <a:avLst/>
          </a:prstGeom>
          <a:noFill/>
        </p:spPr>
        <p:txBody>
          <a:bodyPr wrap="square" rtlCol="0">
            <a:spAutoFit/>
          </a:bodyPr>
          <a:lstStyle/>
          <a:p>
            <a:r>
              <a:rPr lang="hi-IN" sz="3600" b="0" i="0" u="none" strike="noStrike" baseline="0" dirty="0">
                <a:solidFill>
                  <a:schemeClr val="bg1">
                    <a:lumMod val="95000"/>
                  </a:schemeClr>
                </a:solidFill>
                <a:latin typeface="Mangal" panose="02040503050203030202" pitchFamily="18" charset="0"/>
                <a:cs typeface="Mangal" panose="02040503050203030202" pitchFamily="18" charset="0"/>
              </a:rPr>
              <a:t>लूका</a:t>
            </a:r>
            <a:r>
              <a:rPr lang="hi-IN" sz="2800" b="0" i="0" u="none" strike="noStrike" baseline="0" dirty="0">
                <a:solidFill>
                  <a:schemeClr val="bg1">
                    <a:lumMod val="95000"/>
                  </a:schemeClr>
                </a:solidFill>
                <a:latin typeface="Mangal" panose="02040503050203030202" pitchFamily="18" charset="0"/>
                <a:cs typeface="Mangal" panose="02040503050203030202" pitchFamily="18" charset="0"/>
              </a:rPr>
              <a:t> 8:</a:t>
            </a:r>
            <a:r>
              <a:rPr lang="en-US" sz="2800" b="0" i="0" u="none" strike="noStrike" baseline="0" dirty="0">
                <a:solidFill>
                  <a:schemeClr val="bg1">
                    <a:lumMod val="95000"/>
                  </a:schemeClr>
                </a:solidFill>
                <a:latin typeface="Mangal" panose="02040503050203030202" pitchFamily="18" charset="0"/>
                <a:cs typeface="Mangal" panose="02040503050203030202" pitchFamily="18" charset="0"/>
              </a:rPr>
              <a:t>38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25220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80109"/>
            <a:ext cx="5818909" cy="6544247"/>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39</a:t>
            </a:r>
            <a:r>
              <a:rPr lang="en-US" sz="3600" b="0" i="0">
                <a:solidFill>
                  <a:srgbClr val="121212"/>
                </a:solidFill>
                <a:effectLst/>
                <a:latin typeface="Inter" panose="020B0502030000000004" pitchFamily="34" charset="0"/>
              </a:rPr>
              <a:t>“Return home and describe how much God has done for you.” So the man went away and proclaimed all over the town how much Jesus had done for him.</a:t>
            </a:r>
            <a:endParaRPr lang="en-IN" sz="3600" dirty="0"/>
          </a:p>
        </p:txBody>
      </p:sp>
      <p:sp>
        <p:nvSpPr>
          <p:cNvPr id="3" name="TextBox 2">
            <a:extLst>
              <a:ext uri="{FF2B5EF4-FFF2-40B4-BE49-F238E27FC236}">
                <a16:creationId xmlns:a16="http://schemas.microsoft.com/office/drawing/2014/main" id="{653C5FDD-EA78-0A24-54F9-28C5180BEBB3}"/>
              </a:ext>
            </a:extLst>
          </p:cNvPr>
          <p:cNvSpPr txBox="1"/>
          <p:nvPr/>
        </p:nvSpPr>
        <p:spPr>
          <a:xfrm>
            <a:off x="6216871" y="180109"/>
            <a:ext cx="5975129" cy="649778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39</a:t>
            </a:r>
            <a:r>
              <a:rPr lang="hi-IN" sz="3600" b="0" i="0" dirty="0">
                <a:solidFill>
                  <a:srgbClr val="121212"/>
                </a:solidFill>
                <a:effectLst/>
                <a:latin typeface="Inter" panose="020B0502030000000004" pitchFamily="34" charset="0"/>
              </a:rPr>
              <a:t>“अपने घर में लौट जा और लोगों से कह दे, कि परमेश्वर ने तेरे लिये कैसे बड़े-बड़े काम किए हैं।” वह जाकर सारे नगर में प्रचार करने लगा, कि यीशु ने मेरे लिये कैसे बड़े-बड़े काम किए।</a:t>
            </a:r>
            <a:endParaRPr lang="en-ZA" sz="3600" dirty="0"/>
          </a:p>
        </p:txBody>
      </p:sp>
      <p:pic>
        <p:nvPicPr>
          <p:cNvPr id="14" name="Audio 13">
            <a:hlinkClick r:id="" action="ppaction://media"/>
            <a:extLst>
              <a:ext uri="{FF2B5EF4-FFF2-40B4-BE49-F238E27FC236}">
                <a16:creationId xmlns:a16="http://schemas.microsoft.com/office/drawing/2014/main" id="{071742B1-5458-06BD-012C-13C88997B6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77910347"/>
      </p:ext>
    </p:extLst>
  </p:cSld>
  <p:clrMapOvr>
    <a:masterClrMapping/>
  </p:clrMapOvr>
  <mc:AlternateContent xmlns:mc="http://schemas.openxmlformats.org/markup-compatibility/2006" xmlns:p14="http://schemas.microsoft.com/office/powerpoint/2010/main">
    <mc:Choice Requires="p14">
      <p:transition spd="slow" p14:dur="2000" advTm="15988"/>
    </mc:Choice>
    <mc:Fallback xmlns="">
      <p:transition spd="slow" advTm="15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905F2-26CF-33D5-0ECE-E21B7737581D}"/>
              </a:ext>
            </a:extLst>
          </p:cNvPr>
          <p:cNvPicPr>
            <a:picLocks noChangeAspect="1"/>
          </p:cNvPicPr>
          <p:nvPr/>
        </p:nvPicPr>
        <p:blipFill>
          <a:blip r:embed="rId2"/>
          <a:stretch>
            <a:fillRect/>
          </a:stretch>
        </p:blipFill>
        <p:spPr>
          <a:xfrm>
            <a:off x="0" y="-20892"/>
            <a:ext cx="12192000" cy="6878892"/>
          </a:xfrm>
          <a:prstGeom prst="rect">
            <a:avLst/>
          </a:prstGeom>
        </p:spPr>
      </p:pic>
      <p:sp>
        <p:nvSpPr>
          <p:cNvPr id="4" name="TextBox 3">
            <a:extLst>
              <a:ext uri="{FF2B5EF4-FFF2-40B4-BE49-F238E27FC236}">
                <a16:creationId xmlns:a16="http://schemas.microsoft.com/office/drawing/2014/main" id="{40F7E4A0-368D-620B-2790-CDE948126DF6}"/>
              </a:ext>
            </a:extLst>
          </p:cNvPr>
          <p:cNvSpPr txBox="1"/>
          <p:nvPr/>
        </p:nvSpPr>
        <p:spPr>
          <a:xfrm>
            <a:off x="10058401" y="296461"/>
            <a:ext cx="3015917" cy="646331"/>
          </a:xfrm>
          <a:prstGeom prst="rect">
            <a:avLst/>
          </a:prstGeom>
          <a:noFill/>
        </p:spPr>
        <p:txBody>
          <a:bodyPr wrap="square" rtlCol="0">
            <a:spAutoFit/>
          </a:bodyPr>
          <a:lstStyle/>
          <a:p>
            <a:r>
              <a:rPr lang="hi-IN" sz="3600" b="0" i="0" u="none" strike="noStrike" baseline="0" dirty="0">
                <a:solidFill>
                  <a:schemeClr val="bg1">
                    <a:lumMod val="95000"/>
                  </a:schemeClr>
                </a:solidFill>
                <a:latin typeface="Mangal" panose="02040503050203030202" pitchFamily="18" charset="0"/>
                <a:cs typeface="Mangal" panose="02040503050203030202" pitchFamily="18" charset="0"/>
              </a:rPr>
              <a:t>लूका</a:t>
            </a:r>
            <a:r>
              <a:rPr lang="hi-IN" sz="2800" b="0" i="0" u="none" strike="noStrike" baseline="0" dirty="0">
                <a:solidFill>
                  <a:schemeClr val="bg1">
                    <a:lumMod val="95000"/>
                  </a:schemeClr>
                </a:solidFill>
                <a:latin typeface="Mangal" panose="02040503050203030202" pitchFamily="18" charset="0"/>
                <a:cs typeface="Mangal" panose="02040503050203030202" pitchFamily="18" charset="0"/>
              </a:rPr>
              <a:t> 8:</a:t>
            </a:r>
            <a:r>
              <a:rPr lang="en-US" sz="2800" b="0" i="0" u="none" strike="noStrike" baseline="0" dirty="0">
                <a:solidFill>
                  <a:schemeClr val="bg1">
                    <a:lumMod val="95000"/>
                  </a:schemeClr>
                </a:solidFill>
                <a:latin typeface="Mangal" panose="02040503050203030202" pitchFamily="18" charset="0"/>
                <a:cs typeface="Mangal" panose="02040503050203030202" pitchFamily="18" charset="0"/>
              </a:rPr>
              <a:t>39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41711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800" b="1" i="0" u="none" strike="noStrike" baseline="0" dirty="0">
                <a:latin typeface="TimesNewRomanPS-BoldMT"/>
              </a:rPr>
              <a:t>36 Legion</a:t>
            </a:r>
          </a:p>
          <a:p>
            <a:pPr algn="l"/>
            <a:r>
              <a:rPr lang="en-IN" sz="4800" b="0" i="0" u="none" strike="noStrike" baseline="0" dirty="0">
                <a:latin typeface="TimesNewRomanPSMT"/>
              </a:rPr>
              <a:t>Legion - Luke 8:26-39</a:t>
            </a:r>
          </a:p>
        </p:txBody>
      </p:sp>
      <p:sp>
        <p:nvSpPr>
          <p:cNvPr id="5" name="TextBox 4">
            <a:extLst>
              <a:ext uri="{FF2B5EF4-FFF2-40B4-BE49-F238E27FC236}">
                <a16:creationId xmlns:a16="http://schemas.microsoft.com/office/drawing/2014/main" id="{0F2BD53F-81F8-99AF-391B-034C6E372872}"/>
              </a:ext>
            </a:extLst>
          </p:cNvPr>
          <p:cNvSpPr txBox="1"/>
          <p:nvPr/>
        </p:nvSpPr>
        <p:spPr>
          <a:xfrm>
            <a:off x="6216871" y="0"/>
            <a:ext cx="5975129" cy="6858000"/>
          </a:xfrm>
          <a:prstGeom prst="rect">
            <a:avLst/>
          </a:prstGeom>
          <a:noFill/>
        </p:spPr>
        <p:txBody>
          <a:bodyPr wrap="square" rtlCol="0">
            <a:noAutofit/>
          </a:bodyPr>
          <a:lstStyle/>
          <a:p>
            <a:r>
              <a:rPr lang="hi-IN" sz="4800" dirty="0"/>
              <a:t>विशाल सेना</a:t>
            </a:r>
            <a:r>
              <a:rPr lang="en-US" sz="4800" dirty="0"/>
              <a:t> </a:t>
            </a:r>
            <a:r>
              <a:rPr lang="hi-IN" sz="4800" dirty="0"/>
              <a:t>- लूका 8:26-39</a:t>
            </a:r>
            <a:endParaRPr lang="en-ZA" sz="4800" dirty="0"/>
          </a:p>
        </p:txBody>
      </p:sp>
      <p:pic>
        <p:nvPicPr>
          <p:cNvPr id="25" name="Audio 24">
            <a:hlinkClick r:id="" action="ppaction://media"/>
            <a:extLst>
              <a:ext uri="{FF2B5EF4-FFF2-40B4-BE49-F238E27FC236}">
                <a16:creationId xmlns:a16="http://schemas.microsoft.com/office/drawing/2014/main" id="{81E09060-A4AA-9165-9187-F6D2650A4E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106"/>
    </mc:Choice>
    <mc:Fallback xmlns="">
      <p:transition spd="slow" advTm="2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621297-4344-A8C4-1952-55F131D94EB2}"/>
              </a:ext>
            </a:extLst>
          </p:cNvPr>
          <p:cNvPicPr>
            <a:picLocks noChangeAspect="1"/>
          </p:cNvPicPr>
          <p:nvPr/>
        </p:nvPicPr>
        <p:blipFill>
          <a:blip r:embed="rId2"/>
          <a:stretch>
            <a:fillRect/>
          </a:stretch>
        </p:blipFill>
        <p:spPr>
          <a:xfrm>
            <a:off x="0" y="-366241"/>
            <a:ext cx="12192000" cy="7224241"/>
          </a:xfrm>
          <a:prstGeom prst="rect">
            <a:avLst/>
          </a:prstGeom>
        </p:spPr>
      </p:pic>
      <p:sp>
        <p:nvSpPr>
          <p:cNvPr id="4" name="TextBox 3">
            <a:extLst>
              <a:ext uri="{FF2B5EF4-FFF2-40B4-BE49-F238E27FC236}">
                <a16:creationId xmlns:a16="http://schemas.microsoft.com/office/drawing/2014/main" id="{4B953016-5715-70DE-E676-B54622FCBB08}"/>
              </a:ext>
            </a:extLst>
          </p:cNvPr>
          <p:cNvSpPr txBox="1"/>
          <p:nvPr/>
        </p:nvSpPr>
        <p:spPr>
          <a:xfrm>
            <a:off x="7171535" y="390218"/>
            <a:ext cx="5632938" cy="4111278"/>
          </a:xfrm>
          <a:prstGeom prst="rect">
            <a:avLst/>
          </a:prstGeom>
          <a:noFill/>
        </p:spPr>
        <p:txBody>
          <a:bodyPr wrap="square" rtlCol="0">
            <a:noAutofit/>
          </a:bodyPr>
          <a:lstStyle/>
          <a:p>
            <a:pPr algn="l"/>
            <a:r>
              <a:rPr lang="hi-IN" sz="6000" b="0" i="0" u="none" strike="noStrike" baseline="0" dirty="0">
                <a:solidFill>
                  <a:schemeClr val="bg1">
                    <a:lumMod val="95000"/>
                  </a:schemeClr>
                </a:solidFill>
                <a:latin typeface="TimesNewRomanPSMT"/>
              </a:rPr>
              <a:t>विशाल सेना - लूका 8:26-39</a:t>
            </a:r>
            <a:endParaRPr lang="en-IN" sz="6000" b="0" i="0" u="none" strike="noStrike" baseline="0" dirty="0">
              <a:solidFill>
                <a:schemeClr val="bg1">
                  <a:lumMod val="95000"/>
                </a:schemeClr>
              </a:solidFill>
              <a:latin typeface="TimesNewRomanPSMT"/>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80109"/>
            <a:ext cx="5818909" cy="6544247"/>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Then they sailed to the region of the Gerasenes, across the lake from Galilee.</a:t>
            </a:r>
            <a:endParaRPr lang="en-IN" sz="3600" dirty="0"/>
          </a:p>
        </p:txBody>
      </p:sp>
      <p:sp>
        <p:nvSpPr>
          <p:cNvPr id="2" name="TextBox 1">
            <a:extLst>
              <a:ext uri="{FF2B5EF4-FFF2-40B4-BE49-F238E27FC236}">
                <a16:creationId xmlns:a16="http://schemas.microsoft.com/office/drawing/2014/main" id="{2C9C0E72-D118-081C-A432-AE462843ADAC}"/>
              </a:ext>
            </a:extLst>
          </p:cNvPr>
          <p:cNvSpPr txBox="1"/>
          <p:nvPr/>
        </p:nvSpPr>
        <p:spPr>
          <a:xfrm>
            <a:off x="6216871" y="180109"/>
            <a:ext cx="5975129" cy="6497783"/>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26</a:t>
            </a:r>
            <a:r>
              <a:rPr lang="hi-IN" sz="4000" b="0" i="0" dirty="0">
                <a:solidFill>
                  <a:srgbClr val="121212"/>
                </a:solidFill>
                <a:effectLst/>
                <a:latin typeface="Inter" panose="020B0502030000000004" pitchFamily="34" charset="0"/>
              </a:rPr>
              <a:t>फिर वे गिरासेनियों के देश में पहुँचे, जो उस पार गलील के सामने है।</a:t>
            </a:r>
            <a:endParaRPr lang="en-ZA" sz="4000" dirty="0"/>
          </a:p>
        </p:txBody>
      </p:sp>
      <p:pic>
        <p:nvPicPr>
          <p:cNvPr id="6" name="Audio 5">
            <a:hlinkClick r:id="" action="ppaction://media"/>
            <a:extLst>
              <a:ext uri="{FF2B5EF4-FFF2-40B4-BE49-F238E27FC236}">
                <a16:creationId xmlns:a16="http://schemas.microsoft.com/office/drawing/2014/main" id="{C19C3A8A-EF70-9F56-4218-0A768D079A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5842"/>
    </mc:Choice>
    <mc:Fallback xmlns="">
      <p:transition spd="slow" advTm="5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497043-9624-598A-00E4-4794DD047716}"/>
              </a:ext>
            </a:extLst>
          </p:cNvPr>
          <p:cNvPicPr>
            <a:picLocks noChangeAspect="1"/>
          </p:cNvPicPr>
          <p:nvPr/>
        </p:nvPicPr>
        <p:blipFill>
          <a:blip r:embed="rId2"/>
          <a:stretch>
            <a:fillRect/>
          </a:stretch>
        </p:blipFill>
        <p:spPr>
          <a:xfrm>
            <a:off x="-330645" y="1"/>
            <a:ext cx="12522646" cy="6858000"/>
          </a:xfrm>
          <a:prstGeom prst="rect">
            <a:avLst/>
          </a:prstGeom>
        </p:spPr>
      </p:pic>
      <p:sp>
        <p:nvSpPr>
          <p:cNvPr id="4" name="TextBox 3">
            <a:extLst>
              <a:ext uri="{FF2B5EF4-FFF2-40B4-BE49-F238E27FC236}">
                <a16:creationId xmlns:a16="http://schemas.microsoft.com/office/drawing/2014/main" id="{E6E58329-E6B0-E24F-D8D8-5F0017F9A595}"/>
              </a:ext>
            </a:extLst>
          </p:cNvPr>
          <p:cNvSpPr txBox="1"/>
          <p:nvPr/>
        </p:nvSpPr>
        <p:spPr>
          <a:xfrm>
            <a:off x="256672" y="296461"/>
            <a:ext cx="3015917" cy="646331"/>
          </a:xfrm>
          <a:prstGeom prst="rect">
            <a:avLst/>
          </a:prstGeom>
          <a:noFill/>
        </p:spPr>
        <p:txBody>
          <a:bodyPr wrap="square" rtlCol="0">
            <a:spAutoFit/>
          </a:bodyPr>
          <a:lstStyle/>
          <a:p>
            <a:r>
              <a:rPr lang="hi-IN" sz="3600" b="0" i="0" u="none" strike="noStrike" baseline="0" dirty="0">
                <a:solidFill>
                  <a:schemeClr val="bg1">
                    <a:lumMod val="95000"/>
                  </a:schemeClr>
                </a:solidFill>
                <a:latin typeface="TimesNewRomanPSMT"/>
              </a:rPr>
              <a:t>लूका</a:t>
            </a:r>
            <a:r>
              <a:rPr lang="hi-IN" sz="2800" b="0" i="0" u="none" strike="noStrike" baseline="0" dirty="0">
                <a:solidFill>
                  <a:schemeClr val="bg1">
                    <a:lumMod val="95000"/>
                  </a:schemeClr>
                </a:solidFill>
                <a:latin typeface="TimesNewRomanPSMT"/>
              </a:rPr>
              <a:t> 8:26</a:t>
            </a:r>
            <a:endParaRPr lang="bo-CN" sz="28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80109"/>
            <a:ext cx="5818909" cy="6544247"/>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27</a:t>
            </a:r>
            <a:r>
              <a:rPr lang="en-US" sz="3600" b="0" i="0">
                <a:solidFill>
                  <a:srgbClr val="121212"/>
                </a:solidFill>
                <a:effectLst/>
                <a:latin typeface="Inter" panose="020B0502030000000004" pitchFamily="34" charset="0"/>
              </a:rPr>
              <a:t>When Jesus stepped ashore, He was met by a demon-possessed man from the town. For a long time this man had not worn clothing or lived in a house, but he stayed in the tombs.</a:t>
            </a:r>
            <a:endParaRPr lang="en-IN" sz="3600" dirty="0"/>
          </a:p>
        </p:txBody>
      </p:sp>
      <p:sp>
        <p:nvSpPr>
          <p:cNvPr id="2" name="TextBox 1">
            <a:extLst>
              <a:ext uri="{FF2B5EF4-FFF2-40B4-BE49-F238E27FC236}">
                <a16:creationId xmlns:a16="http://schemas.microsoft.com/office/drawing/2014/main" id="{FEF646B2-8B59-EB88-9AE9-CF77A24082E4}"/>
              </a:ext>
            </a:extLst>
          </p:cNvPr>
          <p:cNvSpPr txBox="1"/>
          <p:nvPr/>
        </p:nvSpPr>
        <p:spPr>
          <a:xfrm>
            <a:off x="6216871" y="180109"/>
            <a:ext cx="5975129" cy="649778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27</a:t>
            </a:r>
            <a:r>
              <a:rPr lang="hi-IN" sz="3600" b="0" i="0" dirty="0">
                <a:solidFill>
                  <a:srgbClr val="121212"/>
                </a:solidFill>
                <a:effectLst/>
                <a:latin typeface="Inter" panose="020B0502030000000004" pitchFamily="34" charset="0"/>
              </a:rPr>
              <a:t>जब वह किनारे पर उतरा, तो उस नगर का एक मनुष्य उसे मिला, जिसमें दुष्टात्माएँ थीं। और बहुत दिनों से न कपड़े पहनता था और न घर में रहता था वरन् कब्रों में रहा करता था।</a:t>
            </a:r>
            <a:endParaRPr lang="en-ZA" sz="3600" dirty="0"/>
          </a:p>
        </p:txBody>
      </p:sp>
      <p:pic>
        <p:nvPicPr>
          <p:cNvPr id="21" name="Audio 20">
            <a:hlinkClick r:id="" action="ppaction://media"/>
            <a:extLst>
              <a:ext uri="{FF2B5EF4-FFF2-40B4-BE49-F238E27FC236}">
                <a16:creationId xmlns:a16="http://schemas.microsoft.com/office/drawing/2014/main" id="{33E215B8-8EB8-B572-7131-3B2CCB5C20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26494"/>
    </mc:Choice>
    <mc:Fallback xmlns="">
      <p:transition spd="slow" advTm="26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5AA08A-28E1-EC4D-1147-425352096B7E}"/>
              </a:ext>
            </a:extLst>
          </p:cNvPr>
          <p:cNvPicPr>
            <a:picLocks noChangeAspect="1"/>
          </p:cNvPicPr>
          <p:nvPr/>
        </p:nvPicPr>
        <p:blipFill>
          <a:blip r:embed="rId2"/>
          <a:stretch>
            <a:fillRect/>
          </a:stretch>
        </p:blipFill>
        <p:spPr>
          <a:xfrm>
            <a:off x="0" y="1"/>
            <a:ext cx="12905689" cy="6858000"/>
          </a:xfrm>
          <a:prstGeom prst="rect">
            <a:avLst/>
          </a:prstGeom>
        </p:spPr>
      </p:pic>
      <p:sp>
        <p:nvSpPr>
          <p:cNvPr id="4" name="TextBox 3">
            <a:extLst>
              <a:ext uri="{FF2B5EF4-FFF2-40B4-BE49-F238E27FC236}">
                <a16:creationId xmlns:a16="http://schemas.microsoft.com/office/drawing/2014/main" id="{695D31DB-E17E-7A06-8C62-65F94AB15947}"/>
              </a:ext>
            </a:extLst>
          </p:cNvPr>
          <p:cNvSpPr txBox="1"/>
          <p:nvPr/>
        </p:nvSpPr>
        <p:spPr>
          <a:xfrm>
            <a:off x="10058401" y="296461"/>
            <a:ext cx="3015917" cy="646331"/>
          </a:xfrm>
          <a:prstGeom prst="rect">
            <a:avLst/>
          </a:prstGeom>
          <a:noFill/>
        </p:spPr>
        <p:txBody>
          <a:bodyPr wrap="square" rtlCol="0">
            <a:spAutoFit/>
          </a:bodyPr>
          <a:lstStyle/>
          <a:p>
            <a:r>
              <a:rPr lang="hi-IN" sz="3600" b="0" i="0" u="none" strike="noStrike" baseline="0" dirty="0">
                <a:solidFill>
                  <a:schemeClr val="bg1">
                    <a:lumMod val="95000"/>
                  </a:schemeClr>
                </a:solidFill>
                <a:latin typeface="Mangal" panose="02040503050203030202" pitchFamily="18" charset="0"/>
                <a:cs typeface="Mangal" panose="02040503050203030202" pitchFamily="18" charset="0"/>
              </a:rPr>
              <a:t>लूका</a:t>
            </a:r>
            <a:r>
              <a:rPr lang="hi-IN" sz="2800" b="0" i="0" u="none" strike="noStrike" baseline="0" dirty="0">
                <a:solidFill>
                  <a:schemeClr val="bg1">
                    <a:lumMod val="95000"/>
                  </a:schemeClr>
                </a:solidFill>
                <a:latin typeface="Mangal" panose="02040503050203030202" pitchFamily="18" charset="0"/>
                <a:cs typeface="Mangal" panose="02040503050203030202" pitchFamily="18" charset="0"/>
              </a:rPr>
              <a:t> 8:2</a:t>
            </a:r>
            <a:r>
              <a:rPr lang="en-US" sz="2800" b="0" i="0" u="none" strike="noStrike" baseline="0" dirty="0">
                <a:solidFill>
                  <a:schemeClr val="bg1">
                    <a:lumMod val="95000"/>
                  </a:schemeClr>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80109"/>
            <a:ext cx="5818909" cy="6544247"/>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28</a:t>
            </a:r>
            <a:r>
              <a:rPr lang="en-US" sz="4000" b="0" i="0">
                <a:solidFill>
                  <a:srgbClr val="121212"/>
                </a:solidFill>
                <a:effectLst/>
                <a:latin typeface="Inter" panose="020B0502030000000004" pitchFamily="34" charset="0"/>
              </a:rPr>
              <a:t>When the man saw Jesus, he cried out and fell down before Him, shouting in a loud voice, “What do You want with me, Jesus, Son of the Most High God? I beg You not to torture me!”</a:t>
            </a:r>
            <a:endParaRPr lang="en-IN" dirty="0"/>
          </a:p>
        </p:txBody>
      </p:sp>
      <p:sp>
        <p:nvSpPr>
          <p:cNvPr id="3" name="TextBox 2">
            <a:extLst>
              <a:ext uri="{FF2B5EF4-FFF2-40B4-BE49-F238E27FC236}">
                <a16:creationId xmlns:a16="http://schemas.microsoft.com/office/drawing/2014/main" id="{F7A20B1C-35E5-A88A-2C59-C61D902EEB95}"/>
              </a:ext>
            </a:extLst>
          </p:cNvPr>
          <p:cNvSpPr txBox="1"/>
          <p:nvPr/>
        </p:nvSpPr>
        <p:spPr>
          <a:xfrm>
            <a:off x="6216871" y="180109"/>
            <a:ext cx="5975129" cy="6497783"/>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28</a:t>
            </a:r>
            <a:r>
              <a:rPr lang="hi-IN" sz="3800" b="0" i="0" dirty="0">
                <a:solidFill>
                  <a:srgbClr val="121212"/>
                </a:solidFill>
                <a:effectLst/>
                <a:latin typeface="Inter" panose="020B0502030000000004" pitchFamily="34" charset="0"/>
              </a:rPr>
              <a:t>वह यीशु को देखकर चिल्लाया, और उसके सामने गिरकर ऊँचे शब्द से कहा, “हे परमप्रधान परमेश्वर के पुत्र यीशु! मुझे तुझ से क्या काम? मैं तुझ से विनती करता हूँ, मुझे पीड़ा न दे।”</a:t>
            </a:r>
            <a:endParaRPr lang="en-ZA" sz="3800" dirty="0"/>
          </a:p>
        </p:txBody>
      </p:sp>
      <p:pic>
        <p:nvPicPr>
          <p:cNvPr id="23" name="Audio 22">
            <a:hlinkClick r:id="" action="ppaction://media"/>
            <a:extLst>
              <a:ext uri="{FF2B5EF4-FFF2-40B4-BE49-F238E27FC236}">
                <a16:creationId xmlns:a16="http://schemas.microsoft.com/office/drawing/2014/main" id="{819641E8-1FE7-D74A-D6E4-872A39509E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21125"/>
    </mc:Choice>
    <mc:Fallback xmlns="">
      <p:transition spd="slow" advTm="21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1646</TotalTime>
  <Words>1036</Words>
  <Application>Microsoft Office PowerPoint</Application>
  <PresentationFormat>Widescreen</PresentationFormat>
  <Paragraphs>59</Paragraphs>
  <Slides>26</Slides>
  <Notes>1</Notes>
  <HiddenSlides>0</HiddenSlides>
  <MMClips>13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Aptos</vt:lpstr>
      <vt:lpstr>Arial</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36-1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63</cp:revision>
  <dcterms:created xsi:type="dcterms:W3CDTF">2022-09-30T06:26:14Z</dcterms:created>
  <dcterms:modified xsi:type="dcterms:W3CDTF">2024-08-05T13:57:54Z</dcterms:modified>
</cp:coreProperties>
</file>