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4EB49A-D80D-406B-BB42-E84044F29E5F}" v="123" dt="2024-01-08T07:14:20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3992" autoAdjust="0"/>
  </p:normalViewPr>
  <p:slideViewPr>
    <p:cSldViewPr snapToGrid="0">
      <p:cViewPr varScale="1">
        <p:scale>
          <a:sx n="57" d="100"/>
          <a:sy n="57" d="100"/>
        </p:scale>
        <p:origin x="72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94EB49A-D80D-406B-BB42-E84044F29E5F}"/>
    <pc:docChg chg="custSel modSld">
      <pc:chgData name="Leonie Smith" userId="fed1330f33f5650e" providerId="LiveId" clId="{794EB49A-D80D-406B-BB42-E84044F29E5F}" dt="2024-01-08T07:14:20.560" v="175"/>
      <pc:docMkLst>
        <pc:docMk/>
      </pc:docMkLst>
      <pc:sldChg chg="addSp delSp modSp mod modTransition modAnim">
        <pc:chgData name="Leonie Smith" userId="fed1330f33f5650e" providerId="LiveId" clId="{794EB49A-D80D-406B-BB42-E84044F29E5F}" dt="2024-01-08T06:34:43.263" v="3"/>
        <pc:sldMkLst>
          <pc:docMk/>
          <pc:sldMk cId="1499918570" sldId="257"/>
        </pc:sldMkLst>
        <pc:picChg chg="add del mod">
          <ac:chgData name="Leonie Smith" userId="fed1330f33f5650e" providerId="LiveId" clId="{794EB49A-D80D-406B-BB42-E84044F29E5F}" dt="2024-01-08T06:34:36.852" v="2"/>
          <ac:picMkLst>
            <pc:docMk/>
            <pc:sldMk cId="1499918570" sldId="257"/>
            <ac:picMk id="6" creationId="{2D84885F-F0CE-7F1E-A0BD-44112355CA1A}"/>
          </ac:picMkLst>
        </pc:picChg>
        <pc:picChg chg="add del mod ord">
          <ac:chgData name="Leonie Smith" userId="fed1330f33f5650e" providerId="LiveId" clId="{794EB49A-D80D-406B-BB42-E84044F29E5F}" dt="2024-01-08T06:34:43.263" v="3"/>
          <ac:picMkLst>
            <pc:docMk/>
            <pc:sldMk cId="1499918570" sldId="257"/>
            <ac:picMk id="11" creationId="{10B4A24E-A074-A1C3-5A84-255FAC3FC244}"/>
          </ac:picMkLst>
        </pc:picChg>
        <pc:picChg chg="add mod">
          <ac:chgData name="Leonie Smith" userId="fed1330f33f5650e" providerId="LiveId" clId="{794EB49A-D80D-406B-BB42-E84044F29E5F}" dt="2024-01-08T06:34:43.263" v="3"/>
          <ac:picMkLst>
            <pc:docMk/>
            <pc:sldMk cId="1499918570" sldId="257"/>
            <ac:picMk id="12" creationId="{7EE7AA1F-DBC4-428B-2367-42CAA3389821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7:14:20.560" v="175"/>
        <pc:sldMkLst>
          <pc:docMk/>
          <pc:sldMk cId="454763615" sldId="259"/>
        </pc:sldMkLst>
        <pc:picChg chg="add del mod">
          <ac:chgData name="Leonie Smith" userId="fed1330f33f5650e" providerId="LiveId" clId="{794EB49A-D80D-406B-BB42-E84044F29E5F}" dt="2024-01-08T07:13:36.641" v="168"/>
          <ac:picMkLst>
            <pc:docMk/>
            <pc:sldMk cId="454763615" sldId="259"/>
            <ac:picMk id="7" creationId="{915C0169-CA4E-3F00-36D7-6D9EF1084BC4}"/>
          </ac:picMkLst>
        </pc:picChg>
        <pc:picChg chg="add del mod ord">
          <ac:chgData name="Leonie Smith" userId="fed1330f33f5650e" providerId="LiveId" clId="{794EB49A-D80D-406B-BB42-E84044F29E5F}" dt="2024-01-08T07:13:45.046" v="169"/>
          <ac:picMkLst>
            <pc:docMk/>
            <pc:sldMk cId="454763615" sldId="259"/>
            <ac:picMk id="12" creationId="{961345AE-D1AA-6FC6-2EF5-5C4701CDD81B}"/>
          </ac:picMkLst>
        </pc:picChg>
        <pc:picChg chg="add del mod">
          <ac:chgData name="Leonie Smith" userId="fed1330f33f5650e" providerId="LiveId" clId="{794EB49A-D80D-406B-BB42-E84044F29E5F}" dt="2024-01-08T07:13:54.024" v="171"/>
          <ac:picMkLst>
            <pc:docMk/>
            <pc:sldMk cId="454763615" sldId="259"/>
            <ac:picMk id="13" creationId="{00F4FF84-A412-1418-27AD-6609BDAECA8C}"/>
          </ac:picMkLst>
        </pc:picChg>
        <pc:picChg chg="add del mod ord">
          <ac:chgData name="Leonie Smith" userId="fed1330f33f5650e" providerId="LiveId" clId="{794EB49A-D80D-406B-BB42-E84044F29E5F}" dt="2024-01-08T07:14:02.487" v="172"/>
          <ac:picMkLst>
            <pc:docMk/>
            <pc:sldMk cId="454763615" sldId="259"/>
            <ac:picMk id="18" creationId="{89EBD8A1-31A7-D219-3ACC-3F69FA19E13F}"/>
          </ac:picMkLst>
        </pc:picChg>
        <pc:picChg chg="add del mod">
          <ac:chgData name="Leonie Smith" userId="fed1330f33f5650e" providerId="LiveId" clId="{794EB49A-D80D-406B-BB42-E84044F29E5F}" dt="2024-01-08T07:14:11.638" v="174"/>
          <ac:picMkLst>
            <pc:docMk/>
            <pc:sldMk cId="454763615" sldId="259"/>
            <ac:picMk id="19" creationId="{936DBC1D-32B3-4362-4213-4E7C6F7D17D7}"/>
          </ac:picMkLst>
        </pc:picChg>
        <pc:picChg chg="add del mod ord">
          <ac:chgData name="Leonie Smith" userId="fed1330f33f5650e" providerId="LiveId" clId="{794EB49A-D80D-406B-BB42-E84044F29E5F}" dt="2024-01-08T07:14:20.560" v="175"/>
          <ac:picMkLst>
            <pc:docMk/>
            <pc:sldMk cId="454763615" sldId="259"/>
            <ac:picMk id="24" creationId="{BC7D94F9-3B08-2E6F-F111-F9EC6350571D}"/>
          </ac:picMkLst>
        </pc:picChg>
        <pc:picChg chg="add mod">
          <ac:chgData name="Leonie Smith" userId="fed1330f33f5650e" providerId="LiveId" clId="{794EB49A-D80D-406B-BB42-E84044F29E5F}" dt="2024-01-08T07:14:20.560" v="175"/>
          <ac:picMkLst>
            <pc:docMk/>
            <pc:sldMk cId="454763615" sldId="259"/>
            <ac:picMk id="25" creationId="{2724CCC9-9BBF-94BD-D1A5-B8A9A44046E9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36:28.700" v="10"/>
        <pc:sldMkLst>
          <pc:docMk/>
          <pc:sldMk cId="2346136586" sldId="260"/>
        </pc:sldMkLst>
        <pc:picChg chg="add del mod">
          <ac:chgData name="Leonie Smith" userId="fed1330f33f5650e" providerId="LiveId" clId="{794EB49A-D80D-406B-BB42-E84044F29E5F}" dt="2024-01-08T06:36:03.590" v="6"/>
          <ac:picMkLst>
            <pc:docMk/>
            <pc:sldMk cId="2346136586" sldId="260"/>
            <ac:picMk id="5" creationId="{BFE7C67A-492E-49AD-ABE7-2BFDF850D826}"/>
          </ac:picMkLst>
        </pc:picChg>
        <pc:picChg chg="add del mod ord">
          <ac:chgData name="Leonie Smith" userId="fed1330f33f5650e" providerId="LiveId" clId="{794EB49A-D80D-406B-BB42-E84044F29E5F}" dt="2024-01-08T06:36:13.324" v="7"/>
          <ac:picMkLst>
            <pc:docMk/>
            <pc:sldMk cId="2346136586" sldId="260"/>
            <ac:picMk id="9" creationId="{D538A0C3-0556-D20E-B338-C2ED588DD567}"/>
          </ac:picMkLst>
        </pc:picChg>
        <pc:picChg chg="add del mod">
          <ac:chgData name="Leonie Smith" userId="fed1330f33f5650e" providerId="LiveId" clId="{794EB49A-D80D-406B-BB42-E84044F29E5F}" dt="2024-01-08T06:36:14.506" v="9"/>
          <ac:picMkLst>
            <pc:docMk/>
            <pc:sldMk cId="2346136586" sldId="260"/>
            <ac:picMk id="10" creationId="{4F4C0047-0172-FCD6-0047-171264CEA441}"/>
          </ac:picMkLst>
        </pc:picChg>
        <pc:picChg chg="add del mod ord">
          <ac:chgData name="Leonie Smith" userId="fed1330f33f5650e" providerId="LiveId" clId="{794EB49A-D80D-406B-BB42-E84044F29E5F}" dt="2024-01-08T06:36:28.700" v="10"/>
          <ac:picMkLst>
            <pc:docMk/>
            <pc:sldMk cId="2346136586" sldId="260"/>
            <ac:picMk id="13" creationId="{F598AA2F-08E7-67E0-F3E5-28CBD51E8B0F}"/>
          </ac:picMkLst>
        </pc:picChg>
        <pc:picChg chg="add mod">
          <ac:chgData name="Leonie Smith" userId="fed1330f33f5650e" providerId="LiveId" clId="{794EB49A-D80D-406B-BB42-E84044F29E5F}" dt="2024-01-08T06:36:28.700" v="10"/>
          <ac:picMkLst>
            <pc:docMk/>
            <pc:sldMk cId="2346136586" sldId="260"/>
            <ac:picMk id="14" creationId="{92357BF8-8D57-5855-6CB0-3B24ADB715C2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37:53.802" v="14"/>
        <pc:sldMkLst>
          <pc:docMk/>
          <pc:sldMk cId="4037329247" sldId="261"/>
        </pc:sldMkLst>
        <pc:picChg chg="add del mod">
          <ac:chgData name="Leonie Smith" userId="fed1330f33f5650e" providerId="LiveId" clId="{794EB49A-D80D-406B-BB42-E84044F29E5F}" dt="2024-01-08T06:37:38.910" v="13"/>
          <ac:picMkLst>
            <pc:docMk/>
            <pc:sldMk cId="4037329247" sldId="261"/>
            <ac:picMk id="6" creationId="{76F6A293-27FA-BAAB-FEDC-FC5374EFBFE4}"/>
          </ac:picMkLst>
        </pc:picChg>
        <pc:picChg chg="add del mod ord">
          <ac:chgData name="Leonie Smith" userId="fed1330f33f5650e" providerId="LiveId" clId="{794EB49A-D80D-406B-BB42-E84044F29E5F}" dt="2024-01-08T06:37:53.802" v="14"/>
          <ac:picMkLst>
            <pc:docMk/>
            <pc:sldMk cId="4037329247" sldId="261"/>
            <ac:picMk id="10" creationId="{22DF33E8-DDA1-7C67-F084-F1FBAA3F8C03}"/>
          </ac:picMkLst>
        </pc:picChg>
        <pc:picChg chg="add mod">
          <ac:chgData name="Leonie Smith" userId="fed1330f33f5650e" providerId="LiveId" clId="{794EB49A-D80D-406B-BB42-E84044F29E5F}" dt="2024-01-08T06:37:53.802" v="14"/>
          <ac:picMkLst>
            <pc:docMk/>
            <pc:sldMk cId="4037329247" sldId="261"/>
            <ac:picMk id="11" creationId="{1602BB41-3F31-B820-EC73-234BEADFA54A}"/>
          </ac:picMkLst>
        </pc:picChg>
      </pc:sldChg>
      <pc:sldChg chg="addSp modSp">
        <pc:chgData name="Leonie Smith" userId="fed1330f33f5650e" providerId="LiveId" clId="{794EB49A-D80D-406B-BB42-E84044F29E5F}" dt="2024-01-08T06:38:42.441" v="15"/>
        <pc:sldMkLst>
          <pc:docMk/>
          <pc:sldMk cId="1909638311" sldId="262"/>
        </pc:sldMkLst>
        <pc:picChg chg="add mod">
          <ac:chgData name="Leonie Smith" userId="fed1330f33f5650e" providerId="LiveId" clId="{794EB49A-D80D-406B-BB42-E84044F29E5F}" dt="2024-01-08T06:38:42.441" v="15"/>
          <ac:picMkLst>
            <pc:docMk/>
            <pc:sldMk cId="1909638311" sldId="262"/>
            <ac:picMk id="6" creationId="{0DB26ECB-789C-2955-C0EA-D338C3E3D66A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39:46.240" v="22"/>
        <pc:sldMkLst>
          <pc:docMk/>
          <pc:sldMk cId="641208035" sldId="263"/>
        </pc:sldMkLst>
        <pc:picChg chg="add del mod">
          <ac:chgData name="Leonie Smith" userId="fed1330f33f5650e" providerId="LiveId" clId="{794EB49A-D80D-406B-BB42-E84044F29E5F}" dt="2024-01-08T06:39:26.663" v="18"/>
          <ac:picMkLst>
            <pc:docMk/>
            <pc:sldMk cId="641208035" sldId="263"/>
            <ac:picMk id="6" creationId="{150A742F-F0A8-B00F-CEC4-A696FA2D5E63}"/>
          </ac:picMkLst>
        </pc:picChg>
        <pc:picChg chg="add del mod ord">
          <ac:chgData name="Leonie Smith" userId="fed1330f33f5650e" providerId="LiveId" clId="{794EB49A-D80D-406B-BB42-E84044F29E5F}" dt="2024-01-08T06:39:32.607" v="19"/>
          <ac:picMkLst>
            <pc:docMk/>
            <pc:sldMk cId="641208035" sldId="263"/>
            <ac:picMk id="9" creationId="{5B61E033-8841-4C8E-2116-273B75C518FB}"/>
          </ac:picMkLst>
        </pc:picChg>
        <pc:picChg chg="add del mod">
          <ac:chgData name="Leonie Smith" userId="fed1330f33f5650e" providerId="LiveId" clId="{794EB49A-D80D-406B-BB42-E84044F29E5F}" dt="2024-01-08T06:39:33.772" v="21"/>
          <ac:picMkLst>
            <pc:docMk/>
            <pc:sldMk cId="641208035" sldId="263"/>
            <ac:picMk id="10" creationId="{1E263F7B-2B21-CD10-1841-B37B6C61815D}"/>
          </ac:picMkLst>
        </pc:picChg>
        <pc:picChg chg="add del mod ord">
          <ac:chgData name="Leonie Smith" userId="fed1330f33f5650e" providerId="LiveId" clId="{794EB49A-D80D-406B-BB42-E84044F29E5F}" dt="2024-01-08T06:39:46.240" v="22"/>
          <ac:picMkLst>
            <pc:docMk/>
            <pc:sldMk cId="641208035" sldId="263"/>
            <ac:picMk id="13" creationId="{4A62188C-C7A7-1375-5EB5-80505944AF30}"/>
          </ac:picMkLst>
        </pc:picChg>
        <pc:picChg chg="add mod">
          <ac:chgData name="Leonie Smith" userId="fed1330f33f5650e" providerId="LiveId" clId="{794EB49A-D80D-406B-BB42-E84044F29E5F}" dt="2024-01-08T06:39:46.240" v="22"/>
          <ac:picMkLst>
            <pc:docMk/>
            <pc:sldMk cId="641208035" sldId="263"/>
            <ac:picMk id="14" creationId="{9D5FBAB3-4E32-E3D6-B104-2E7717A06381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41:00.553" v="32"/>
        <pc:sldMkLst>
          <pc:docMk/>
          <pc:sldMk cId="4044745628" sldId="264"/>
        </pc:sldMkLst>
        <pc:picChg chg="add del mod">
          <ac:chgData name="Leonie Smith" userId="fed1330f33f5650e" providerId="LiveId" clId="{794EB49A-D80D-406B-BB42-E84044F29E5F}" dt="2024-01-08T06:40:27.420" v="25"/>
          <ac:picMkLst>
            <pc:docMk/>
            <pc:sldMk cId="4044745628" sldId="264"/>
            <ac:picMk id="6" creationId="{7E4444E1-B495-7F0E-02D0-960F768BFC7D}"/>
          </ac:picMkLst>
        </pc:picChg>
        <pc:picChg chg="add del mod ord">
          <ac:chgData name="Leonie Smith" userId="fed1330f33f5650e" providerId="LiveId" clId="{794EB49A-D80D-406B-BB42-E84044F29E5F}" dt="2024-01-08T06:40:36.142" v="26"/>
          <ac:picMkLst>
            <pc:docMk/>
            <pc:sldMk cId="4044745628" sldId="264"/>
            <ac:picMk id="10" creationId="{DBEF8D33-680D-E432-215F-DFA87C6E6E21}"/>
          </ac:picMkLst>
        </pc:picChg>
        <pc:picChg chg="add del mod">
          <ac:chgData name="Leonie Smith" userId="fed1330f33f5650e" providerId="LiveId" clId="{794EB49A-D80D-406B-BB42-E84044F29E5F}" dt="2024-01-08T06:40:45.506" v="28"/>
          <ac:picMkLst>
            <pc:docMk/>
            <pc:sldMk cId="4044745628" sldId="264"/>
            <ac:picMk id="11" creationId="{04C52F5A-9413-30BE-8D67-83824D3F8C70}"/>
          </ac:picMkLst>
        </pc:picChg>
        <pc:picChg chg="add del mod ord">
          <ac:chgData name="Leonie Smith" userId="fed1330f33f5650e" providerId="LiveId" clId="{794EB49A-D80D-406B-BB42-E84044F29E5F}" dt="2024-01-08T06:40:50.022" v="29"/>
          <ac:picMkLst>
            <pc:docMk/>
            <pc:sldMk cId="4044745628" sldId="264"/>
            <ac:picMk id="16" creationId="{205470A3-A9A3-E42B-29D9-8D5E0D903593}"/>
          </ac:picMkLst>
        </pc:picChg>
        <pc:picChg chg="add del mod">
          <ac:chgData name="Leonie Smith" userId="fed1330f33f5650e" providerId="LiveId" clId="{794EB49A-D80D-406B-BB42-E84044F29E5F}" dt="2024-01-08T06:40:51.112" v="31"/>
          <ac:picMkLst>
            <pc:docMk/>
            <pc:sldMk cId="4044745628" sldId="264"/>
            <ac:picMk id="17" creationId="{619D5087-0A15-CD46-206B-F49E73837340}"/>
          </ac:picMkLst>
        </pc:picChg>
        <pc:picChg chg="add del mod ord">
          <ac:chgData name="Leonie Smith" userId="fed1330f33f5650e" providerId="LiveId" clId="{794EB49A-D80D-406B-BB42-E84044F29E5F}" dt="2024-01-08T06:41:00.553" v="32"/>
          <ac:picMkLst>
            <pc:docMk/>
            <pc:sldMk cId="4044745628" sldId="264"/>
            <ac:picMk id="20" creationId="{18CED69E-4B1D-36CF-15C4-CF233C524672}"/>
          </ac:picMkLst>
        </pc:picChg>
        <pc:picChg chg="add mod">
          <ac:chgData name="Leonie Smith" userId="fed1330f33f5650e" providerId="LiveId" clId="{794EB49A-D80D-406B-BB42-E84044F29E5F}" dt="2024-01-08T06:41:00.553" v="32"/>
          <ac:picMkLst>
            <pc:docMk/>
            <pc:sldMk cId="4044745628" sldId="264"/>
            <ac:picMk id="21" creationId="{2AF71F9B-A749-31AC-BCBC-7E2DEB30515E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43:27.146" v="48"/>
        <pc:sldMkLst>
          <pc:docMk/>
          <pc:sldMk cId="978260341" sldId="265"/>
        </pc:sldMkLst>
        <pc:picChg chg="add del mod">
          <ac:chgData name="Leonie Smith" userId="fed1330f33f5650e" providerId="LiveId" clId="{794EB49A-D80D-406B-BB42-E84044F29E5F}" dt="2024-01-08T06:41:52.169" v="35"/>
          <ac:picMkLst>
            <pc:docMk/>
            <pc:sldMk cId="978260341" sldId="265"/>
            <ac:picMk id="6" creationId="{157587A7-F992-64A8-9D7B-A2A9304198E4}"/>
          </ac:picMkLst>
        </pc:picChg>
        <pc:picChg chg="add del mod ord">
          <ac:chgData name="Leonie Smith" userId="fed1330f33f5650e" providerId="LiveId" clId="{794EB49A-D80D-406B-BB42-E84044F29E5F}" dt="2024-01-08T06:41:57.891" v="36"/>
          <ac:picMkLst>
            <pc:docMk/>
            <pc:sldMk cId="978260341" sldId="265"/>
            <ac:picMk id="9" creationId="{F2B2F6E9-8813-B539-9699-962D7BF6085D}"/>
          </ac:picMkLst>
        </pc:picChg>
        <pc:picChg chg="add del mod">
          <ac:chgData name="Leonie Smith" userId="fed1330f33f5650e" providerId="LiveId" clId="{794EB49A-D80D-406B-BB42-E84044F29E5F}" dt="2024-01-08T06:41:59.273" v="38"/>
          <ac:picMkLst>
            <pc:docMk/>
            <pc:sldMk cId="978260341" sldId="265"/>
            <ac:picMk id="10" creationId="{F7C61D86-B4E7-E9BF-A8AB-B5FCBA612796}"/>
          </ac:picMkLst>
        </pc:picChg>
        <pc:picChg chg="add del mod ord">
          <ac:chgData name="Leonie Smith" userId="fed1330f33f5650e" providerId="LiveId" clId="{794EB49A-D80D-406B-BB42-E84044F29E5F}" dt="2024-01-08T06:42:09.907" v="39"/>
          <ac:picMkLst>
            <pc:docMk/>
            <pc:sldMk cId="978260341" sldId="265"/>
            <ac:picMk id="13" creationId="{07FEE733-EC79-F834-A323-70FE15191FE3}"/>
          </ac:picMkLst>
        </pc:picChg>
        <pc:picChg chg="add del mod">
          <ac:chgData name="Leonie Smith" userId="fed1330f33f5650e" providerId="LiveId" clId="{794EB49A-D80D-406B-BB42-E84044F29E5F}" dt="2024-01-08T06:42:14.470" v="41"/>
          <ac:picMkLst>
            <pc:docMk/>
            <pc:sldMk cId="978260341" sldId="265"/>
            <ac:picMk id="14" creationId="{51F1459A-AF87-3C59-D75B-50D7C18DC2A7}"/>
          </ac:picMkLst>
        </pc:picChg>
        <pc:picChg chg="add del mod ord">
          <ac:chgData name="Leonie Smith" userId="fed1330f33f5650e" providerId="LiveId" clId="{794EB49A-D80D-406B-BB42-E84044F29E5F}" dt="2024-01-08T06:42:20.819" v="42"/>
          <ac:picMkLst>
            <pc:docMk/>
            <pc:sldMk cId="978260341" sldId="265"/>
            <ac:picMk id="17" creationId="{6AE35CA1-5BAE-CDCD-048D-871C25D2337B}"/>
          </ac:picMkLst>
        </pc:picChg>
        <pc:picChg chg="add del mod">
          <ac:chgData name="Leonie Smith" userId="fed1330f33f5650e" providerId="LiveId" clId="{794EB49A-D80D-406B-BB42-E84044F29E5F}" dt="2024-01-08T06:42:40.271" v="44"/>
          <ac:picMkLst>
            <pc:docMk/>
            <pc:sldMk cId="978260341" sldId="265"/>
            <ac:picMk id="18" creationId="{58FF0E30-A8BF-5803-2FE8-BE6AD7E7DA7B}"/>
          </ac:picMkLst>
        </pc:picChg>
        <pc:picChg chg="add del mod ord">
          <ac:chgData name="Leonie Smith" userId="fed1330f33f5650e" providerId="LiveId" clId="{794EB49A-D80D-406B-BB42-E84044F29E5F}" dt="2024-01-08T06:42:55.492" v="45"/>
          <ac:picMkLst>
            <pc:docMk/>
            <pc:sldMk cId="978260341" sldId="265"/>
            <ac:picMk id="21" creationId="{19349284-19FD-093E-A269-2F13BF001884}"/>
          </ac:picMkLst>
        </pc:picChg>
        <pc:picChg chg="add del mod">
          <ac:chgData name="Leonie Smith" userId="fed1330f33f5650e" providerId="LiveId" clId="{794EB49A-D80D-406B-BB42-E84044F29E5F}" dt="2024-01-08T06:43:11.285" v="47"/>
          <ac:picMkLst>
            <pc:docMk/>
            <pc:sldMk cId="978260341" sldId="265"/>
            <ac:picMk id="22" creationId="{DBCA3DED-F2CB-77E6-0A00-85311C224F8A}"/>
          </ac:picMkLst>
        </pc:picChg>
        <pc:picChg chg="add del mod ord">
          <ac:chgData name="Leonie Smith" userId="fed1330f33f5650e" providerId="LiveId" clId="{794EB49A-D80D-406B-BB42-E84044F29E5F}" dt="2024-01-08T06:43:27.146" v="48"/>
          <ac:picMkLst>
            <pc:docMk/>
            <pc:sldMk cId="978260341" sldId="265"/>
            <ac:picMk id="27" creationId="{F1F831BE-3A23-0E1F-909E-70B6EA6B8EA6}"/>
          </ac:picMkLst>
        </pc:picChg>
        <pc:picChg chg="add mod">
          <ac:chgData name="Leonie Smith" userId="fed1330f33f5650e" providerId="LiveId" clId="{794EB49A-D80D-406B-BB42-E84044F29E5F}" dt="2024-01-08T06:43:27.146" v="48"/>
          <ac:picMkLst>
            <pc:docMk/>
            <pc:sldMk cId="978260341" sldId="265"/>
            <ac:picMk id="28" creationId="{7838F662-8495-B78E-0ADD-D67C8B82E0EC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45:27.900" v="58"/>
        <pc:sldMkLst>
          <pc:docMk/>
          <pc:sldMk cId="3575870363" sldId="266"/>
        </pc:sldMkLst>
        <pc:picChg chg="add del mod">
          <ac:chgData name="Leonie Smith" userId="fed1330f33f5650e" providerId="LiveId" clId="{794EB49A-D80D-406B-BB42-E84044F29E5F}" dt="2024-01-08T06:44:19.881" v="51"/>
          <ac:picMkLst>
            <pc:docMk/>
            <pc:sldMk cId="3575870363" sldId="266"/>
            <ac:picMk id="6" creationId="{5205AF91-8A43-5766-EC7C-830C05DB18EC}"/>
          </ac:picMkLst>
        </pc:picChg>
        <pc:picChg chg="add del mod ord">
          <ac:chgData name="Leonie Smith" userId="fed1330f33f5650e" providerId="LiveId" clId="{794EB49A-D80D-406B-BB42-E84044F29E5F}" dt="2024-01-08T06:44:39.181" v="52"/>
          <ac:picMkLst>
            <pc:docMk/>
            <pc:sldMk cId="3575870363" sldId="266"/>
            <ac:picMk id="9" creationId="{0CFBFDCE-3864-E57F-0AFE-DC265C2AE463}"/>
          </ac:picMkLst>
        </pc:picChg>
        <pc:picChg chg="add del mod">
          <ac:chgData name="Leonie Smith" userId="fed1330f33f5650e" providerId="LiveId" clId="{794EB49A-D80D-406B-BB42-E84044F29E5F}" dt="2024-01-08T06:44:57.416" v="54"/>
          <ac:picMkLst>
            <pc:docMk/>
            <pc:sldMk cId="3575870363" sldId="266"/>
            <ac:picMk id="10" creationId="{675B4C47-4044-3241-6ACD-56D28B66D32D}"/>
          </ac:picMkLst>
        </pc:picChg>
        <pc:picChg chg="add del mod ord">
          <ac:chgData name="Leonie Smith" userId="fed1330f33f5650e" providerId="LiveId" clId="{794EB49A-D80D-406B-BB42-E84044F29E5F}" dt="2024-01-08T06:45:06.768" v="55"/>
          <ac:picMkLst>
            <pc:docMk/>
            <pc:sldMk cId="3575870363" sldId="266"/>
            <ac:picMk id="14" creationId="{94DDAB1B-33E8-B42C-AB2A-188D37F3069E}"/>
          </ac:picMkLst>
        </pc:picChg>
        <pc:picChg chg="add del mod">
          <ac:chgData name="Leonie Smith" userId="fed1330f33f5650e" providerId="LiveId" clId="{794EB49A-D80D-406B-BB42-E84044F29E5F}" dt="2024-01-08T06:45:07.905" v="57"/>
          <ac:picMkLst>
            <pc:docMk/>
            <pc:sldMk cId="3575870363" sldId="266"/>
            <ac:picMk id="15" creationId="{CED99444-60B7-1FAF-D0B8-99E3460CC293}"/>
          </ac:picMkLst>
        </pc:picChg>
        <pc:picChg chg="add del mod ord">
          <ac:chgData name="Leonie Smith" userId="fed1330f33f5650e" providerId="LiveId" clId="{794EB49A-D80D-406B-BB42-E84044F29E5F}" dt="2024-01-08T06:45:27.900" v="58"/>
          <ac:picMkLst>
            <pc:docMk/>
            <pc:sldMk cId="3575870363" sldId="266"/>
            <ac:picMk id="18" creationId="{C0E58161-D7EA-04D7-AD1B-B08EB4B0744D}"/>
          </ac:picMkLst>
        </pc:picChg>
        <pc:picChg chg="add mod">
          <ac:chgData name="Leonie Smith" userId="fed1330f33f5650e" providerId="LiveId" clId="{794EB49A-D80D-406B-BB42-E84044F29E5F}" dt="2024-01-08T06:45:27.900" v="58"/>
          <ac:picMkLst>
            <pc:docMk/>
            <pc:sldMk cId="3575870363" sldId="266"/>
            <ac:picMk id="19" creationId="{7D189453-6593-5667-ECE1-4DD085A30CA7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48:02.109" v="80"/>
        <pc:sldMkLst>
          <pc:docMk/>
          <pc:sldMk cId="4017137865" sldId="267"/>
        </pc:sldMkLst>
        <pc:picChg chg="add del mod">
          <ac:chgData name="Leonie Smith" userId="fed1330f33f5650e" providerId="LiveId" clId="{794EB49A-D80D-406B-BB42-E84044F29E5F}" dt="2024-01-08T06:46:24.556" v="61"/>
          <ac:picMkLst>
            <pc:docMk/>
            <pc:sldMk cId="4017137865" sldId="267"/>
            <ac:picMk id="6" creationId="{A59FDFDC-A819-24AA-1031-402E5AD7C7CA}"/>
          </ac:picMkLst>
        </pc:picChg>
        <pc:picChg chg="add del mod ord">
          <ac:chgData name="Leonie Smith" userId="fed1330f33f5650e" providerId="LiveId" clId="{794EB49A-D80D-406B-BB42-E84044F29E5F}" dt="2024-01-08T06:46:33.731" v="62"/>
          <ac:picMkLst>
            <pc:docMk/>
            <pc:sldMk cId="4017137865" sldId="267"/>
            <ac:picMk id="9" creationId="{061EC9D8-9953-993F-880C-1C1A4A0CEDBF}"/>
          </ac:picMkLst>
        </pc:picChg>
        <pc:picChg chg="add del mod">
          <ac:chgData name="Leonie Smith" userId="fed1330f33f5650e" providerId="LiveId" clId="{794EB49A-D80D-406B-BB42-E84044F29E5F}" dt="2024-01-08T06:46:35.179" v="64"/>
          <ac:picMkLst>
            <pc:docMk/>
            <pc:sldMk cId="4017137865" sldId="267"/>
            <ac:picMk id="10" creationId="{BFA6535E-EFC0-8834-BC8A-D6F587E9D09D}"/>
          </ac:picMkLst>
        </pc:picChg>
        <pc:picChg chg="add del mod ord">
          <ac:chgData name="Leonie Smith" userId="fed1330f33f5650e" providerId="LiveId" clId="{794EB49A-D80D-406B-BB42-E84044F29E5F}" dt="2024-01-08T06:46:43.921" v="65"/>
          <ac:picMkLst>
            <pc:docMk/>
            <pc:sldMk cId="4017137865" sldId="267"/>
            <ac:picMk id="13" creationId="{3D98018A-32B8-9A7F-F59C-E353E037DA61}"/>
          </ac:picMkLst>
        </pc:picChg>
        <pc:picChg chg="add del mod">
          <ac:chgData name="Leonie Smith" userId="fed1330f33f5650e" providerId="LiveId" clId="{794EB49A-D80D-406B-BB42-E84044F29E5F}" dt="2024-01-08T06:46:45.064" v="67"/>
          <ac:picMkLst>
            <pc:docMk/>
            <pc:sldMk cId="4017137865" sldId="267"/>
            <ac:picMk id="14" creationId="{FB5F5994-9A9E-4D84-2377-491AC857B428}"/>
          </ac:picMkLst>
        </pc:picChg>
        <pc:picChg chg="add del mod ord">
          <ac:chgData name="Leonie Smith" userId="fed1330f33f5650e" providerId="LiveId" clId="{794EB49A-D80D-406B-BB42-E84044F29E5F}" dt="2024-01-08T06:47:00.359" v="68"/>
          <ac:picMkLst>
            <pc:docMk/>
            <pc:sldMk cId="4017137865" sldId="267"/>
            <ac:picMk id="17" creationId="{3D1A763F-3DB0-404D-9BB4-93D8B961FB48}"/>
          </ac:picMkLst>
        </pc:picChg>
        <pc:picChg chg="add del mod">
          <ac:chgData name="Leonie Smith" userId="fed1330f33f5650e" providerId="LiveId" clId="{794EB49A-D80D-406B-BB42-E84044F29E5F}" dt="2024-01-08T06:47:14.086" v="70"/>
          <ac:picMkLst>
            <pc:docMk/>
            <pc:sldMk cId="4017137865" sldId="267"/>
            <ac:picMk id="18" creationId="{133128E7-99FD-21B3-071D-3DC41ABD7A8F}"/>
          </ac:picMkLst>
        </pc:picChg>
        <pc:picChg chg="add del mod ord">
          <ac:chgData name="Leonie Smith" userId="fed1330f33f5650e" providerId="LiveId" clId="{794EB49A-D80D-406B-BB42-E84044F29E5F}" dt="2024-01-08T06:47:20.220" v="71"/>
          <ac:picMkLst>
            <pc:docMk/>
            <pc:sldMk cId="4017137865" sldId="267"/>
            <ac:picMk id="22" creationId="{15B89E64-B98D-56E3-ACAD-71EBD17EDD7B}"/>
          </ac:picMkLst>
        </pc:picChg>
        <pc:picChg chg="add del mod">
          <ac:chgData name="Leonie Smith" userId="fed1330f33f5650e" providerId="LiveId" clId="{794EB49A-D80D-406B-BB42-E84044F29E5F}" dt="2024-01-08T06:47:21.509" v="73"/>
          <ac:picMkLst>
            <pc:docMk/>
            <pc:sldMk cId="4017137865" sldId="267"/>
            <ac:picMk id="23" creationId="{C3256611-E4D6-DBFC-75D1-6D98EADC2ECE}"/>
          </ac:picMkLst>
        </pc:picChg>
        <pc:picChg chg="add del mod ord">
          <ac:chgData name="Leonie Smith" userId="fed1330f33f5650e" providerId="LiveId" clId="{794EB49A-D80D-406B-BB42-E84044F29E5F}" dt="2024-01-08T06:47:36.907" v="74"/>
          <ac:picMkLst>
            <pc:docMk/>
            <pc:sldMk cId="4017137865" sldId="267"/>
            <ac:picMk id="26" creationId="{B70FEAC6-484D-CE52-9CE8-12834CF7118B}"/>
          </ac:picMkLst>
        </pc:picChg>
        <pc:picChg chg="add del mod">
          <ac:chgData name="Leonie Smith" userId="fed1330f33f5650e" providerId="LiveId" clId="{794EB49A-D80D-406B-BB42-E84044F29E5F}" dt="2024-01-08T06:47:39.392" v="76"/>
          <ac:picMkLst>
            <pc:docMk/>
            <pc:sldMk cId="4017137865" sldId="267"/>
            <ac:picMk id="27" creationId="{3D725AF7-C87D-140C-58F6-4DCA1F828AF3}"/>
          </ac:picMkLst>
        </pc:picChg>
        <pc:picChg chg="add del mod ord">
          <ac:chgData name="Leonie Smith" userId="fed1330f33f5650e" providerId="LiveId" clId="{794EB49A-D80D-406B-BB42-E84044F29E5F}" dt="2024-01-08T06:47:45.329" v="77"/>
          <ac:picMkLst>
            <pc:docMk/>
            <pc:sldMk cId="4017137865" sldId="267"/>
            <ac:picMk id="30" creationId="{52A4D320-E5DA-BF26-8D86-378ADFA003F3}"/>
          </ac:picMkLst>
        </pc:picChg>
        <pc:picChg chg="add del mod">
          <ac:chgData name="Leonie Smith" userId="fed1330f33f5650e" providerId="LiveId" clId="{794EB49A-D80D-406B-BB42-E84044F29E5F}" dt="2024-01-08T06:47:46.371" v="79"/>
          <ac:picMkLst>
            <pc:docMk/>
            <pc:sldMk cId="4017137865" sldId="267"/>
            <ac:picMk id="31" creationId="{5762A800-B3E9-2248-0EA4-10FEC018EB62}"/>
          </ac:picMkLst>
        </pc:picChg>
        <pc:picChg chg="add del mod ord">
          <ac:chgData name="Leonie Smith" userId="fed1330f33f5650e" providerId="LiveId" clId="{794EB49A-D80D-406B-BB42-E84044F29E5F}" dt="2024-01-08T06:48:02.109" v="80"/>
          <ac:picMkLst>
            <pc:docMk/>
            <pc:sldMk cId="4017137865" sldId="267"/>
            <ac:picMk id="34" creationId="{84639270-3B3B-6FD1-004B-6BBBB7CC4518}"/>
          </ac:picMkLst>
        </pc:picChg>
        <pc:picChg chg="add mod">
          <ac:chgData name="Leonie Smith" userId="fed1330f33f5650e" providerId="LiveId" clId="{794EB49A-D80D-406B-BB42-E84044F29E5F}" dt="2024-01-08T06:48:02.109" v="80"/>
          <ac:picMkLst>
            <pc:docMk/>
            <pc:sldMk cId="4017137865" sldId="267"/>
            <ac:picMk id="35" creationId="{9BCA9D06-CA6B-7AC0-1539-CD42BC6C7DEE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49:02.093" v="84"/>
        <pc:sldMkLst>
          <pc:docMk/>
          <pc:sldMk cId="3137811553" sldId="268"/>
        </pc:sldMkLst>
        <pc:picChg chg="add del mod">
          <ac:chgData name="Leonie Smith" userId="fed1330f33f5650e" providerId="LiveId" clId="{794EB49A-D80D-406B-BB42-E84044F29E5F}" dt="2024-01-08T06:48:45.016" v="83"/>
          <ac:picMkLst>
            <pc:docMk/>
            <pc:sldMk cId="3137811553" sldId="268"/>
            <ac:picMk id="6" creationId="{D746798F-CC6D-51F3-B147-86A81377459E}"/>
          </ac:picMkLst>
        </pc:picChg>
        <pc:picChg chg="add del mod ord">
          <ac:chgData name="Leonie Smith" userId="fed1330f33f5650e" providerId="LiveId" clId="{794EB49A-D80D-406B-BB42-E84044F29E5F}" dt="2024-01-08T06:49:02.093" v="84"/>
          <ac:picMkLst>
            <pc:docMk/>
            <pc:sldMk cId="3137811553" sldId="268"/>
            <ac:picMk id="9" creationId="{F4FBCA41-D9A7-97CD-13DE-34BFB929AB58}"/>
          </ac:picMkLst>
        </pc:picChg>
        <pc:picChg chg="add mod">
          <ac:chgData name="Leonie Smith" userId="fed1330f33f5650e" providerId="LiveId" clId="{794EB49A-D80D-406B-BB42-E84044F29E5F}" dt="2024-01-08T06:49:02.093" v="84"/>
          <ac:picMkLst>
            <pc:docMk/>
            <pc:sldMk cId="3137811553" sldId="268"/>
            <ac:picMk id="10" creationId="{93A8FCDB-D9F7-52D1-8EFD-24DBBFE05250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52:21.087" v="109"/>
        <pc:sldMkLst>
          <pc:docMk/>
          <pc:sldMk cId="100491716" sldId="269"/>
        </pc:sldMkLst>
        <pc:picChg chg="add del mod">
          <ac:chgData name="Leonie Smith" userId="fed1330f33f5650e" providerId="LiveId" clId="{794EB49A-D80D-406B-BB42-E84044F29E5F}" dt="2024-01-08T06:49:59.219" v="87"/>
          <ac:picMkLst>
            <pc:docMk/>
            <pc:sldMk cId="100491716" sldId="269"/>
            <ac:picMk id="6" creationId="{3DE22CBF-DEFE-7332-E1D1-BEF2E30C4655}"/>
          </ac:picMkLst>
        </pc:picChg>
        <pc:picChg chg="add del mod ord">
          <ac:chgData name="Leonie Smith" userId="fed1330f33f5650e" providerId="LiveId" clId="{794EB49A-D80D-406B-BB42-E84044F29E5F}" dt="2024-01-08T06:50:10.772" v="88"/>
          <ac:picMkLst>
            <pc:docMk/>
            <pc:sldMk cId="100491716" sldId="269"/>
            <ac:picMk id="9" creationId="{E7F06686-F635-9B6F-2F88-CB40F1602885}"/>
          </ac:picMkLst>
        </pc:picChg>
        <pc:picChg chg="add del mod">
          <ac:chgData name="Leonie Smith" userId="fed1330f33f5650e" providerId="LiveId" clId="{794EB49A-D80D-406B-BB42-E84044F29E5F}" dt="2024-01-08T06:50:12.264" v="90"/>
          <ac:picMkLst>
            <pc:docMk/>
            <pc:sldMk cId="100491716" sldId="269"/>
            <ac:picMk id="10" creationId="{571B4718-6EE2-6DAF-6729-C5E6A51EEC81}"/>
          </ac:picMkLst>
        </pc:picChg>
        <pc:picChg chg="add del mod ord">
          <ac:chgData name="Leonie Smith" userId="fed1330f33f5650e" providerId="LiveId" clId="{794EB49A-D80D-406B-BB42-E84044F29E5F}" dt="2024-01-08T06:50:22.488" v="91"/>
          <ac:picMkLst>
            <pc:docMk/>
            <pc:sldMk cId="100491716" sldId="269"/>
            <ac:picMk id="13" creationId="{6FA8444E-77CE-648A-6773-C3FAAB160B37}"/>
          </ac:picMkLst>
        </pc:picChg>
        <pc:picChg chg="add del mod">
          <ac:chgData name="Leonie Smith" userId="fed1330f33f5650e" providerId="LiveId" clId="{794EB49A-D80D-406B-BB42-E84044F29E5F}" dt="2024-01-08T06:50:24.579" v="93"/>
          <ac:picMkLst>
            <pc:docMk/>
            <pc:sldMk cId="100491716" sldId="269"/>
            <ac:picMk id="14" creationId="{D01096E5-6AD2-012C-CDEF-762063AFFE87}"/>
          </ac:picMkLst>
        </pc:picChg>
        <pc:picChg chg="add del mod ord">
          <ac:chgData name="Leonie Smith" userId="fed1330f33f5650e" providerId="LiveId" clId="{794EB49A-D80D-406B-BB42-E84044F29E5F}" dt="2024-01-08T06:50:46.055" v="94"/>
          <ac:picMkLst>
            <pc:docMk/>
            <pc:sldMk cId="100491716" sldId="269"/>
            <ac:picMk id="17" creationId="{0A251702-9CE6-68C7-1C2D-559EE949B913}"/>
          </ac:picMkLst>
        </pc:picChg>
        <pc:picChg chg="add del mod">
          <ac:chgData name="Leonie Smith" userId="fed1330f33f5650e" providerId="LiveId" clId="{794EB49A-D80D-406B-BB42-E84044F29E5F}" dt="2024-01-08T06:50:55.830" v="96"/>
          <ac:picMkLst>
            <pc:docMk/>
            <pc:sldMk cId="100491716" sldId="269"/>
            <ac:picMk id="18" creationId="{AC29F4AE-6AB4-5B7E-C43A-81AAC679C016}"/>
          </ac:picMkLst>
        </pc:picChg>
        <pc:picChg chg="add del mod ord">
          <ac:chgData name="Leonie Smith" userId="fed1330f33f5650e" providerId="LiveId" clId="{794EB49A-D80D-406B-BB42-E84044F29E5F}" dt="2024-01-08T06:50:59.920" v="97"/>
          <ac:picMkLst>
            <pc:docMk/>
            <pc:sldMk cId="100491716" sldId="269"/>
            <ac:picMk id="21" creationId="{71BE682C-1B76-FA2F-1120-63BDBF7F4A1C}"/>
          </ac:picMkLst>
        </pc:picChg>
        <pc:picChg chg="add del mod">
          <ac:chgData name="Leonie Smith" userId="fed1330f33f5650e" providerId="LiveId" clId="{794EB49A-D80D-406B-BB42-E84044F29E5F}" dt="2024-01-08T06:51:06.829" v="99"/>
          <ac:picMkLst>
            <pc:docMk/>
            <pc:sldMk cId="100491716" sldId="269"/>
            <ac:picMk id="22" creationId="{B521D7B1-43F9-0ECC-6D6C-C92D8D3C87F8}"/>
          </ac:picMkLst>
        </pc:picChg>
        <pc:picChg chg="add del mod ord">
          <ac:chgData name="Leonie Smith" userId="fed1330f33f5650e" providerId="LiveId" clId="{794EB49A-D80D-406B-BB42-E84044F29E5F}" dt="2024-01-08T06:51:12.656" v="100"/>
          <ac:picMkLst>
            <pc:docMk/>
            <pc:sldMk cId="100491716" sldId="269"/>
            <ac:picMk id="25" creationId="{30F521DE-3B69-A370-1341-62833B1A4991}"/>
          </ac:picMkLst>
        </pc:picChg>
        <pc:picChg chg="add del mod">
          <ac:chgData name="Leonie Smith" userId="fed1330f33f5650e" providerId="LiveId" clId="{794EB49A-D80D-406B-BB42-E84044F29E5F}" dt="2024-01-08T06:51:13.627" v="102"/>
          <ac:picMkLst>
            <pc:docMk/>
            <pc:sldMk cId="100491716" sldId="269"/>
            <ac:picMk id="26" creationId="{D4C97E6D-B388-56AE-F759-9686FC22FB76}"/>
          </ac:picMkLst>
        </pc:picChg>
        <pc:picChg chg="add del mod ord">
          <ac:chgData name="Leonie Smith" userId="fed1330f33f5650e" providerId="LiveId" clId="{794EB49A-D80D-406B-BB42-E84044F29E5F}" dt="2024-01-08T06:51:33.766" v="103"/>
          <ac:picMkLst>
            <pc:docMk/>
            <pc:sldMk cId="100491716" sldId="269"/>
            <ac:picMk id="29" creationId="{EE23D24A-45C0-6A08-A2B2-CF01CE2C0159}"/>
          </ac:picMkLst>
        </pc:picChg>
        <pc:picChg chg="add del mod">
          <ac:chgData name="Leonie Smith" userId="fed1330f33f5650e" providerId="LiveId" clId="{794EB49A-D80D-406B-BB42-E84044F29E5F}" dt="2024-01-08T06:51:45.576" v="105"/>
          <ac:picMkLst>
            <pc:docMk/>
            <pc:sldMk cId="100491716" sldId="269"/>
            <ac:picMk id="30" creationId="{B72A27E7-9BAD-1DAB-C065-1EAE18A15A95}"/>
          </ac:picMkLst>
        </pc:picChg>
        <pc:picChg chg="add del mod ord">
          <ac:chgData name="Leonie Smith" userId="fed1330f33f5650e" providerId="LiveId" clId="{794EB49A-D80D-406B-BB42-E84044F29E5F}" dt="2024-01-08T06:51:50.190" v="106"/>
          <ac:picMkLst>
            <pc:docMk/>
            <pc:sldMk cId="100491716" sldId="269"/>
            <ac:picMk id="33" creationId="{8242E65F-9CE9-8DD2-5A1A-14AC328C1E6C}"/>
          </ac:picMkLst>
        </pc:picChg>
        <pc:picChg chg="add del mod">
          <ac:chgData name="Leonie Smith" userId="fed1330f33f5650e" providerId="LiveId" clId="{794EB49A-D80D-406B-BB42-E84044F29E5F}" dt="2024-01-08T06:51:57" v="108"/>
          <ac:picMkLst>
            <pc:docMk/>
            <pc:sldMk cId="100491716" sldId="269"/>
            <ac:picMk id="34" creationId="{493B4409-1C41-251B-582E-72BF0B50399E}"/>
          </ac:picMkLst>
        </pc:picChg>
        <pc:picChg chg="add del mod ord">
          <ac:chgData name="Leonie Smith" userId="fed1330f33f5650e" providerId="LiveId" clId="{794EB49A-D80D-406B-BB42-E84044F29E5F}" dt="2024-01-08T06:52:21.087" v="109"/>
          <ac:picMkLst>
            <pc:docMk/>
            <pc:sldMk cId="100491716" sldId="269"/>
            <ac:picMk id="37" creationId="{FC5E8617-0FC0-62AD-CBC2-0605047B1DDD}"/>
          </ac:picMkLst>
        </pc:picChg>
        <pc:picChg chg="add mod">
          <ac:chgData name="Leonie Smith" userId="fed1330f33f5650e" providerId="LiveId" clId="{794EB49A-D80D-406B-BB42-E84044F29E5F}" dt="2024-01-08T06:52:21.087" v="109"/>
          <ac:picMkLst>
            <pc:docMk/>
            <pc:sldMk cId="100491716" sldId="269"/>
            <ac:picMk id="38" creationId="{3DA0AE24-7B39-F904-D71F-139DDC332CD9}"/>
          </ac:picMkLst>
        </pc:picChg>
      </pc:sldChg>
      <pc:sldChg chg="addSp modSp">
        <pc:chgData name="Leonie Smith" userId="fed1330f33f5650e" providerId="LiveId" clId="{794EB49A-D80D-406B-BB42-E84044F29E5F}" dt="2024-01-08T06:53:21.378" v="110"/>
        <pc:sldMkLst>
          <pc:docMk/>
          <pc:sldMk cId="113998658" sldId="283"/>
        </pc:sldMkLst>
        <pc:picChg chg="add mod">
          <ac:chgData name="Leonie Smith" userId="fed1330f33f5650e" providerId="LiveId" clId="{794EB49A-D80D-406B-BB42-E84044F29E5F}" dt="2024-01-08T06:53:21.378" v="110"/>
          <ac:picMkLst>
            <pc:docMk/>
            <pc:sldMk cId="113998658" sldId="283"/>
            <ac:picMk id="6" creationId="{01DC6870-0D3F-780C-1C4B-677B52AC6BCC}"/>
          </ac:picMkLst>
        </pc:picChg>
      </pc:sldChg>
      <pc:sldChg chg="addSp modSp">
        <pc:chgData name="Leonie Smith" userId="fed1330f33f5650e" providerId="LiveId" clId="{794EB49A-D80D-406B-BB42-E84044F29E5F}" dt="2024-01-08T06:54:13.656" v="111"/>
        <pc:sldMkLst>
          <pc:docMk/>
          <pc:sldMk cId="1878700836" sldId="285"/>
        </pc:sldMkLst>
        <pc:picChg chg="add mod">
          <ac:chgData name="Leonie Smith" userId="fed1330f33f5650e" providerId="LiveId" clId="{794EB49A-D80D-406B-BB42-E84044F29E5F}" dt="2024-01-08T06:54:13.656" v="111"/>
          <ac:picMkLst>
            <pc:docMk/>
            <pc:sldMk cId="1878700836" sldId="285"/>
            <ac:picMk id="6" creationId="{379CB720-7C5D-FF6E-A07B-0FF99BE2A24F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55:41.878" v="121"/>
        <pc:sldMkLst>
          <pc:docMk/>
          <pc:sldMk cId="2003438285" sldId="287"/>
        </pc:sldMkLst>
        <pc:picChg chg="add del mod">
          <ac:chgData name="Leonie Smith" userId="fed1330f33f5650e" providerId="LiveId" clId="{794EB49A-D80D-406B-BB42-E84044F29E5F}" dt="2024-01-08T06:54:58.297" v="114"/>
          <ac:picMkLst>
            <pc:docMk/>
            <pc:sldMk cId="2003438285" sldId="287"/>
            <ac:picMk id="6" creationId="{4CD67BCC-7E6D-8476-B988-49C031C75BF4}"/>
          </ac:picMkLst>
        </pc:picChg>
        <pc:picChg chg="add del mod ord">
          <ac:chgData name="Leonie Smith" userId="fed1330f33f5650e" providerId="LiveId" clId="{794EB49A-D80D-406B-BB42-E84044F29E5F}" dt="2024-01-08T06:55:04.213" v="115"/>
          <ac:picMkLst>
            <pc:docMk/>
            <pc:sldMk cId="2003438285" sldId="287"/>
            <ac:picMk id="9" creationId="{B96EA99A-0707-DA4F-636A-85F5E378B466}"/>
          </ac:picMkLst>
        </pc:picChg>
        <pc:picChg chg="add del mod">
          <ac:chgData name="Leonie Smith" userId="fed1330f33f5650e" providerId="LiveId" clId="{794EB49A-D80D-406B-BB42-E84044F29E5F}" dt="2024-01-08T06:55:05.390" v="117"/>
          <ac:picMkLst>
            <pc:docMk/>
            <pc:sldMk cId="2003438285" sldId="287"/>
            <ac:picMk id="10" creationId="{6224A88D-F681-1086-FAC7-94F19EFDC900}"/>
          </ac:picMkLst>
        </pc:picChg>
        <pc:picChg chg="add del mod ord">
          <ac:chgData name="Leonie Smith" userId="fed1330f33f5650e" providerId="LiveId" clId="{794EB49A-D80D-406B-BB42-E84044F29E5F}" dt="2024-01-08T06:55:21.685" v="118"/>
          <ac:picMkLst>
            <pc:docMk/>
            <pc:sldMk cId="2003438285" sldId="287"/>
            <ac:picMk id="13" creationId="{DEF02384-4270-C1DD-A263-E08DE4176C4E}"/>
          </ac:picMkLst>
        </pc:picChg>
        <pc:picChg chg="add del mod">
          <ac:chgData name="Leonie Smith" userId="fed1330f33f5650e" providerId="LiveId" clId="{794EB49A-D80D-406B-BB42-E84044F29E5F}" dt="2024-01-08T06:55:23.264" v="120"/>
          <ac:picMkLst>
            <pc:docMk/>
            <pc:sldMk cId="2003438285" sldId="287"/>
            <ac:picMk id="14" creationId="{2B4D92F9-2C90-2071-9B4B-3D601CB77A8D}"/>
          </ac:picMkLst>
        </pc:picChg>
        <pc:picChg chg="add del mod ord">
          <ac:chgData name="Leonie Smith" userId="fed1330f33f5650e" providerId="LiveId" clId="{794EB49A-D80D-406B-BB42-E84044F29E5F}" dt="2024-01-08T06:55:41.878" v="121"/>
          <ac:picMkLst>
            <pc:docMk/>
            <pc:sldMk cId="2003438285" sldId="287"/>
            <ac:picMk id="17" creationId="{7807696C-7AEA-79CF-CC50-4A6311477548}"/>
          </ac:picMkLst>
        </pc:picChg>
        <pc:picChg chg="add mod">
          <ac:chgData name="Leonie Smith" userId="fed1330f33f5650e" providerId="LiveId" clId="{794EB49A-D80D-406B-BB42-E84044F29E5F}" dt="2024-01-08T06:55:41.878" v="121"/>
          <ac:picMkLst>
            <pc:docMk/>
            <pc:sldMk cId="2003438285" sldId="287"/>
            <ac:picMk id="18" creationId="{E3805D3C-EC17-3E1B-DEAC-EB34A43F67A5}"/>
          </ac:picMkLst>
        </pc:picChg>
      </pc:sldChg>
      <pc:sldChg chg="addSp modSp">
        <pc:chgData name="Leonie Smith" userId="fed1330f33f5650e" providerId="LiveId" clId="{794EB49A-D80D-406B-BB42-E84044F29E5F}" dt="2024-01-08T06:56:20.672" v="122"/>
        <pc:sldMkLst>
          <pc:docMk/>
          <pc:sldMk cId="2479430244" sldId="289"/>
        </pc:sldMkLst>
        <pc:picChg chg="add mod">
          <ac:chgData name="Leonie Smith" userId="fed1330f33f5650e" providerId="LiveId" clId="{794EB49A-D80D-406B-BB42-E84044F29E5F}" dt="2024-01-08T06:56:20.672" v="122"/>
          <ac:picMkLst>
            <pc:docMk/>
            <pc:sldMk cId="2479430244" sldId="289"/>
            <ac:picMk id="6" creationId="{7BD27674-210F-D852-391F-09404B7B5341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58:09.754" v="129"/>
        <pc:sldMkLst>
          <pc:docMk/>
          <pc:sldMk cId="2690489995" sldId="291"/>
        </pc:sldMkLst>
        <pc:picChg chg="add del mod">
          <ac:chgData name="Leonie Smith" userId="fed1330f33f5650e" providerId="LiveId" clId="{794EB49A-D80D-406B-BB42-E84044F29E5F}" dt="2024-01-08T06:57:38.248" v="125"/>
          <ac:picMkLst>
            <pc:docMk/>
            <pc:sldMk cId="2690489995" sldId="291"/>
            <ac:picMk id="6" creationId="{DF55A2F0-0B6F-724D-0870-3CAAB2DBA868}"/>
          </ac:picMkLst>
        </pc:picChg>
        <pc:picChg chg="add del mod ord">
          <ac:chgData name="Leonie Smith" userId="fed1330f33f5650e" providerId="LiveId" clId="{794EB49A-D80D-406B-BB42-E84044F29E5F}" dt="2024-01-08T06:57:46.016" v="126"/>
          <ac:picMkLst>
            <pc:docMk/>
            <pc:sldMk cId="2690489995" sldId="291"/>
            <ac:picMk id="9" creationId="{6EC7A393-0AE0-FA08-9979-FECA7AAE747C}"/>
          </ac:picMkLst>
        </pc:picChg>
        <pc:picChg chg="add del mod">
          <ac:chgData name="Leonie Smith" userId="fed1330f33f5650e" providerId="LiveId" clId="{794EB49A-D80D-406B-BB42-E84044F29E5F}" dt="2024-01-08T06:57:47.379" v="128"/>
          <ac:picMkLst>
            <pc:docMk/>
            <pc:sldMk cId="2690489995" sldId="291"/>
            <ac:picMk id="10" creationId="{D77D3FE6-4269-8AB0-94EE-97401449BBDB}"/>
          </ac:picMkLst>
        </pc:picChg>
        <pc:picChg chg="add del mod ord">
          <ac:chgData name="Leonie Smith" userId="fed1330f33f5650e" providerId="LiveId" clId="{794EB49A-D80D-406B-BB42-E84044F29E5F}" dt="2024-01-08T06:58:09.754" v="129"/>
          <ac:picMkLst>
            <pc:docMk/>
            <pc:sldMk cId="2690489995" sldId="291"/>
            <ac:picMk id="13" creationId="{69E80087-4520-B7DC-C0F5-FF67C742EE54}"/>
          </ac:picMkLst>
        </pc:picChg>
        <pc:picChg chg="add mod">
          <ac:chgData name="Leonie Smith" userId="fed1330f33f5650e" providerId="LiveId" clId="{794EB49A-D80D-406B-BB42-E84044F29E5F}" dt="2024-01-08T06:58:09.754" v="129"/>
          <ac:picMkLst>
            <pc:docMk/>
            <pc:sldMk cId="2690489995" sldId="291"/>
            <ac:picMk id="14" creationId="{3286FCF7-612C-CFD4-5B55-45662A1E86A2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6:59:54.966" v="136"/>
        <pc:sldMkLst>
          <pc:docMk/>
          <pc:sldMk cId="1275334718" sldId="293"/>
        </pc:sldMkLst>
        <pc:picChg chg="add del mod">
          <ac:chgData name="Leonie Smith" userId="fed1330f33f5650e" providerId="LiveId" clId="{794EB49A-D80D-406B-BB42-E84044F29E5F}" dt="2024-01-08T06:59:17.781" v="132"/>
          <ac:picMkLst>
            <pc:docMk/>
            <pc:sldMk cId="1275334718" sldId="293"/>
            <ac:picMk id="6" creationId="{85F0A918-FB25-9314-890C-49A5890F97D9}"/>
          </ac:picMkLst>
        </pc:picChg>
        <pc:picChg chg="add del mod ord">
          <ac:chgData name="Leonie Smith" userId="fed1330f33f5650e" providerId="LiveId" clId="{794EB49A-D80D-406B-BB42-E84044F29E5F}" dt="2024-01-08T06:59:33.001" v="133"/>
          <ac:picMkLst>
            <pc:docMk/>
            <pc:sldMk cId="1275334718" sldId="293"/>
            <ac:picMk id="9" creationId="{8717E961-9AE8-B52A-7CFE-EA03C42333E5}"/>
          </ac:picMkLst>
        </pc:picChg>
        <pc:picChg chg="add del mod">
          <ac:chgData name="Leonie Smith" userId="fed1330f33f5650e" providerId="LiveId" clId="{794EB49A-D80D-406B-BB42-E84044F29E5F}" dt="2024-01-08T06:59:39.406" v="135"/>
          <ac:picMkLst>
            <pc:docMk/>
            <pc:sldMk cId="1275334718" sldId="293"/>
            <ac:picMk id="10" creationId="{60A2D051-284D-A617-663C-56BE0F484054}"/>
          </ac:picMkLst>
        </pc:picChg>
        <pc:picChg chg="add del mod ord">
          <ac:chgData name="Leonie Smith" userId="fed1330f33f5650e" providerId="LiveId" clId="{794EB49A-D80D-406B-BB42-E84044F29E5F}" dt="2024-01-08T06:59:54.966" v="136"/>
          <ac:picMkLst>
            <pc:docMk/>
            <pc:sldMk cId="1275334718" sldId="293"/>
            <ac:picMk id="14" creationId="{6B86BD52-170F-F7B7-DE94-EB3F20720CAC}"/>
          </ac:picMkLst>
        </pc:picChg>
        <pc:picChg chg="add mod">
          <ac:chgData name="Leonie Smith" userId="fed1330f33f5650e" providerId="LiveId" clId="{794EB49A-D80D-406B-BB42-E84044F29E5F}" dt="2024-01-08T06:59:54.966" v="136"/>
          <ac:picMkLst>
            <pc:docMk/>
            <pc:sldMk cId="1275334718" sldId="293"/>
            <ac:picMk id="15" creationId="{0DF1804B-37A9-6B99-CECE-FF0E09ED6359}"/>
          </ac:picMkLst>
        </pc:picChg>
      </pc:sldChg>
      <pc:sldChg chg="addSp delSp modSp mod modTransition delAnim modAnim">
        <pc:chgData name="Leonie Smith" userId="fed1330f33f5650e" providerId="LiveId" clId="{794EB49A-D80D-406B-BB42-E84044F29E5F}" dt="2024-01-08T07:08:19.122" v="153"/>
        <pc:sldMkLst>
          <pc:docMk/>
          <pc:sldMk cId="4159014259" sldId="295"/>
        </pc:sldMkLst>
        <pc:picChg chg="add del mod">
          <ac:chgData name="Leonie Smith" userId="fed1330f33f5650e" providerId="LiveId" clId="{794EB49A-D80D-406B-BB42-E84044F29E5F}" dt="2024-01-08T07:01:00.635" v="139"/>
          <ac:picMkLst>
            <pc:docMk/>
            <pc:sldMk cId="4159014259" sldId="295"/>
            <ac:picMk id="6" creationId="{BE707439-A2F1-5524-93C2-016A200E9FE4}"/>
          </ac:picMkLst>
        </pc:picChg>
        <pc:picChg chg="add del mod ord">
          <ac:chgData name="Leonie Smith" userId="fed1330f33f5650e" providerId="LiveId" clId="{794EB49A-D80D-406B-BB42-E84044F29E5F}" dt="2024-01-08T07:01:13.252" v="140"/>
          <ac:picMkLst>
            <pc:docMk/>
            <pc:sldMk cId="4159014259" sldId="295"/>
            <ac:picMk id="9" creationId="{EA6C063F-4569-D6B0-44FF-61BB65328366}"/>
          </ac:picMkLst>
        </pc:picChg>
        <pc:picChg chg="add del mod">
          <ac:chgData name="Leonie Smith" userId="fed1330f33f5650e" providerId="LiveId" clId="{794EB49A-D80D-406B-BB42-E84044F29E5F}" dt="2024-01-08T07:03:09.033" v="142"/>
          <ac:picMkLst>
            <pc:docMk/>
            <pc:sldMk cId="4159014259" sldId="295"/>
            <ac:picMk id="10" creationId="{351452C5-E6FA-1A51-3053-4E8FD5E205E4}"/>
          </ac:picMkLst>
        </pc:picChg>
        <pc:picChg chg="add del mod ord">
          <ac:chgData name="Leonie Smith" userId="fed1330f33f5650e" providerId="LiveId" clId="{794EB49A-D80D-406B-BB42-E84044F29E5F}" dt="2024-01-08T07:03:17.620" v="143"/>
          <ac:picMkLst>
            <pc:docMk/>
            <pc:sldMk cId="4159014259" sldId="295"/>
            <ac:picMk id="20" creationId="{E916ABEF-636C-29D0-5A51-42C582591BA9}"/>
          </ac:picMkLst>
        </pc:picChg>
        <pc:picChg chg="add del mod">
          <ac:chgData name="Leonie Smith" userId="fed1330f33f5650e" providerId="LiveId" clId="{794EB49A-D80D-406B-BB42-E84044F29E5F}" dt="2024-01-08T07:08:17.527" v="152" actId="478"/>
          <ac:picMkLst>
            <pc:docMk/>
            <pc:sldMk cId="4159014259" sldId="295"/>
            <ac:picMk id="21" creationId="{FE28118B-CC06-745D-3EEB-3269D2C989A3}"/>
          </ac:picMkLst>
        </pc:picChg>
        <pc:picChg chg="add mod">
          <ac:chgData name="Leonie Smith" userId="fed1330f33f5650e" providerId="LiveId" clId="{794EB49A-D80D-406B-BB42-E84044F29E5F}" dt="2024-01-08T07:08:19.122" v="153"/>
          <ac:picMkLst>
            <pc:docMk/>
            <pc:sldMk cId="4159014259" sldId="295"/>
            <ac:picMk id="26" creationId="{F4EDEF5B-B6F5-6E09-BE17-BFC0CBE4EA97}"/>
          </ac:picMkLst>
        </pc:picChg>
      </pc:sldChg>
      <pc:sldChg chg="addSp delSp modSp mod modTransition delAnim modAnim">
        <pc:chgData name="Leonie Smith" userId="fed1330f33f5650e" providerId="LiveId" clId="{794EB49A-D80D-406B-BB42-E84044F29E5F}" dt="2024-01-08T07:06:56.513" v="148" actId="21"/>
        <pc:sldMkLst>
          <pc:docMk/>
          <pc:sldMk cId="2102894120" sldId="296"/>
        </pc:sldMkLst>
        <pc:picChg chg="add del mod">
          <ac:chgData name="Leonie Smith" userId="fed1330f33f5650e" providerId="LiveId" clId="{794EB49A-D80D-406B-BB42-E84044F29E5F}" dt="2024-01-08T07:05:52.388" v="146"/>
          <ac:picMkLst>
            <pc:docMk/>
            <pc:sldMk cId="2102894120" sldId="296"/>
            <ac:picMk id="15" creationId="{0974B5C1-E8E1-E96C-EB7C-204D49A32B6F}"/>
          </ac:picMkLst>
        </pc:picChg>
        <pc:picChg chg="add del mod ord">
          <ac:chgData name="Leonie Smith" userId="fed1330f33f5650e" providerId="LiveId" clId="{794EB49A-D80D-406B-BB42-E84044F29E5F}" dt="2024-01-08T07:06:11.410" v="147"/>
          <ac:picMkLst>
            <pc:docMk/>
            <pc:sldMk cId="2102894120" sldId="296"/>
            <ac:picMk id="18" creationId="{9D8549AA-5B99-41DE-A69E-9409AC7C7D22}"/>
          </ac:picMkLst>
        </pc:picChg>
        <pc:picChg chg="add del mod">
          <ac:chgData name="Leonie Smith" userId="fed1330f33f5650e" providerId="LiveId" clId="{794EB49A-D80D-406B-BB42-E84044F29E5F}" dt="2024-01-08T07:06:56.513" v="148" actId="21"/>
          <ac:picMkLst>
            <pc:docMk/>
            <pc:sldMk cId="2102894120" sldId="296"/>
            <ac:picMk id="19" creationId="{02A38844-8A42-799A-6364-7B4AA7199F68}"/>
          </ac:picMkLst>
        </pc:picChg>
      </pc:sldChg>
      <pc:sldChg chg="addSp delSp modSp mod modTransition delAnim modAnim">
        <pc:chgData name="Leonie Smith" userId="fed1330f33f5650e" providerId="LiveId" clId="{794EB49A-D80D-406B-BB42-E84044F29E5F}" dt="2024-01-08T07:09:13.186" v="157"/>
        <pc:sldMkLst>
          <pc:docMk/>
          <pc:sldMk cId="2720359067" sldId="297"/>
        </pc:sldMkLst>
        <pc:picChg chg="add del mod">
          <ac:chgData name="Leonie Smith" userId="fed1330f33f5650e" providerId="LiveId" clId="{794EB49A-D80D-406B-BB42-E84044F29E5F}" dt="2024-01-08T07:08:04.980" v="151" actId="21"/>
          <ac:picMkLst>
            <pc:docMk/>
            <pc:sldMk cId="2720359067" sldId="297"/>
            <ac:picMk id="14" creationId="{28874EF8-D605-60D4-FE8C-D015343280CF}"/>
          </ac:picMkLst>
        </pc:picChg>
        <pc:picChg chg="add del mod">
          <ac:chgData name="Leonie Smith" userId="fed1330f33f5650e" providerId="LiveId" clId="{794EB49A-D80D-406B-BB42-E84044F29E5F}" dt="2024-01-08T07:09:00.965" v="156"/>
          <ac:picMkLst>
            <pc:docMk/>
            <pc:sldMk cId="2720359067" sldId="297"/>
            <ac:picMk id="25" creationId="{48E1BD50-2B1C-70E7-CCA4-CE9E475D4821}"/>
          </ac:picMkLst>
        </pc:picChg>
        <pc:picChg chg="add del mod ord">
          <ac:chgData name="Leonie Smith" userId="fed1330f33f5650e" providerId="LiveId" clId="{794EB49A-D80D-406B-BB42-E84044F29E5F}" dt="2024-01-08T07:09:13.186" v="157"/>
          <ac:picMkLst>
            <pc:docMk/>
            <pc:sldMk cId="2720359067" sldId="297"/>
            <ac:picMk id="28" creationId="{A7CD56EB-E640-E8F2-8E4C-C4E5FEC2B162}"/>
          </ac:picMkLst>
        </pc:picChg>
        <pc:picChg chg="add mod">
          <ac:chgData name="Leonie Smith" userId="fed1330f33f5650e" providerId="LiveId" clId="{794EB49A-D80D-406B-BB42-E84044F29E5F}" dt="2024-01-08T07:09:13.186" v="157"/>
          <ac:picMkLst>
            <pc:docMk/>
            <pc:sldMk cId="2720359067" sldId="297"/>
            <ac:picMk id="29" creationId="{A572F2CA-FA7B-76BA-725B-6F3770E4C08B}"/>
          </ac:picMkLst>
        </pc:picChg>
      </pc:sldChg>
      <pc:sldChg chg="addSp delSp modSp mod modTransition modAnim">
        <pc:chgData name="Leonie Smith" userId="fed1330f33f5650e" providerId="LiveId" clId="{794EB49A-D80D-406B-BB42-E84044F29E5F}" dt="2024-01-08T07:10:36.558" v="164"/>
        <pc:sldMkLst>
          <pc:docMk/>
          <pc:sldMk cId="719844646" sldId="299"/>
        </pc:sldMkLst>
        <pc:picChg chg="add del mod">
          <ac:chgData name="Leonie Smith" userId="fed1330f33f5650e" providerId="LiveId" clId="{794EB49A-D80D-406B-BB42-E84044F29E5F}" dt="2024-01-08T07:09:53.849" v="160"/>
          <ac:picMkLst>
            <pc:docMk/>
            <pc:sldMk cId="719844646" sldId="299"/>
            <ac:picMk id="9" creationId="{1888E056-8085-6C95-8725-7AA15B154EBF}"/>
          </ac:picMkLst>
        </pc:picChg>
        <pc:picChg chg="add del mod ord">
          <ac:chgData name="Leonie Smith" userId="fed1330f33f5650e" providerId="LiveId" clId="{794EB49A-D80D-406B-BB42-E84044F29E5F}" dt="2024-01-08T07:10:08.191" v="161"/>
          <ac:picMkLst>
            <pc:docMk/>
            <pc:sldMk cId="719844646" sldId="299"/>
            <ac:picMk id="12" creationId="{101041FD-44D9-1CF7-5273-6D5BCD3F8DE5}"/>
          </ac:picMkLst>
        </pc:picChg>
        <pc:picChg chg="add del mod">
          <ac:chgData name="Leonie Smith" userId="fed1330f33f5650e" providerId="LiveId" clId="{794EB49A-D80D-406B-BB42-E84044F29E5F}" dt="2024-01-08T07:10:23.751" v="163"/>
          <ac:picMkLst>
            <pc:docMk/>
            <pc:sldMk cId="719844646" sldId="299"/>
            <ac:picMk id="13" creationId="{DDAEEFBB-7479-1FCA-CB93-BFE1C9A692B4}"/>
          </ac:picMkLst>
        </pc:picChg>
        <pc:picChg chg="add del mod ord">
          <ac:chgData name="Leonie Smith" userId="fed1330f33f5650e" providerId="LiveId" clId="{794EB49A-D80D-406B-BB42-E84044F29E5F}" dt="2024-01-08T07:10:36.558" v="164"/>
          <ac:picMkLst>
            <pc:docMk/>
            <pc:sldMk cId="719844646" sldId="299"/>
            <ac:picMk id="16" creationId="{4CBCA76A-9646-4FCB-A183-647A21D74257}"/>
          </ac:picMkLst>
        </pc:picChg>
        <pc:picChg chg="add mod">
          <ac:chgData name="Leonie Smith" userId="fed1330f33f5650e" providerId="LiveId" clId="{794EB49A-D80D-406B-BB42-E84044F29E5F}" dt="2024-01-08T07:10:36.558" v="164"/>
          <ac:picMkLst>
            <pc:docMk/>
            <pc:sldMk cId="719844646" sldId="299"/>
            <ac:picMk id="17" creationId="{E882E20E-983C-0BC4-E041-DA182C23D420}"/>
          </ac:picMkLst>
        </pc:picChg>
      </pc:sldChg>
      <pc:sldChg chg="addSp modSp">
        <pc:chgData name="Leonie Smith" userId="fed1330f33f5650e" providerId="LiveId" clId="{794EB49A-D80D-406B-BB42-E84044F29E5F}" dt="2024-01-08T07:11:46.720" v="165"/>
        <pc:sldMkLst>
          <pc:docMk/>
          <pc:sldMk cId="977203014" sldId="301"/>
        </pc:sldMkLst>
        <pc:picChg chg="add mod">
          <ac:chgData name="Leonie Smith" userId="fed1330f33f5650e" providerId="LiveId" clId="{794EB49A-D80D-406B-BB42-E84044F29E5F}" dt="2024-01-08T07:11:46.720" v="165"/>
          <ac:picMkLst>
            <pc:docMk/>
            <pc:sldMk cId="977203014" sldId="301"/>
            <ac:picMk id="6" creationId="{E428D324-52E5-646E-D9C4-2187F6B3499B}"/>
          </ac:picMkLst>
        </pc:picChg>
      </pc:sldChg>
    </pc:docChg>
  </pc:docChgLst>
  <pc:docChgLst>
    <pc:chgData name="Alfred Smith" userId="3c60a3631c0db8ad" providerId="LiveId" clId="{FA343E04-E816-41FA-BF43-6950713BC68B}"/>
    <pc:docChg chg="modSld">
      <pc:chgData name="Alfred Smith" userId="3c60a3631c0db8ad" providerId="LiveId" clId="{FA343E04-E816-41FA-BF43-6950713BC68B}" dt="2023-01-25T14:46:40.498" v="0"/>
      <pc:docMkLst>
        <pc:docMk/>
      </pc:docMkLst>
      <pc:sldChg chg="modSp mod">
        <pc:chgData name="Alfred Smith" userId="3c60a3631c0db8ad" providerId="LiveId" clId="{FA343E04-E816-41FA-BF43-6950713BC68B}" dt="2023-01-25T14:46:40.498" v="0"/>
        <pc:sldMkLst>
          <pc:docMk/>
          <pc:sldMk cId="1499918570" sldId="257"/>
        </pc:sldMkLst>
        <pc:spChg chg="mod">
          <ac:chgData name="Alfred Smith" userId="3c60a3631c0db8ad" providerId="LiveId" clId="{FA343E04-E816-41FA-BF43-6950713BC68B}" dt="2023-01-25T14:46:40.498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89547807-BFC7-4768-A102-6C9C2939CBDE}"/>
    <pc:docChg chg="undo custSel modSld">
      <pc:chgData name="Alfred Smith" userId="3c60a3631c0db8ad" providerId="LiveId" clId="{89547807-BFC7-4768-A102-6C9C2939CBDE}" dt="2023-01-13T07:44:59.038" v="95"/>
      <pc:docMkLst>
        <pc:docMk/>
      </pc:docMkLst>
      <pc:sldChg chg="addSp delSp modSp mod modTransition modAnim">
        <pc:chgData name="Alfred Smith" userId="3c60a3631c0db8ad" providerId="LiveId" clId="{89547807-BFC7-4768-A102-6C9C2939CBDE}" dt="2023-01-13T07:44:59.038" v="95"/>
        <pc:sldMkLst>
          <pc:docMk/>
          <pc:sldMk cId="1499918570" sldId="257"/>
        </pc:sldMkLst>
        <pc:spChg chg="mod">
          <ac:chgData name="Alfred Smith" userId="3c60a3631c0db8ad" providerId="LiveId" clId="{89547807-BFC7-4768-A102-6C9C2939CBDE}" dt="2023-01-13T07:44:59.038" v="95"/>
          <ac:spMkLst>
            <pc:docMk/>
            <pc:sldMk cId="1499918570" sldId="257"/>
            <ac:spMk id="3" creationId="{0228937D-0D81-2DA1-1C55-FD99B23FE1AE}"/>
          </ac:spMkLst>
        </pc:spChg>
        <pc:spChg chg="add del">
          <ac:chgData name="Alfred Smith" userId="3c60a3631c0db8ad" providerId="LiveId" clId="{89547807-BFC7-4768-A102-6C9C2939CBDE}" dt="2023-01-13T07:44:57.134" v="94" actId="22"/>
          <ac:spMkLst>
            <pc:docMk/>
            <pc:sldMk cId="1499918570" sldId="257"/>
            <ac:spMk id="5" creationId="{B976C51C-E444-6C62-1692-6D483F9C13D0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1499918570" sldId="257"/>
            <ac:picMk id="4" creationId="{FBAA8D18-6857-F40B-A161-F884C16751D5}"/>
          </ac:picMkLst>
        </pc:picChg>
      </pc:sldChg>
      <pc:sldChg chg="addSp delSp modSp mod modTransition">
        <pc:chgData name="Alfred Smith" userId="3c60a3631c0db8ad" providerId="LiveId" clId="{89547807-BFC7-4768-A102-6C9C2939CBDE}" dt="2023-01-12T13:32:33.308" v="50"/>
        <pc:sldMkLst>
          <pc:docMk/>
          <pc:sldMk cId="3788111665" sldId="258"/>
        </pc:sldMkLst>
        <pc:spChg chg="del">
          <ac:chgData name="Alfred Smith" userId="3c60a3631c0db8ad" providerId="LiveId" clId="{89547807-BFC7-4768-A102-6C9C2939CBDE}" dt="2023-01-12T13:25:55.151" v="2" actId="478"/>
          <ac:spMkLst>
            <pc:docMk/>
            <pc:sldMk cId="3788111665" sldId="258"/>
            <ac:spMk id="2" creationId="{F82E73C4-14C0-4929-4E28-289CE80A6EBE}"/>
          </ac:spMkLst>
        </pc:spChg>
        <pc:spChg chg="add mod">
          <ac:chgData name="Alfred Smith" userId="3c60a3631c0db8ad" providerId="LiveId" clId="{89547807-BFC7-4768-A102-6C9C2939CBDE}" dt="2023-01-12T13:29:04.447" v="29"/>
          <ac:spMkLst>
            <pc:docMk/>
            <pc:sldMk cId="3788111665" sldId="258"/>
            <ac:spMk id="4" creationId="{27C4285F-77D9-FD2B-D45F-B0BC7AC55587}"/>
          </ac:spMkLst>
        </pc:spChg>
        <pc:picChg chg="add del">
          <ac:chgData name="Alfred Smith" userId="3c60a3631c0db8ad" providerId="LiveId" clId="{89547807-BFC7-4768-A102-6C9C2939CBDE}" dt="2023-01-12T13:25:49.209" v="1" actId="478"/>
          <ac:picMkLst>
            <pc:docMk/>
            <pc:sldMk cId="3788111665" sldId="258"/>
            <ac:picMk id="3" creationId="{FB2421A5-9381-6665-2A8F-DD69B0E789D5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4:32.435" v="72"/>
        <pc:sldMkLst>
          <pc:docMk/>
          <pc:sldMk cId="454763615" sldId="259"/>
        </pc:sldMkLst>
        <pc:spChg chg="add mod">
          <ac:chgData name="Alfred Smith" userId="3c60a3631c0db8ad" providerId="LiveId" clId="{89547807-BFC7-4768-A102-6C9C2939CBDE}" dt="2023-01-12T13:34:32.435" v="72"/>
          <ac:spMkLst>
            <pc:docMk/>
            <pc:sldMk cId="454763615" sldId="259"/>
            <ac:spMk id="2" creationId="{C3949B7A-6615-3E67-B9AD-A9A6DF5058C3}"/>
          </ac:spMkLst>
        </pc:spChg>
        <pc:spChg chg="del">
          <ac:chgData name="Alfred Smith" userId="3c60a3631c0db8ad" providerId="LiveId" clId="{89547807-BFC7-4768-A102-6C9C2939CBDE}" dt="2023-01-12T13:33:56.681" v="71" actId="478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89547807-BFC7-4768-A102-6C9C2939CBDE}" dt="2023-01-12T13:26:55.028" v="11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454763615" sldId="259"/>
            <ac:picMk id="7" creationId="{B5C3AB2F-DB3F-0FDC-2836-CE92632E9F93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4:35.963" v="73"/>
        <pc:sldMkLst>
          <pc:docMk/>
          <pc:sldMk cId="2346136586" sldId="260"/>
        </pc:sldMkLst>
        <pc:spChg chg="add mod">
          <ac:chgData name="Alfred Smith" userId="3c60a3631c0db8ad" providerId="LiveId" clId="{89547807-BFC7-4768-A102-6C9C2939CBDE}" dt="2023-01-12T13:34:35.963" v="73"/>
          <ac:spMkLst>
            <pc:docMk/>
            <pc:sldMk cId="2346136586" sldId="260"/>
            <ac:spMk id="2" creationId="{A45873AF-08F0-E784-BA40-9AAFD21FBA66}"/>
          </ac:spMkLst>
        </pc:spChg>
        <pc:spChg chg="del">
          <ac:chgData name="Alfred Smith" userId="3c60a3631c0db8ad" providerId="LiveId" clId="{89547807-BFC7-4768-A102-6C9C2939CBDE}" dt="2023-01-12T13:33:54.433" v="70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2346136586" sldId="260"/>
            <ac:picMk id="11" creationId="{F22471E7-9B50-4438-7FD4-A3AF41A077F6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4:38.903" v="74"/>
        <pc:sldMkLst>
          <pc:docMk/>
          <pc:sldMk cId="4037329247" sldId="261"/>
        </pc:sldMkLst>
        <pc:spChg chg="add mod">
          <ac:chgData name="Alfred Smith" userId="3c60a3631c0db8ad" providerId="LiveId" clId="{89547807-BFC7-4768-A102-6C9C2939CBDE}" dt="2023-01-12T13:34:38.903" v="74"/>
          <ac:spMkLst>
            <pc:docMk/>
            <pc:sldMk cId="4037329247" sldId="261"/>
            <ac:spMk id="2" creationId="{7531666D-1BEA-5941-B6CE-C8633F7DEF5A}"/>
          </ac:spMkLst>
        </pc:spChg>
        <pc:spChg chg="del">
          <ac:chgData name="Alfred Smith" userId="3c60a3631c0db8ad" providerId="LiveId" clId="{89547807-BFC7-4768-A102-6C9C2939CBDE}" dt="2023-01-12T13:33:51.193" v="69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4037329247" sldId="261"/>
            <ac:picMk id="7" creationId="{5C0B6BC4-6C4E-5A24-9B83-4F5462B251D6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4:42.447" v="75"/>
        <pc:sldMkLst>
          <pc:docMk/>
          <pc:sldMk cId="1909638311" sldId="262"/>
        </pc:sldMkLst>
        <pc:spChg chg="add mod">
          <ac:chgData name="Alfred Smith" userId="3c60a3631c0db8ad" providerId="LiveId" clId="{89547807-BFC7-4768-A102-6C9C2939CBDE}" dt="2023-01-12T13:34:42.447" v="75"/>
          <ac:spMkLst>
            <pc:docMk/>
            <pc:sldMk cId="1909638311" sldId="262"/>
            <ac:spMk id="2" creationId="{66DAB193-960C-232B-3E71-34AC0E316E62}"/>
          </ac:spMkLst>
        </pc:spChg>
        <pc:spChg chg="del">
          <ac:chgData name="Alfred Smith" userId="3c60a3631c0db8ad" providerId="LiveId" clId="{89547807-BFC7-4768-A102-6C9C2939CBDE}" dt="2023-01-12T13:33:48.292" v="68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1909638311" sldId="262"/>
            <ac:picMk id="5" creationId="{904C84C2-5064-BE4D-76CC-352889EC87B2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4:45.969" v="76"/>
        <pc:sldMkLst>
          <pc:docMk/>
          <pc:sldMk cId="641208035" sldId="263"/>
        </pc:sldMkLst>
        <pc:spChg chg="del">
          <ac:chgData name="Alfred Smith" userId="3c60a3631c0db8ad" providerId="LiveId" clId="{89547807-BFC7-4768-A102-6C9C2939CBDE}" dt="2023-01-12T13:33:44.594" v="67" actId="478"/>
          <ac:spMkLst>
            <pc:docMk/>
            <pc:sldMk cId="641208035" sldId="263"/>
            <ac:spMk id="3" creationId="{A58184BD-88F1-BA02-40C1-D8403D0EEC0D}"/>
          </ac:spMkLst>
        </pc:spChg>
        <pc:spChg chg="add mod">
          <ac:chgData name="Alfred Smith" userId="3c60a3631c0db8ad" providerId="LiveId" clId="{89547807-BFC7-4768-A102-6C9C2939CBDE}" dt="2023-01-12T13:34:45.969" v="76"/>
          <ac:spMkLst>
            <pc:docMk/>
            <pc:sldMk cId="641208035" sldId="263"/>
            <ac:spMk id="5" creationId="{7300A6BB-E5E5-BC36-7225-CC802DBB6192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641208035" sldId="263"/>
            <ac:picMk id="2" creationId="{10B048A9-2AFE-4072-A8A4-F0C09E018231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4:47.774" v="77"/>
        <pc:sldMkLst>
          <pc:docMk/>
          <pc:sldMk cId="4044745628" sldId="264"/>
        </pc:sldMkLst>
        <pc:spChg chg="add mod">
          <ac:chgData name="Alfred Smith" userId="3c60a3631c0db8ad" providerId="LiveId" clId="{89547807-BFC7-4768-A102-6C9C2939CBDE}" dt="2023-01-12T13:34:47.774" v="77"/>
          <ac:spMkLst>
            <pc:docMk/>
            <pc:sldMk cId="4044745628" sldId="264"/>
            <ac:spMk id="2" creationId="{1B458E6C-AE2A-771D-F66B-1C533F2D93BF}"/>
          </ac:spMkLst>
        </pc:spChg>
        <pc:spChg chg="del">
          <ac:chgData name="Alfred Smith" userId="3c60a3631c0db8ad" providerId="LiveId" clId="{89547807-BFC7-4768-A102-6C9C2939CBDE}" dt="2023-01-12T13:33:42.729" v="66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4044745628" sldId="264"/>
            <ac:picMk id="5" creationId="{180EC31E-D455-C352-B5F9-AC27A5AFFAF9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4:49.638" v="78"/>
        <pc:sldMkLst>
          <pc:docMk/>
          <pc:sldMk cId="978260341" sldId="265"/>
        </pc:sldMkLst>
        <pc:spChg chg="add mod">
          <ac:chgData name="Alfred Smith" userId="3c60a3631c0db8ad" providerId="LiveId" clId="{89547807-BFC7-4768-A102-6C9C2939CBDE}" dt="2023-01-12T13:34:49.638" v="78"/>
          <ac:spMkLst>
            <pc:docMk/>
            <pc:sldMk cId="978260341" sldId="265"/>
            <ac:spMk id="2" creationId="{54D0F199-393E-E661-9B9E-0A1900CCBE2C}"/>
          </ac:spMkLst>
        </pc:spChg>
        <pc:spChg chg="del">
          <ac:chgData name="Alfred Smith" userId="3c60a3631c0db8ad" providerId="LiveId" clId="{89547807-BFC7-4768-A102-6C9C2939CBDE}" dt="2023-01-12T13:33:40.683" v="65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978260341" sldId="265"/>
            <ac:picMk id="6" creationId="{F98460AE-A442-E366-3F2B-85405A5FC9E6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4:53.576" v="79"/>
        <pc:sldMkLst>
          <pc:docMk/>
          <pc:sldMk cId="3575870363" sldId="266"/>
        </pc:sldMkLst>
        <pc:spChg chg="add mod">
          <ac:chgData name="Alfred Smith" userId="3c60a3631c0db8ad" providerId="LiveId" clId="{89547807-BFC7-4768-A102-6C9C2939CBDE}" dt="2023-01-12T13:34:53.576" v="79"/>
          <ac:spMkLst>
            <pc:docMk/>
            <pc:sldMk cId="3575870363" sldId="266"/>
            <ac:spMk id="2" creationId="{E177BF52-6396-5C1B-9A56-7AEDD22BE271}"/>
          </ac:spMkLst>
        </pc:spChg>
        <pc:spChg chg="del">
          <ac:chgData name="Alfred Smith" userId="3c60a3631c0db8ad" providerId="LiveId" clId="{89547807-BFC7-4768-A102-6C9C2939CBDE}" dt="2023-01-12T13:33:38.351" v="64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3575870363" sldId="266"/>
            <ac:picMk id="7" creationId="{13A44DB5-2B11-25A2-0620-1DE9EAD2B345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4:56.781" v="80"/>
        <pc:sldMkLst>
          <pc:docMk/>
          <pc:sldMk cId="4017137865" sldId="267"/>
        </pc:sldMkLst>
        <pc:spChg chg="del">
          <ac:chgData name="Alfred Smith" userId="3c60a3631c0db8ad" providerId="LiveId" clId="{89547807-BFC7-4768-A102-6C9C2939CBDE}" dt="2023-01-12T13:33:35.795" v="63" actId="478"/>
          <ac:spMkLst>
            <pc:docMk/>
            <pc:sldMk cId="4017137865" sldId="267"/>
            <ac:spMk id="3" creationId="{A58184BD-88F1-BA02-40C1-D8403D0EEC0D}"/>
          </ac:spMkLst>
        </pc:spChg>
        <pc:spChg chg="add mod">
          <ac:chgData name="Alfred Smith" userId="3c60a3631c0db8ad" providerId="LiveId" clId="{89547807-BFC7-4768-A102-6C9C2939CBDE}" dt="2023-01-12T13:34:56.781" v="80"/>
          <ac:spMkLst>
            <pc:docMk/>
            <pc:sldMk cId="4017137865" sldId="267"/>
            <ac:spMk id="5" creationId="{C31A545D-6271-D4F5-3407-734EB787CC83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4017137865" sldId="267"/>
            <ac:picMk id="2" creationId="{82F8F6D9-5593-F8EB-3325-5815AC2B2608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4:58.988" v="81"/>
        <pc:sldMkLst>
          <pc:docMk/>
          <pc:sldMk cId="3137811553" sldId="268"/>
        </pc:sldMkLst>
        <pc:spChg chg="add mod">
          <ac:chgData name="Alfred Smith" userId="3c60a3631c0db8ad" providerId="LiveId" clId="{89547807-BFC7-4768-A102-6C9C2939CBDE}" dt="2023-01-12T13:34:58.988" v="81"/>
          <ac:spMkLst>
            <pc:docMk/>
            <pc:sldMk cId="3137811553" sldId="268"/>
            <ac:spMk id="2" creationId="{E6183F4E-F4DC-3141-6355-6689228DC17B}"/>
          </ac:spMkLst>
        </pc:spChg>
        <pc:spChg chg="del">
          <ac:chgData name="Alfred Smith" userId="3c60a3631c0db8ad" providerId="LiveId" clId="{89547807-BFC7-4768-A102-6C9C2939CBDE}" dt="2023-01-12T13:33:33.841" v="62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3137811553" sldId="268"/>
            <ac:picMk id="5" creationId="{7BCCEBF4-D77B-966D-1387-4AAAC9220CB5}"/>
          </ac:picMkLst>
        </pc:picChg>
      </pc:sldChg>
      <pc:sldChg chg="addSp delSp modSp mod modTransition modAnim">
        <pc:chgData name="Alfred Smith" userId="3c60a3631c0db8ad" providerId="LiveId" clId="{89547807-BFC7-4768-A102-6C9C2939CBDE}" dt="2023-01-12T13:35:01.473" v="82"/>
        <pc:sldMkLst>
          <pc:docMk/>
          <pc:sldMk cId="100491716" sldId="269"/>
        </pc:sldMkLst>
        <pc:spChg chg="add mod">
          <ac:chgData name="Alfred Smith" userId="3c60a3631c0db8ad" providerId="LiveId" clId="{89547807-BFC7-4768-A102-6C9C2939CBDE}" dt="2023-01-12T13:35:01.473" v="82"/>
          <ac:spMkLst>
            <pc:docMk/>
            <pc:sldMk cId="100491716" sldId="269"/>
            <ac:spMk id="2" creationId="{7BCC0E3D-569B-04BE-7189-550BFB8AD6F9}"/>
          </ac:spMkLst>
        </pc:spChg>
        <pc:spChg chg="del">
          <ac:chgData name="Alfred Smith" userId="3c60a3631c0db8ad" providerId="LiveId" clId="{89547807-BFC7-4768-A102-6C9C2939CBDE}" dt="2023-01-12T13:33:31.740" v="61" actId="478"/>
          <ac:spMkLst>
            <pc:docMk/>
            <pc:sldMk cId="100491716" sldId="269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100491716" sldId="269"/>
            <ac:picMk id="10" creationId="{57CFA713-4C38-0FB8-0761-47DD7C6D6D42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4120481681" sldId="270"/>
        </pc:sldMkLst>
        <pc:spChg chg="mod">
          <ac:chgData name="Alfred Smith" userId="3c60a3631c0db8ad" providerId="LiveId" clId="{89547807-BFC7-4768-A102-6C9C2939CBDE}" dt="2023-01-12T13:28:52.262" v="28" actId="14100"/>
          <ac:spMkLst>
            <pc:docMk/>
            <pc:sldMk cId="4120481681" sldId="270"/>
            <ac:spMk id="3" creationId="{79263BB5-7BAD-C253-DE61-347B0019D8E0}"/>
          </ac:spMkLst>
        </pc:sp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939110669" sldId="271"/>
        </pc:sldMkLst>
        <pc:spChg chg="mod">
          <ac:chgData name="Alfred Smith" userId="3c60a3631c0db8ad" providerId="LiveId" clId="{89547807-BFC7-4768-A102-6C9C2939CBDE}" dt="2023-01-12T13:30:14.504" v="30"/>
          <ac:spMkLst>
            <pc:docMk/>
            <pc:sldMk cId="939110669" sldId="271"/>
            <ac:spMk id="2" creationId="{F314F6E8-088D-097B-B491-7DE9322DE79E}"/>
          </ac:spMkLst>
        </pc:sp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4024569785" sldId="272"/>
        </pc:sldMkLst>
        <pc:spChg chg="mod">
          <ac:chgData name="Alfred Smith" userId="3c60a3631c0db8ad" providerId="LiveId" clId="{89547807-BFC7-4768-A102-6C9C2939CBDE}" dt="2023-01-12T13:30:23.307" v="31"/>
          <ac:spMkLst>
            <pc:docMk/>
            <pc:sldMk cId="4024569785" sldId="272"/>
            <ac:spMk id="2" creationId="{E31660A5-D088-0DC6-BE59-3C5B23B65393}"/>
          </ac:spMkLst>
        </pc:sp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487179600" sldId="273"/>
        </pc:sldMkLst>
        <pc:spChg chg="mod">
          <ac:chgData name="Alfred Smith" userId="3c60a3631c0db8ad" providerId="LiveId" clId="{89547807-BFC7-4768-A102-6C9C2939CBDE}" dt="2023-01-12T13:30:28.264" v="32"/>
          <ac:spMkLst>
            <pc:docMk/>
            <pc:sldMk cId="487179600" sldId="273"/>
            <ac:spMk id="2" creationId="{4803528C-4658-C3A6-C53D-9074CDF59470}"/>
          </ac:spMkLst>
        </pc:sp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2168401200" sldId="274"/>
        </pc:sldMkLst>
        <pc:spChg chg="mod">
          <ac:chgData name="Alfred Smith" userId="3c60a3631c0db8ad" providerId="LiveId" clId="{89547807-BFC7-4768-A102-6C9C2939CBDE}" dt="2023-01-12T13:30:35.898" v="33"/>
          <ac:spMkLst>
            <pc:docMk/>
            <pc:sldMk cId="2168401200" sldId="274"/>
            <ac:spMk id="2" creationId="{5938FB8D-0CB5-B9EB-A9F9-1E36769EF3D7}"/>
          </ac:spMkLst>
        </pc:sp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2996969115" sldId="275"/>
        </pc:sldMkLst>
        <pc:spChg chg="mod">
          <ac:chgData name="Alfred Smith" userId="3c60a3631c0db8ad" providerId="LiveId" clId="{89547807-BFC7-4768-A102-6C9C2939CBDE}" dt="2023-01-12T13:30:41.676" v="34"/>
          <ac:spMkLst>
            <pc:docMk/>
            <pc:sldMk cId="2996969115" sldId="275"/>
            <ac:spMk id="2" creationId="{ED9C9435-9628-0FFF-7D3D-088C5320975C}"/>
          </ac:spMkLst>
        </pc:sp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2390376940" sldId="276"/>
        </pc:sldMkLst>
        <pc:spChg chg="mod">
          <ac:chgData name="Alfred Smith" userId="3c60a3631c0db8ad" providerId="LiveId" clId="{89547807-BFC7-4768-A102-6C9C2939CBDE}" dt="2023-01-12T13:30:46.288" v="35"/>
          <ac:spMkLst>
            <pc:docMk/>
            <pc:sldMk cId="2390376940" sldId="276"/>
            <ac:spMk id="3" creationId="{AD86A5D2-6CC6-6DBC-7D4E-75F36FB6A5D4}"/>
          </ac:spMkLst>
        </pc:sp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4265919077" sldId="277"/>
        </pc:sldMkLst>
        <pc:spChg chg="mod">
          <ac:chgData name="Alfred Smith" userId="3c60a3631c0db8ad" providerId="LiveId" clId="{89547807-BFC7-4768-A102-6C9C2939CBDE}" dt="2023-01-12T13:30:54.982" v="36"/>
          <ac:spMkLst>
            <pc:docMk/>
            <pc:sldMk cId="4265919077" sldId="277"/>
            <ac:spMk id="2" creationId="{04B7BF72-D3EF-CA4A-8971-BBFF8C16AFAE}"/>
          </ac:spMkLst>
        </pc:sp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210266664" sldId="278"/>
        </pc:sldMkLst>
        <pc:spChg chg="mod">
          <ac:chgData name="Alfred Smith" userId="3c60a3631c0db8ad" providerId="LiveId" clId="{89547807-BFC7-4768-A102-6C9C2939CBDE}" dt="2023-01-12T13:31:01.324" v="37"/>
          <ac:spMkLst>
            <pc:docMk/>
            <pc:sldMk cId="210266664" sldId="278"/>
            <ac:spMk id="2" creationId="{3353C23B-6599-CD3F-BEEB-3F5A6499B535}"/>
          </ac:spMkLst>
        </pc:sp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888433145" sldId="279"/>
        </pc:sldMkLst>
        <pc:spChg chg="mod">
          <ac:chgData name="Alfred Smith" userId="3c60a3631c0db8ad" providerId="LiveId" clId="{89547807-BFC7-4768-A102-6C9C2939CBDE}" dt="2023-01-12T13:31:07.134" v="38"/>
          <ac:spMkLst>
            <pc:docMk/>
            <pc:sldMk cId="888433145" sldId="279"/>
            <ac:spMk id="2" creationId="{46587686-3AAF-87D3-EFB3-B4F8E269BD82}"/>
          </ac:spMkLst>
        </pc:sp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791300187" sldId="280"/>
        </pc:sldMkLst>
        <pc:spChg chg="mod">
          <ac:chgData name="Alfred Smith" userId="3c60a3631c0db8ad" providerId="LiveId" clId="{89547807-BFC7-4768-A102-6C9C2939CBDE}" dt="2023-01-12T13:31:15.995" v="39"/>
          <ac:spMkLst>
            <pc:docMk/>
            <pc:sldMk cId="791300187" sldId="280"/>
            <ac:spMk id="2" creationId="{B8730955-1345-1D99-7264-3B71F15B0187}"/>
          </ac:spMkLst>
        </pc:spChg>
      </pc:sldChg>
      <pc:sldChg chg="addSp delSp modSp mod modTransition modAnim">
        <pc:chgData name="Alfred Smith" userId="3c60a3631c0db8ad" providerId="LiveId" clId="{89547807-BFC7-4768-A102-6C9C2939CBDE}" dt="2023-01-12T13:35:06.802" v="83"/>
        <pc:sldMkLst>
          <pc:docMk/>
          <pc:sldMk cId="113998658" sldId="283"/>
        </pc:sldMkLst>
        <pc:spChg chg="add mod">
          <ac:chgData name="Alfred Smith" userId="3c60a3631c0db8ad" providerId="LiveId" clId="{89547807-BFC7-4768-A102-6C9C2939CBDE}" dt="2023-01-12T13:35:06.802" v="83"/>
          <ac:spMkLst>
            <pc:docMk/>
            <pc:sldMk cId="113998658" sldId="283"/>
            <ac:spMk id="2" creationId="{615320F5-5069-1C72-42ED-C76326381CB6}"/>
          </ac:spMkLst>
        </pc:spChg>
        <pc:spChg chg="del">
          <ac:chgData name="Alfred Smith" userId="3c60a3631c0db8ad" providerId="LiveId" clId="{89547807-BFC7-4768-A102-6C9C2939CBDE}" dt="2023-01-12T13:33:28.898" v="60" actId="478"/>
          <ac:spMkLst>
            <pc:docMk/>
            <pc:sldMk cId="113998658" sldId="283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113998658" sldId="283"/>
            <ac:picMk id="8" creationId="{9BF9841C-3F20-5E06-C09D-FDC74D60807C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693838891" sldId="284"/>
        </pc:sldMkLst>
        <pc:spChg chg="mod">
          <ac:chgData name="Alfred Smith" userId="3c60a3631c0db8ad" providerId="LiveId" clId="{89547807-BFC7-4768-A102-6C9C2939CBDE}" dt="2023-01-12T13:31:19.827" v="40"/>
          <ac:spMkLst>
            <pc:docMk/>
            <pc:sldMk cId="693838891" sldId="284"/>
            <ac:spMk id="2" creationId="{79018A65-B072-6886-7623-337E8813546B}"/>
          </ac:spMkLst>
        </pc:spChg>
      </pc:sldChg>
      <pc:sldChg chg="addSp delSp modSp mod modTransition modAnim">
        <pc:chgData name="Alfred Smith" userId="3c60a3631c0db8ad" providerId="LiveId" clId="{89547807-BFC7-4768-A102-6C9C2939CBDE}" dt="2023-01-12T13:35:09.234" v="84"/>
        <pc:sldMkLst>
          <pc:docMk/>
          <pc:sldMk cId="1878700836" sldId="285"/>
        </pc:sldMkLst>
        <pc:spChg chg="add mod">
          <ac:chgData name="Alfred Smith" userId="3c60a3631c0db8ad" providerId="LiveId" clId="{89547807-BFC7-4768-A102-6C9C2939CBDE}" dt="2023-01-12T13:35:09.234" v="84"/>
          <ac:spMkLst>
            <pc:docMk/>
            <pc:sldMk cId="1878700836" sldId="285"/>
            <ac:spMk id="2" creationId="{47810D10-CEF1-E975-9028-0BE3B67CF610}"/>
          </ac:spMkLst>
        </pc:spChg>
        <pc:spChg chg="del">
          <ac:chgData name="Alfred Smith" userId="3c60a3631c0db8ad" providerId="LiveId" clId="{89547807-BFC7-4768-A102-6C9C2939CBDE}" dt="2023-01-12T13:33:26.348" v="59" actId="478"/>
          <ac:spMkLst>
            <pc:docMk/>
            <pc:sldMk cId="1878700836" sldId="285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1878700836" sldId="285"/>
            <ac:picMk id="7" creationId="{5179F005-ED25-8207-185D-5DAC94A3D201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1266497401" sldId="286"/>
        </pc:sldMkLst>
        <pc:spChg chg="mod">
          <ac:chgData name="Alfred Smith" userId="3c60a3631c0db8ad" providerId="LiveId" clId="{89547807-BFC7-4768-A102-6C9C2939CBDE}" dt="2023-01-12T13:31:24.280" v="41"/>
          <ac:spMkLst>
            <pc:docMk/>
            <pc:sldMk cId="1266497401" sldId="286"/>
            <ac:spMk id="2" creationId="{04686E9C-EA6F-2CCC-E3FE-51857DF947D2}"/>
          </ac:spMkLst>
        </pc:spChg>
      </pc:sldChg>
      <pc:sldChg chg="addSp delSp modSp mod modTransition modAnim">
        <pc:chgData name="Alfred Smith" userId="3c60a3631c0db8ad" providerId="LiveId" clId="{89547807-BFC7-4768-A102-6C9C2939CBDE}" dt="2023-01-12T13:35:12.097" v="85"/>
        <pc:sldMkLst>
          <pc:docMk/>
          <pc:sldMk cId="2003438285" sldId="287"/>
        </pc:sldMkLst>
        <pc:spChg chg="add mod">
          <ac:chgData name="Alfred Smith" userId="3c60a3631c0db8ad" providerId="LiveId" clId="{89547807-BFC7-4768-A102-6C9C2939CBDE}" dt="2023-01-12T13:35:12.097" v="85"/>
          <ac:spMkLst>
            <pc:docMk/>
            <pc:sldMk cId="2003438285" sldId="287"/>
            <ac:spMk id="2" creationId="{DCED0FF5-9CDF-3256-8A5D-876A55BF06D2}"/>
          </ac:spMkLst>
        </pc:spChg>
        <pc:spChg chg="del">
          <ac:chgData name="Alfred Smith" userId="3c60a3631c0db8ad" providerId="LiveId" clId="{89547807-BFC7-4768-A102-6C9C2939CBDE}" dt="2023-01-12T13:33:23.812" v="58" actId="478"/>
          <ac:spMkLst>
            <pc:docMk/>
            <pc:sldMk cId="2003438285" sldId="287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2003438285" sldId="287"/>
            <ac:picMk id="11" creationId="{B6C46A25-1404-88CD-E84E-9AC491C357F4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3658293048" sldId="288"/>
        </pc:sldMkLst>
        <pc:spChg chg="mod">
          <ac:chgData name="Alfred Smith" userId="3c60a3631c0db8ad" providerId="LiveId" clId="{89547807-BFC7-4768-A102-6C9C2939CBDE}" dt="2023-01-12T13:31:37.738" v="42"/>
          <ac:spMkLst>
            <pc:docMk/>
            <pc:sldMk cId="3658293048" sldId="288"/>
            <ac:spMk id="2" creationId="{7A848155-77A7-F3A7-E041-1551D32A5234}"/>
          </ac:spMkLst>
        </pc:spChg>
      </pc:sldChg>
      <pc:sldChg chg="addSp delSp modSp mod modTransition modAnim">
        <pc:chgData name="Alfred Smith" userId="3c60a3631c0db8ad" providerId="LiveId" clId="{89547807-BFC7-4768-A102-6C9C2939CBDE}" dt="2023-01-12T13:35:14.290" v="86"/>
        <pc:sldMkLst>
          <pc:docMk/>
          <pc:sldMk cId="2479430244" sldId="289"/>
        </pc:sldMkLst>
        <pc:spChg chg="add mod">
          <ac:chgData name="Alfred Smith" userId="3c60a3631c0db8ad" providerId="LiveId" clId="{89547807-BFC7-4768-A102-6C9C2939CBDE}" dt="2023-01-12T13:35:14.290" v="86"/>
          <ac:spMkLst>
            <pc:docMk/>
            <pc:sldMk cId="2479430244" sldId="289"/>
            <ac:spMk id="2" creationId="{6513164B-656A-D88B-ECB8-BF8E5E05E35A}"/>
          </ac:spMkLst>
        </pc:spChg>
        <pc:spChg chg="del">
          <ac:chgData name="Alfred Smith" userId="3c60a3631c0db8ad" providerId="LiveId" clId="{89547807-BFC7-4768-A102-6C9C2939CBDE}" dt="2023-01-12T13:33:16.590" v="57" actId="478"/>
          <ac:spMkLst>
            <pc:docMk/>
            <pc:sldMk cId="2479430244" sldId="289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2479430244" sldId="289"/>
            <ac:picMk id="6" creationId="{4C6B9A92-001A-2E20-6DE6-38882879A36B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4125401493" sldId="290"/>
        </pc:sldMkLst>
        <pc:spChg chg="mod">
          <ac:chgData name="Alfred Smith" userId="3c60a3631c0db8ad" providerId="LiveId" clId="{89547807-BFC7-4768-A102-6C9C2939CBDE}" dt="2023-01-12T13:31:42.959" v="43"/>
          <ac:spMkLst>
            <pc:docMk/>
            <pc:sldMk cId="4125401493" sldId="290"/>
            <ac:spMk id="2" creationId="{6C8DB99E-60C9-7D00-4543-516926EE8756}"/>
          </ac:spMkLst>
        </pc:spChg>
      </pc:sldChg>
      <pc:sldChg chg="addSp delSp modSp mod modTransition modAnim">
        <pc:chgData name="Alfred Smith" userId="3c60a3631c0db8ad" providerId="LiveId" clId="{89547807-BFC7-4768-A102-6C9C2939CBDE}" dt="2023-01-12T13:35:16.568" v="87"/>
        <pc:sldMkLst>
          <pc:docMk/>
          <pc:sldMk cId="2690489995" sldId="291"/>
        </pc:sldMkLst>
        <pc:spChg chg="del">
          <ac:chgData name="Alfred Smith" userId="3c60a3631c0db8ad" providerId="LiveId" clId="{89547807-BFC7-4768-A102-6C9C2939CBDE}" dt="2023-01-12T13:33:13.948" v="56" actId="478"/>
          <ac:spMkLst>
            <pc:docMk/>
            <pc:sldMk cId="2690489995" sldId="291"/>
            <ac:spMk id="3" creationId="{A58184BD-88F1-BA02-40C1-D8403D0EEC0D}"/>
          </ac:spMkLst>
        </pc:spChg>
        <pc:spChg chg="add mod">
          <ac:chgData name="Alfred Smith" userId="3c60a3631c0db8ad" providerId="LiveId" clId="{89547807-BFC7-4768-A102-6C9C2939CBDE}" dt="2023-01-12T13:35:16.568" v="87"/>
          <ac:spMkLst>
            <pc:docMk/>
            <pc:sldMk cId="2690489995" sldId="291"/>
            <ac:spMk id="5" creationId="{040D1FC5-90E9-5BFF-0D45-8C0A2E460675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2690489995" sldId="291"/>
            <ac:picMk id="2" creationId="{2576B8B6-FC76-24A4-1A0B-3BCA0DDECF89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3591948318" sldId="292"/>
        </pc:sldMkLst>
        <pc:spChg chg="mod">
          <ac:chgData name="Alfred Smith" userId="3c60a3631c0db8ad" providerId="LiveId" clId="{89547807-BFC7-4768-A102-6C9C2939CBDE}" dt="2023-01-12T13:31:47.697" v="44"/>
          <ac:spMkLst>
            <pc:docMk/>
            <pc:sldMk cId="3591948318" sldId="292"/>
            <ac:spMk id="2" creationId="{06A18738-8877-5A17-BC53-F18D91B484F1}"/>
          </ac:spMkLst>
        </pc:spChg>
      </pc:sldChg>
      <pc:sldChg chg="addSp delSp modSp mod modTransition modAnim">
        <pc:chgData name="Alfred Smith" userId="3c60a3631c0db8ad" providerId="LiveId" clId="{89547807-BFC7-4768-A102-6C9C2939CBDE}" dt="2023-01-12T13:35:18.771" v="88"/>
        <pc:sldMkLst>
          <pc:docMk/>
          <pc:sldMk cId="1275334718" sldId="293"/>
        </pc:sldMkLst>
        <pc:spChg chg="del">
          <ac:chgData name="Alfred Smith" userId="3c60a3631c0db8ad" providerId="LiveId" clId="{89547807-BFC7-4768-A102-6C9C2939CBDE}" dt="2023-01-12T13:33:09.054" v="55" actId="478"/>
          <ac:spMkLst>
            <pc:docMk/>
            <pc:sldMk cId="1275334718" sldId="293"/>
            <ac:spMk id="3" creationId="{A58184BD-88F1-BA02-40C1-D8403D0EEC0D}"/>
          </ac:spMkLst>
        </pc:spChg>
        <pc:spChg chg="add mod">
          <ac:chgData name="Alfred Smith" userId="3c60a3631c0db8ad" providerId="LiveId" clId="{89547807-BFC7-4768-A102-6C9C2939CBDE}" dt="2023-01-12T13:35:18.771" v="88"/>
          <ac:spMkLst>
            <pc:docMk/>
            <pc:sldMk cId="1275334718" sldId="293"/>
            <ac:spMk id="5" creationId="{EE675528-EAAB-4E46-9536-9781BF2DBEB0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1275334718" sldId="293"/>
            <ac:picMk id="2" creationId="{27C7128C-79F5-6F71-35F8-2C73F41A0D47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4060954487" sldId="294"/>
        </pc:sldMkLst>
        <pc:spChg chg="mod">
          <ac:chgData name="Alfred Smith" userId="3c60a3631c0db8ad" providerId="LiveId" clId="{89547807-BFC7-4768-A102-6C9C2939CBDE}" dt="2023-01-12T13:31:52.657" v="45"/>
          <ac:spMkLst>
            <pc:docMk/>
            <pc:sldMk cId="4060954487" sldId="294"/>
            <ac:spMk id="2" creationId="{6C69B1C9-C5EB-0ECD-FE5E-B63C32E14B4A}"/>
          </ac:spMkLst>
        </pc:spChg>
      </pc:sldChg>
      <pc:sldChg chg="addSp delSp modSp mod modTransition modAnim">
        <pc:chgData name="Alfred Smith" userId="3c60a3631c0db8ad" providerId="LiveId" clId="{89547807-BFC7-4768-A102-6C9C2939CBDE}" dt="2023-01-12T13:35:21.771" v="89"/>
        <pc:sldMkLst>
          <pc:docMk/>
          <pc:sldMk cId="4159014259" sldId="295"/>
        </pc:sldMkLst>
        <pc:spChg chg="add mod">
          <ac:chgData name="Alfred Smith" userId="3c60a3631c0db8ad" providerId="LiveId" clId="{89547807-BFC7-4768-A102-6C9C2939CBDE}" dt="2023-01-12T13:35:21.771" v="89"/>
          <ac:spMkLst>
            <pc:docMk/>
            <pc:sldMk cId="4159014259" sldId="295"/>
            <ac:spMk id="2" creationId="{4DD0E5CF-3280-9203-0188-771225E2C8EC}"/>
          </ac:spMkLst>
        </pc:spChg>
        <pc:spChg chg="del">
          <ac:chgData name="Alfred Smith" userId="3c60a3631c0db8ad" providerId="LiveId" clId="{89547807-BFC7-4768-A102-6C9C2939CBDE}" dt="2023-01-12T13:33:00.170" v="54" actId="478"/>
          <ac:spMkLst>
            <pc:docMk/>
            <pc:sldMk cId="4159014259" sldId="295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4159014259" sldId="295"/>
            <ac:picMk id="5" creationId="{FBA5E221-6DA7-CCDC-83BE-1D106D215575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2102894120" sldId="296"/>
        </pc:sldMkLst>
        <pc:spChg chg="mod">
          <ac:chgData name="Alfred Smith" userId="3c60a3631c0db8ad" providerId="LiveId" clId="{89547807-BFC7-4768-A102-6C9C2939CBDE}" dt="2023-01-12T13:31:56.513" v="46"/>
          <ac:spMkLst>
            <pc:docMk/>
            <pc:sldMk cId="2102894120" sldId="296"/>
            <ac:spMk id="2" creationId="{4C889A85-38A9-D495-AA3E-0AD9B0E686A3}"/>
          </ac:spMkLst>
        </pc:spChg>
      </pc:sldChg>
      <pc:sldChg chg="addSp delSp modSp mod modTransition modAnim">
        <pc:chgData name="Alfred Smith" userId="3c60a3631c0db8ad" providerId="LiveId" clId="{89547807-BFC7-4768-A102-6C9C2939CBDE}" dt="2023-01-12T13:35:24.113" v="90"/>
        <pc:sldMkLst>
          <pc:docMk/>
          <pc:sldMk cId="2720359067" sldId="297"/>
        </pc:sldMkLst>
        <pc:spChg chg="add mod">
          <ac:chgData name="Alfred Smith" userId="3c60a3631c0db8ad" providerId="LiveId" clId="{89547807-BFC7-4768-A102-6C9C2939CBDE}" dt="2023-01-12T13:35:24.113" v="90"/>
          <ac:spMkLst>
            <pc:docMk/>
            <pc:sldMk cId="2720359067" sldId="297"/>
            <ac:spMk id="2" creationId="{3E59F203-8719-0D5E-C5C6-D5B0A7969CBE}"/>
          </ac:spMkLst>
        </pc:spChg>
        <pc:spChg chg="del">
          <ac:chgData name="Alfred Smith" userId="3c60a3631c0db8ad" providerId="LiveId" clId="{89547807-BFC7-4768-A102-6C9C2939CBDE}" dt="2023-01-12T13:32:58.387" v="53" actId="478"/>
          <ac:spMkLst>
            <pc:docMk/>
            <pc:sldMk cId="2720359067" sldId="297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2720359067" sldId="297"/>
            <ac:picMk id="9" creationId="{97D49126-2EB5-C41E-76FB-1C25CF4DE897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2376892163" sldId="298"/>
        </pc:sldMkLst>
        <pc:spChg chg="mod">
          <ac:chgData name="Alfred Smith" userId="3c60a3631c0db8ad" providerId="LiveId" clId="{89547807-BFC7-4768-A102-6C9C2939CBDE}" dt="2023-01-12T13:32:00.728" v="47"/>
          <ac:spMkLst>
            <pc:docMk/>
            <pc:sldMk cId="2376892163" sldId="298"/>
            <ac:spMk id="2" creationId="{63AA8812-A1B5-9F6B-C6CD-FDA186727B34}"/>
          </ac:spMkLst>
        </pc:spChg>
      </pc:sldChg>
      <pc:sldChg chg="addSp delSp modSp mod modTransition modAnim">
        <pc:chgData name="Alfred Smith" userId="3c60a3631c0db8ad" providerId="LiveId" clId="{89547807-BFC7-4768-A102-6C9C2939CBDE}" dt="2023-01-12T13:35:27.463" v="91"/>
        <pc:sldMkLst>
          <pc:docMk/>
          <pc:sldMk cId="719844646" sldId="299"/>
        </pc:sldMkLst>
        <pc:spChg chg="add mod">
          <ac:chgData name="Alfred Smith" userId="3c60a3631c0db8ad" providerId="LiveId" clId="{89547807-BFC7-4768-A102-6C9C2939CBDE}" dt="2023-01-12T13:35:27.463" v="91"/>
          <ac:spMkLst>
            <pc:docMk/>
            <pc:sldMk cId="719844646" sldId="299"/>
            <ac:spMk id="2" creationId="{5BB7F731-DAF7-BF5F-6FF1-07A7074547C6}"/>
          </ac:spMkLst>
        </pc:spChg>
        <pc:spChg chg="del">
          <ac:chgData name="Alfred Smith" userId="3c60a3631c0db8ad" providerId="LiveId" clId="{89547807-BFC7-4768-A102-6C9C2939CBDE}" dt="2023-01-12T13:32:56.084" v="52" actId="478"/>
          <ac:spMkLst>
            <pc:docMk/>
            <pc:sldMk cId="719844646" sldId="299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719844646" sldId="299"/>
            <ac:picMk id="6" creationId="{3AD16DBD-7E89-0729-50F1-EC8AAC89B2C7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319475530" sldId="300"/>
        </pc:sldMkLst>
        <pc:spChg chg="mod">
          <ac:chgData name="Alfred Smith" userId="3c60a3631c0db8ad" providerId="LiveId" clId="{89547807-BFC7-4768-A102-6C9C2939CBDE}" dt="2023-01-12T13:32:05.806" v="48"/>
          <ac:spMkLst>
            <pc:docMk/>
            <pc:sldMk cId="319475530" sldId="300"/>
            <ac:spMk id="2" creationId="{9C62A95C-750A-4671-755A-7F681B0BFD3E}"/>
          </ac:spMkLst>
        </pc:spChg>
      </pc:sldChg>
      <pc:sldChg chg="addSp delSp modSp mod modTransition modAnim">
        <pc:chgData name="Alfred Smith" userId="3c60a3631c0db8ad" providerId="LiveId" clId="{89547807-BFC7-4768-A102-6C9C2939CBDE}" dt="2023-01-12T13:35:29.888" v="92"/>
        <pc:sldMkLst>
          <pc:docMk/>
          <pc:sldMk cId="977203014" sldId="301"/>
        </pc:sldMkLst>
        <pc:spChg chg="add mod">
          <ac:chgData name="Alfred Smith" userId="3c60a3631c0db8ad" providerId="LiveId" clId="{89547807-BFC7-4768-A102-6C9C2939CBDE}" dt="2023-01-12T13:35:29.888" v="92"/>
          <ac:spMkLst>
            <pc:docMk/>
            <pc:sldMk cId="977203014" sldId="301"/>
            <ac:spMk id="2" creationId="{05582E0A-1CDF-335E-C308-92540DE2FC2F}"/>
          </ac:spMkLst>
        </pc:spChg>
        <pc:spChg chg="del">
          <ac:chgData name="Alfred Smith" userId="3c60a3631c0db8ad" providerId="LiveId" clId="{89547807-BFC7-4768-A102-6C9C2939CBDE}" dt="2023-01-12T13:32:47.469" v="51" actId="478"/>
          <ac:spMkLst>
            <pc:docMk/>
            <pc:sldMk cId="977203014" sldId="301"/>
            <ac:spMk id="3" creationId="{A58184BD-88F1-BA02-40C1-D8403D0EEC0D}"/>
          </ac:spMkLst>
        </pc:spChg>
        <pc:picChg chg="del">
          <ac:chgData name="Alfred Smith" userId="3c60a3631c0db8ad" providerId="LiveId" clId="{89547807-BFC7-4768-A102-6C9C2939CBDE}" dt="2023-01-12T13:32:33.308" v="50"/>
          <ac:picMkLst>
            <pc:docMk/>
            <pc:sldMk cId="977203014" sldId="301"/>
            <ac:picMk id="8" creationId="{1D43EBD9-CD2A-EDCC-2A09-26D458844173}"/>
          </ac:picMkLst>
        </pc:picChg>
      </pc:sldChg>
      <pc:sldChg chg="modSp mod modTransition">
        <pc:chgData name="Alfred Smith" userId="3c60a3631c0db8ad" providerId="LiveId" clId="{89547807-BFC7-4768-A102-6C9C2939CBDE}" dt="2023-01-12T13:32:33.308" v="50"/>
        <pc:sldMkLst>
          <pc:docMk/>
          <pc:sldMk cId="3063142920" sldId="302"/>
        </pc:sldMkLst>
        <pc:spChg chg="mod">
          <ac:chgData name="Alfred Smith" userId="3c60a3631c0db8ad" providerId="LiveId" clId="{89547807-BFC7-4768-A102-6C9C2939CBDE}" dt="2023-01-12T13:32:10.499" v="49"/>
          <ac:spMkLst>
            <pc:docMk/>
            <pc:sldMk cId="3063142920" sldId="302"/>
            <ac:spMk id="2" creationId="{120C5B8A-655B-C364-D2CE-312ACE82DDB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EE7AA1F-DBC4-428B-2367-42CAA3389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"/>
    </mc:Choice>
    <mc:Fallback xmlns="">
      <p:transition spd="slow" advTm="3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80BD5-B768-BFAB-4C94-E2B098A5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7417"/>
            <a:ext cx="12192000" cy="7695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D6685-7E19-FAB1-5925-67F39F695806}"/>
              </a:ext>
            </a:extLst>
          </p:cNvPr>
          <p:cNvSpPr txBox="1"/>
          <p:nvPr/>
        </p:nvSpPr>
        <p:spPr>
          <a:xfrm>
            <a:off x="9579816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Jesus went with him, and a large crowd followed and pressed around Him.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BB0DC-9716-B8A4-038D-5041E705CE57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वह उसके साथ चला; और बड़ी भीड़ उसके पीछे हो ली, यहाँ तक कि लोग उस पर गिरे पड़ते थे।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D5FBAB3-4E32-E3D6-B104-2E7717A06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3"/>
    </mc:Choice>
    <mc:Fallback xmlns="">
      <p:transition spd="slow" advTm="9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657E8-F4B7-BA42-67C9-5AED1DBF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291" y="1"/>
            <a:ext cx="130452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20494-8DF7-49C9-D5AA-0F282D8E36A7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a woman was there who had suffered from bleeding for twelve years.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5426CC-D1F2-EEBE-9698-01E0B35B799D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एक स्त्री, जिसको बारह वर्ष से लहू बहने का रोग था।</a:t>
            </a:r>
            <a:endParaRPr lang="en-ZA" sz="36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2AF71F9B-A749-31AC-BCBC-7E2DEB305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0"/>
    </mc:Choice>
    <mc:Fallback xmlns="">
      <p:transition spd="slow" advTm="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8CDE2-66BC-B3F2-ACE9-FB0D8C0C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87" y="-25513"/>
            <a:ext cx="12767187" cy="6883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6ACB8-6E82-346F-D44B-21500AFF73C9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She had borne much agony under the care of many physicians and had spent all she had, but to no avail. Instead, her condition had only grown worse.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346FA-C67E-3DD6-7187-1BBF1E4280AD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जिसने बहुत वैद्यों से बड़ा दुःख उठाया और अपना सब माल व्यय करने पर भी कुछ लाभ न उठाया था, परन्तु और भी रोगी हो गई थी।</a:t>
            </a:r>
            <a:endParaRPr lang="en-ZA" sz="3600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7838F662-8495-B78E-0ADD-D67C8B82E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8"/>
    </mc:Choice>
    <mc:Fallback xmlns="">
      <p:transition spd="slow" advTm="1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7BB6C-1CBE-E528-63E5-9AB2A6994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87" y="-25513"/>
            <a:ext cx="12767187" cy="6883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7515A-59FF-E38C-ED6B-90F64951DF76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woman heard about Jesus, she came up through the crowd behind Him and touched His cloak.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she kept saying, “If only I touch His garments, I will be healed.”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B82C3-E301-268F-9077-C77CD3FDE96B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की चर्चा सुनकर, भीड़ में उसके पीछे से आई, और उसके वस्त्र को छू लिया,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क्योंकि वह कहती थी, “यदि मैं उसके वस्त्र ही को छू लूँगी, तो चंगी हो जाऊँगी।” </a:t>
            </a:r>
            <a:endParaRPr lang="en-ZA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D189453-6593-5667-ECE1-4DD085A30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9"/>
    </mc:Choice>
    <mc:Fallback xmlns="">
      <p:transition spd="slow" advTm="1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A4161-FB15-2C29-9503-B5DBF0132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8678"/>
            <a:ext cx="12192000" cy="7256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6CE6BD-8591-69D2-B406-1F9514D419BC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7,28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Immediately her bleeding stopped, and she sensed in her body that she was healed of her affliction.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5C7179-8A3F-20ED-93A8-5179FEC17BE3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तुरन्त उसका लहू बहना बन्द हो गया; और उसने अपनी देह में जान लिया, कि मैं उस बीमारी से अच्छी हो गई हूँ।</a:t>
            </a:r>
            <a:endParaRPr lang="en-ZA" sz="3600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9BCA9D06-CA6B-7AC0-1539-CD42BC6C7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9"/>
    </mc:Choice>
    <mc:Fallback xmlns="">
      <p:transition spd="slow" advTm="12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421A5-9381-6665-2A8F-DD69B0E7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7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C4285F-77D9-FD2B-D45F-B0BC7AC55587}"/>
              </a:ext>
            </a:extLst>
          </p:cNvPr>
          <p:cNvSpPr txBox="1"/>
          <p:nvPr/>
        </p:nvSpPr>
        <p:spPr>
          <a:xfrm>
            <a:off x="572344" y="4505377"/>
            <a:ext cx="9655389" cy="1167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लहू बहने वाली रोगी औरत और जाइर की बेटी को चंगा करना - मत्ती 9:18-26; मरकुस 5:21-43; लूका 8:40-56</a:t>
            </a:r>
            <a:endParaRPr lang="en-IN" sz="32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B77D2-D5D5-08A8-7CDB-9F5201BA5AE5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0EDE9-576A-5ADA-F86F-CFEB0AF7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662" y="0"/>
            <a:ext cx="1366666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0D1C89-3525-5E6C-7E1D-F3ACCA0DE926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once Jesus was aware that power had gone out from Him. Turning to the crowd, He asked, “Who touched My garments?”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657B3-0109-5D07-4C81-58F7B40E0A67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यीशु ने तुरन्त अपने में जान लिया, कि मुझसे सामर्थ्य निकली है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c,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भीड़ में पीछे फिरकर पूछा, “मेरा वस्त्र किसने छुआ?”</a:t>
            </a:r>
            <a:endParaRPr lang="en-ZA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3A8FCDB-D9F7-52D1-8EFD-24DBBFE05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2"/>
    </mc:Choice>
    <mc:Fallback xmlns="">
      <p:transition spd="slow" advTm="13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84DB6-D3B6-C0CD-2430-81370D38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9443" y="0"/>
            <a:ext cx="1304144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6E9224-0E48-D46B-20C0-EE19E03E832D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His disciples answered, “You can see the crowd pressing in on You, and yet You ask, ‘Who touched Me?’”</a:t>
            </a:r>
          </a:p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He kept looking around to see who had done this.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BA6ED1-6340-9F2F-8A16-53BFDA97F9EF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उसके चेलों ने उससे कहा, “तू देखता है, कि भीड़ तुझ पर गिरी पड़ती है, और तू कहता है; किकिसने मुझे छुआ?”</a:t>
            </a:r>
          </a:p>
          <a:p>
            <a:pPr algn="l"/>
            <a:r>
              <a:rPr lang="hi-IN" sz="34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hi-IN" sz="3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उसने उसे देखने के लिये जिसने यह काम किया था, चारों ओर दृष्टि की।</a:t>
            </a:r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3DA0AE24-7B39-F904-D71F-139DDC332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5"/>
    </mc:Choice>
    <mc:Fallback xmlns="">
      <p:transition spd="slow" advTm="2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4BDE5-0F68-8393-0951-08F6C0482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9871" y="-450997"/>
            <a:ext cx="13371871" cy="7308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F239B-14D5-C7D0-D561-19559740E70B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31,32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 woman, knowing what had happened to her, came and fell down before Him trembling in fear, and she told Him the whole truth.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BEDD6E-2B10-BB06-36EC-38B38B980BC0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वह स्त्री यह जानकर, कि उसके साथ क्या हुआ है, डरती और काँपती हुई आई, और उसके पाँवों पर गिरकर, उससे सब हाल सच-सच कह दिया।</a:t>
            </a:r>
            <a:endParaRPr lang="en-ZA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DC6870-0D3F-780C-1C4B-677B52AC6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9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5"/>
    </mc:Choice>
    <mc:Fallback xmlns="">
      <p:transition spd="slow" advTm="1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C4A6F-A3F6-AE3C-8578-9BE9DFAE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06" y="-206477"/>
            <a:ext cx="12348706" cy="70644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7714C-F3EF-E066-9BC1-32E1FE7D6CD4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38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“Daughter,” said Jesus, “your faith has healed you. Go in peace and be free of your affliction.”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52415-5B45-5CB8-5576-B373BE4AD127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उससे कहा, “पुत्री, तेरे विश्वास ने तुझे चंगा किया है: कुशल से जा, और अपनी इस बीमारी से बची रह।”</a:t>
            </a:r>
            <a:endParaRPr lang="en-ZA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79CB720-7C5D-FF6E-A07B-0FF99BE2A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7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9"/>
    </mc:Choice>
    <mc:Fallback xmlns="">
      <p:transition spd="slow" advTm="11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22889-4C50-1F68-07C7-BC810EB6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347"/>
            <a:ext cx="12192000" cy="6955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EBAAF-1910-2F24-02FF-BE8B361CA6CC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9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While He was still speaking, messengers from the house of Jairus arrived and said, “Your daughter is dead; why bother the Teacher anymore?”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F9DBAE-F89B-83EC-1EAB-9430E90CE13B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 यह कह ही रहा था, कि आराधनालय के सरदार के घर से लोगों ने आकर कहा, “तेरी बेटी तो मर गई; अब गुरु को क्यों दुःख देता है?”</a:t>
            </a:r>
            <a:endParaRPr lang="en-ZA" sz="36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3805D3C-EC17-3E1B-DEAC-EB34A43F6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34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6"/>
    </mc:Choice>
    <mc:Fallback xmlns="">
      <p:transition spd="slow" advTm="15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Woman touching Jesus’ cloak and Jairus’ daughter - Matthew 9:18-26; Mark 5:21-</a:t>
            </a:r>
          </a:p>
          <a:p>
            <a:pPr algn="l"/>
            <a:r>
              <a:rPr lang="en-IN" sz="4400" b="0" i="0" u="none" strike="noStrike" baseline="0" dirty="0">
                <a:latin typeface="TimesNewRomanPSMT"/>
              </a:rPr>
              <a:t>43; Luke 8:40-56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949B7A-6615-3E67-B9AD-A9A6DF5058C3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dirty="0"/>
              <a:t>लहू बहने वाली रोगी औरत और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जाइ</a:t>
            </a:r>
            <a:r>
              <a:rPr lang="hi-IN" sz="4000" dirty="0"/>
              <a:t>र की बेटी को चंगा करना - मत्ती 9:18-26; मरकुस 5:21-43; लूका 8:40-56</a:t>
            </a:r>
            <a:endParaRPr lang="en-ZA" sz="40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2724CCC9-9BBF-94BD-D1A5-B8A9A4404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6"/>
    </mc:Choice>
    <mc:Fallback xmlns="">
      <p:transition spd="slow" advTm="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B10D4-F505-F090-5655-6B5620BE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571" y="0"/>
            <a:ext cx="12772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25FA18-A87D-9F04-0B99-661BC92E7F3E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35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9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overheard  their conversation and said to Jairus, “Do not be afraid; just believe.”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A43BD-6182-FD84-D75E-7106DA708E30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जो बात वे कह रहे थे, उसको यीशु ने अनसुनी करके, आराधनालय के सरदार से कहा, “मत डर; केवल विश्वास रख।”</a:t>
            </a:r>
            <a:endParaRPr lang="en-ZA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D27674-210F-D852-391F-09404B7B5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943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7"/>
    </mc:Choice>
    <mc:Fallback xmlns="">
      <p:transition spd="slow" advTm="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91BB0-A3DE-3E7A-5159-54D1DE5D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64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749F13-54DB-6A9E-CDED-F9524D457439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01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did not allow anyone to accompany Him except Peter, James, and John the brother of James.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38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they arrived at the house of the synagogue leader, Jesus saw the commotion and the people weeping and wailing loudly. 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E1809-AEA4-F8A2-E48F-96097777E434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उसने पतरस और याकूब और याकूब के भाई यूहन्ना को छोड़, और किसी को अपने साथ आने न दिया।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आराधनालय के सरदार के घर में पहुँचकर, उसने लोगों को बहुत रोते और चिल्लाते देखा।</a:t>
            </a:r>
            <a:endParaRPr lang="en-ZA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286FCF7-612C-CFD4-5B55-45662A1E8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04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3"/>
    </mc:Choice>
    <mc:Fallback xmlns="">
      <p:transition spd="slow" advTm="19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50E70-3E61-558E-014A-2AC3BDFB7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920" y="0"/>
            <a:ext cx="126539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953186-ABDA-5839-7DB0-43AEFCB5D764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37,38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48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went inside and asked, “Why all this commotion and weeping? The child is not dead, but asleep.”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10544-9311-9834-8DAD-823880CD4E77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उसने भीतर जाकर उनसे कहा, “तुम क्यों हल्ला मचाते और रोते हो? लड़की मरी नहीं, परन्तु सो रही है।”</a:t>
            </a:r>
            <a:endParaRPr lang="en-ZA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DF1804B-37A9-6B99-CECE-FF0E09ED6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53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2"/>
    </mc:Choice>
    <mc:Fallback xmlns="">
      <p:transition spd="slow" advTm="12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402F6-C5C6-E551-F82F-27DA32A37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729"/>
            <a:ext cx="12192000" cy="6953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5EC490-C44D-A419-317C-6BFA906DC4B2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39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54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they laughed at Him.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He had put them all outside, He took the child’s father and mother and His own companions, and went in to see the child.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8AC13-03E2-225B-4CAD-1C3C10D761AD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0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वे उसकी हँसी करने लगे, परन्तु उसने सब को निकालकर लड़की के माता-पिता और अपने साथियों को लेकर, भीतर जहाँ लड़की पड़ी थी, गया।</a:t>
            </a:r>
            <a:endParaRPr lang="en-ZA" sz="3600" dirty="0"/>
          </a:p>
        </p:txBody>
      </p:sp>
      <p:pic>
        <p:nvPicPr>
          <p:cNvPr id="26" name="Audio 18">
            <a:hlinkClick r:id="" action="ppaction://media"/>
            <a:extLst>
              <a:ext uri="{FF2B5EF4-FFF2-40B4-BE49-F238E27FC236}">
                <a16:creationId xmlns:a16="http://schemas.microsoft.com/office/drawing/2014/main" id="{F4EDEF5B-B6F5-6E09-BE17-BFC0CBE4E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134600" y="480060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90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"/>
    </mc:Choice>
    <mc:Fallback xmlns="">
      <p:transition spd="slow" advTm="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3C0F7-5158-D8F1-39C2-3237CAAF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342" y="0"/>
            <a:ext cx="1255734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4B79C7-8D95-7A86-B35E-640BA853522E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8"/>
    </mc:Choice>
    <mc:Fallback xmlns="">
      <p:transition spd="slow" advTm="1579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Taking her by the hand, Jesus said, “Talitha koum!” which means, “Little girl, I say to you, get up!”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CE5460-2241-A3E8-E047-703ACFE30E7A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लड़की का हाथ पकड़कर उससे कहा, “तलीता कूमी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d”;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जिसका अर्थ यह है “हे लड़की, मैं तुझ से कहता हूँ, उठ।”</a:t>
            </a:r>
            <a:endParaRPr lang="en-ZA" sz="36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A572F2CA-FA7B-76BA-725B-6F3770E4C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03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3"/>
    </mc:Choice>
    <mc:Fallback xmlns="">
      <p:transition spd="slow" advTm="8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A28D8-11AC-08F4-1A4D-CA3348E2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75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C5115-6529-67A7-A2B2-EC8643143426}"/>
              </a:ext>
            </a:extLst>
          </p:cNvPr>
          <p:cNvSpPr txBox="1"/>
          <p:nvPr/>
        </p:nvSpPr>
        <p:spPr>
          <a:xfrm>
            <a:off x="572344" y="4505377"/>
            <a:ext cx="9655389" cy="11672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200" b="0" i="0" u="none" strike="noStrike" baseline="0" dirty="0">
                <a:solidFill>
                  <a:schemeClr val="bg1"/>
                </a:solidFill>
                <a:latin typeface="TimesNewRomanPSMT"/>
              </a:rPr>
              <a:t>लहू बहने वाली रोगी औरत और जाइर की बेटी को चंगा करना - मत्ती 9:18-26; मरकुस 5:21-43; लूका 8:40-56</a:t>
            </a:r>
            <a:endParaRPr lang="en-IN" sz="32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E147C-3FB6-63CC-BF96-D8B43818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4646"/>
            <a:ext cx="12309987" cy="7292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424C47-EFFB-5841-27C0-59436BE77731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92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Immediately the girl got up and began to walk around. She was twelve years old, and at once they were utterly astounded.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78D29-72D7-FA2D-DE28-FF7D620739C0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लड़की तुरन्त उठकर चलने फिरने लगी; क्योंकि वह बारह वर्ष की थी। और इस पर लोग बहुत चकित हो गए।</a:t>
            </a:r>
            <a:endParaRPr lang="en-ZA" sz="36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882E20E-983C-0BC4-E041-DA182C23D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98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9"/>
    </mc:Choice>
    <mc:Fallback xmlns="">
      <p:transition spd="slow" advTm="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620A9-0EBD-EA97-75CB-89308FBB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179"/>
            <a:ext cx="12192000" cy="7036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1A264-4C80-7CA1-9F50-89367AEBAD43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5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gave strict orders that no one should know about this, and He told them to give her something to eat.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22CFE-DC1B-3E54-20BA-A24ADBFE1812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फिर उसने उन्हें चेतावनी के साथ आज्ञा दी कि यह बात कोई जानने न पाए और कहा; “इसे कुछ खाने को दो।”</a:t>
            </a:r>
            <a:endParaRPr lang="en-ZA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28D324-52E5-646E-D9C4-2187F6B34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72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2"/>
    </mc:Choice>
    <mc:Fallback xmlns="">
      <p:transition spd="slow" advTm="1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185C3-A413-C19C-C365-8614899F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52" y="1"/>
            <a:ext cx="123296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40775-2E6A-F21D-B45B-89742CE15729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142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Mark 5:21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Jesus had again crossed by boat to the other side, a large crowd gathered around Him beside the sea.</a:t>
            </a:r>
            <a:endParaRPr lang="en-US" sz="4000" dirty="0">
              <a:solidFill>
                <a:srgbClr val="121212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011CA1-94EC-E8F9-8118-57CB8605B080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मरकुस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5:</a:t>
            </a:r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यीशु फिर नाव से पार गया, तो एक बड़ी भीड़ उसके पास इकट्ठी हो गई; और वह झील के किनारे था।</a:t>
            </a:r>
            <a:endParaRPr lang="en-ZA" sz="40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2357BF8-8D57-5855-6CB0-3B24ADB71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1"/>
    </mc:Choice>
    <mc:Fallback xmlns="">
      <p:transition spd="slow" advTm="10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2B2EF9-EC8F-1FF5-89AD-27C0C6219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007"/>
            <a:ext cx="12192000" cy="7160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4F6E8-088D-097B-B491-7DE9322DE79E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5:21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 synagogue leader named Jairus arrived, and seeing Jesus, he fell at His feet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7C50E-C550-2734-7E6D-6B9255E51588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याईर नामक आराधनालय के सरदारों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में से एक आया, और उसे देखकर, उसके पाँवों पर गिरा।</a:t>
            </a:r>
            <a:endParaRPr lang="en-ZA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602BB41-3F31-B820-EC73-234BEADFA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2"/>
    </mc:Choice>
    <mc:Fallback xmlns="">
      <p:transition spd="slow" advTm="1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4DC4B-A15B-F055-B8F0-83144AAD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368"/>
            <a:ext cx="12192000" cy="7218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559FA-56FF-92ED-288E-47B95D91BD80}"/>
              </a:ext>
            </a:extLst>
          </p:cNvPr>
          <p:cNvSpPr txBox="1"/>
          <p:nvPr/>
        </p:nvSpPr>
        <p:spPr>
          <a:xfrm>
            <a:off x="341223" y="299172"/>
            <a:ext cx="353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5:2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pleaded with Him urgently, “My little daughter is near death. Please come and place Your hands on her, so that she will be healed and live.”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377889-672E-D37F-C598-50DE2050F454}"/>
              </a:ext>
            </a:extLst>
          </p:cNvPr>
          <p:cNvSpPr txBox="1"/>
          <p:nvPr/>
        </p:nvSpPr>
        <p:spPr>
          <a:xfrm>
            <a:off x="6216871" y="181303"/>
            <a:ext cx="5975129" cy="6495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उसने यह कहकर बहुत विनती की, “मेरी छोटी बेटी मरने पर है: तू आकर उस पर हाथ रख, कि वह चंगी होकर जीवित रहे।”</a:t>
            </a:r>
            <a:endParaRPr lang="en-ZA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B26ECB-789C-2955-C0EA-D338C3E3D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1"/>
    </mc:Choice>
    <mc:Fallback xmlns="">
      <p:transition spd="slow" advTm="1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1520</Words>
  <Application>Microsoft Office PowerPoint</Application>
  <PresentationFormat>Widescreen</PresentationFormat>
  <Paragraphs>88</Paragraphs>
  <Slides>44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Aptos</vt:lpstr>
      <vt:lpstr>Arial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103</cp:revision>
  <dcterms:created xsi:type="dcterms:W3CDTF">2022-09-30T06:26:14Z</dcterms:created>
  <dcterms:modified xsi:type="dcterms:W3CDTF">2024-08-05T14:29:13Z</dcterms:modified>
</cp:coreProperties>
</file>