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3" r:id="rId10"/>
    <p:sldId id="274" r:id="rId11"/>
    <p:sldId id="264" r:id="rId12"/>
    <p:sldId id="275" r:id="rId13"/>
    <p:sldId id="266" r:id="rId14"/>
    <p:sldId id="277" r:id="rId15"/>
    <p:sldId id="267" r:id="rId16"/>
    <p:sldId id="278" r:id="rId17"/>
    <p:sldId id="268" r:id="rId18"/>
    <p:sldId id="276" r:id="rId19"/>
    <p:sldId id="269" r:id="rId20"/>
    <p:sldId id="280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416EC-B04B-4BF7-9E06-58DA2A264430}" v="111" dt="2024-01-09T05:44:12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51" autoAdjust="0"/>
    <p:restoredTop sz="93945" autoAdjust="0"/>
  </p:normalViewPr>
  <p:slideViewPr>
    <p:cSldViewPr snapToGrid="0">
      <p:cViewPr varScale="1">
        <p:scale>
          <a:sx n="54" d="100"/>
          <a:sy n="54" d="100"/>
        </p:scale>
        <p:origin x="9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30768B6-8710-426E-A4B3-18C9BF563DFD}"/>
    <pc:docChg chg="modSld">
      <pc:chgData name="Alfred Smith" userId="3c60a3631c0db8ad" providerId="LiveId" clId="{530768B6-8710-426E-A4B3-18C9BF563DFD}" dt="2023-01-25T14:46:33.559" v="0"/>
      <pc:docMkLst>
        <pc:docMk/>
      </pc:docMkLst>
      <pc:sldChg chg="modSp mod">
        <pc:chgData name="Alfred Smith" userId="3c60a3631c0db8ad" providerId="LiveId" clId="{530768B6-8710-426E-A4B3-18C9BF563DFD}" dt="2023-01-25T14:46:33.559" v="0"/>
        <pc:sldMkLst>
          <pc:docMk/>
          <pc:sldMk cId="1499918570" sldId="257"/>
        </pc:sldMkLst>
        <pc:spChg chg="mod">
          <ac:chgData name="Alfred Smith" userId="3c60a3631c0db8ad" providerId="LiveId" clId="{530768B6-8710-426E-A4B3-18C9BF563DFD}" dt="2023-01-25T14:46:33.559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8B6416EC-B04B-4BF7-9E06-58DA2A264430}"/>
    <pc:docChg chg="modSld">
      <pc:chgData name="Leonie Smith" userId="fed1330f33f5650e" providerId="LiveId" clId="{8B6416EC-B04B-4BF7-9E06-58DA2A264430}" dt="2024-01-09T05:44:12.081" v="160"/>
      <pc:docMkLst>
        <pc:docMk/>
      </pc:docMkLst>
      <pc:sldChg chg="addSp delSp modSp mod modTransition modAnim">
        <pc:chgData name="Leonie Smith" userId="fed1330f33f5650e" providerId="LiveId" clId="{8B6416EC-B04B-4BF7-9E06-58DA2A264430}" dt="2024-01-09T04:57:13.614" v="18"/>
        <pc:sldMkLst>
          <pc:docMk/>
          <pc:sldMk cId="1499918570" sldId="257"/>
        </pc:sldMkLst>
        <pc:picChg chg="add del mod">
          <ac:chgData name="Leonie Smith" userId="fed1330f33f5650e" providerId="LiveId" clId="{8B6416EC-B04B-4BF7-9E06-58DA2A264430}" dt="2024-01-09T04:54:55.118" v="2"/>
          <ac:picMkLst>
            <pc:docMk/>
            <pc:sldMk cId="1499918570" sldId="257"/>
            <ac:picMk id="6" creationId="{534E803F-3448-B141-D864-865DDD9B9649}"/>
          </ac:picMkLst>
        </pc:picChg>
        <pc:picChg chg="add del mod ord">
          <ac:chgData name="Leonie Smith" userId="fed1330f33f5650e" providerId="LiveId" clId="{8B6416EC-B04B-4BF7-9E06-58DA2A264430}" dt="2024-01-09T04:55:01.040" v="3"/>
          <ac:picMkLst>
            <pc:docMk/>
            <pc:sldMk cId="1499918570" sldId="257"/>
            <ac:picMk id="12" creationId="{69F9C4F3-F90B-93FE-3F1A-AEC03CEB382D}"/>
          </ac:picMkLst>
        </pc:picChg>
        <pc:picChg chg="add del mod">
          <ac:chgData name="Leonie Smith" userId="fed1330f33f5650e" providerId="LiveId" clId="{8B6416EC-B04B-4BF7-9E06-58DA2A264430}" dt="2024-01-09T04:55:08.089" v="5"/>
          <ac:picMkLst>
            <pc:docMk/>
            <pc:sldMk cId="1499918570" sldId="257"/>
            <ac:picMk id="13" creationId="{9F7237C9-4B22-542A-4E2D-E934BE3C2012}"/>
          </ac:picMkLst>
        </pc:picChg>
        <pc:picChg chg="add del mod ord">
          <ac:chgData name="Leonie Smith" userId="fed1330f33f5650e" providerId="LiveId" clId="{8B6416EC-B04B-4BF7-9E06-58DA2A264430}" dt="2024-01-09T04:55:14.033" v="6"/>
          <ac:picMkLst>
            <pc:docMk/>
            <pc:sldMk cId="1499918570" sldId="257"/>
            <ac:picMk id="17" creationId="{983C9A38-86B6-BD41-96FF-3A8D57A7928A}"/>
          </ac:picMkLst>
        </pc:picChg>
        <pc:picChg chg="add del mod">
          <ac:chgData name="Leonie Smith" userId="fed1330f33f5650e" providerId="LiveId" clId="{8B6416EC-B04B-4BF7-9E06-58DA2A264430}" dt="2024-01-09T04:55:25.682" v="8"/>
          <ac:picMkLst>
            <pc:docMk/>
            <pc:sldMk cId="1499918570" sldId="257"/>
            <ac:picMk id="18" creationId="{4F62E74A-B132-0330-FCAB-94988EE507A2}"/>
          </ac:picMkLst>
        </pc:picChg>
        <pc:picChg chg="add del mod ord">
          <ac:chgData name="Leonie Smith" userId="fed1330f33f5650e" providerId="LiveId" clId="{8B6416EC-B04B-4BF7-9E06-58DA2A264430}" dt="2024-01-09T04:55:31.935" v="9"/>
          <ac:picMkLst>
            <pc:docMk/>
            <pc:sldMk cId="1499918570" sldId="257"/>
            <ac:picMk id="23" creationId="{7D90B847-9307-46E2-64C4-8BAA398E1B3C}"/>
          </ac:picMkLst>
        </pc:picChg>
        <pc:picChg chg="add del mod">
          <ac:chgData name="Leonie Smith" userId="fed1330f33f5650e" providerId="LiveId" clId="{8B6416EC-B04B-4BF7-9E06-58DA2A264430}" dt="2024-01-09T04:55:38.810" v="11"/>
          <ac:picMkLst>
            <pc:docMk/>
            <pc:sldMk cId="1499918570" sldId="257"/>
            <ac:picMk id="24" creationId="{3BE17136-4E70-FA28-8EB5-9196FB8B6A92}"/>
          </ac:picMkLst>
        </pc:picChg>
        <pc:picChg chg="add del mod ord">
          <ac:chgData name="Leonie Smith" userId="fed1330f33f5650e" providerId="LiveId" clId="{8B6416EC-B04B-4BF7-9E06-58DA2A264430}" dt="2024-01-09T04:55:44.724" v="12"/>
          <ac:picMkLst>
            <pc:docMk/>
            <pc:sldMk cId="1499918570" sldId="257"/>
            <ac:picMk id="29" creationId="{A484439B-4F10-8A71-A8BE-C2931B257E18}"/>
          </ac:picMkLst>
        </pc:picChg>
        <pc:picChg chg="add del mod">
          <ac:chgData name="Leonie Smith" userId="fed1330f33f5650e" providerId="LiveId" clId="{8B6416EC-B04B-4BF7-9E06-58DA2A264430}" dt="2024-01-09T04:56:54.789" v="14"/>
          <ac:picMkLst>
            <pc:docMk/>
            <pc:sldMk cId="1499918570" sldId="257"/>
            <ac:picMk id="30" creationId="{3360979E-FF8B-A4AF-0D56-6E6624A47E5E}"/>
          </ac:picMkLst>
        </pc:picChg>
        <pc:picChg chg="add del mod ord">
          <ac:chgData name="Leonie Smith" userId="fed1330f33f5650e" providerId="LiveId" clId="{8B6416EC-B04B-4BF7-9E06-58DA2A264430}" dt="2024-01-09T04:57:00.517" v="15"/>
          <ac:picMkLst>
            <pc:docMk/>
            <pc:sldMk cId="1499918570" sldId="257"/>
            <ac:picMk id="34" creationId="{B9963791-4B86-62BA-7751-7302EFD96C13}"/>
          </ac:picMkLst>
        </pc:picChg>
        <pc:picChg chg="add del mod">
          <ac:chgData name="Leonie Smith" userId="fed1330f33f5650e" providerId="LiveId" clId="{8B6416EC-B04B-4BF7-9E06-58DA2A264430}" dt="2024-01-09T04:57:07.342" v="17"/>
          <ac:picMkLst>
            <pc:docMk/>
            <pc:sldMk cId="1499918570" sldId="257"/>
            <ac:picMk id="35" creationId="{FCFD5AC6-866B-BDC5-31F0-F75EB56C583D}"/>
          </ac:picMkLst>
        </pc:picChg>
        <pc:picChg chg="add del mod ord">
          <ac:chgData name="Leonie Smith" userId="fed1330f33f5650e" providerId="LiveId" clId="{8B6416EC-B04B-4BF7-9E06-58DA2A264430}" dt="2024-01-09T04:57:13.614" v="18"/>
          <ac:picMkLst>
            <pc:docMk/>
            <pc:sldMk cId="1499918570" sldId="257"/>
            <ac:picMk id="40" creationId="{ACE623C1-6C39-2EDB-2792-7E7A9213C49B}"/>
          </ac:picMkLst>
        </pc:picChg>
        <pc:picChg chg="add mod">
          <ac:chgData name="Leonie Smith" userId="fed1330f33f5650e" providerId="LiveId" clId="{8B6416EC-B04B-4BF7-9E06-58DA2A264430}" dt="2024-01-09T04:57:13.614" v="18"/>
          <ac:picMkLst>
            <pc:docMk/>
            <pc:sldMk cId="1499918570" sldId="257"/>
            <ac:picMk id="41" creationId="{FA9D0DB9-A0D2-E6CE-6F9E-6C6B889EF7E1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4:58:16.275" v="22"/>
        <pc:sldMkLst>
          <pc:docMk/>
          <pc:sldMk cId="454763615" sldId="259"/>
        </pc:sldMkLst>
        <pc:picChg chg="add del mod">
          <ac:chgData name="Leonie Smith" userId="fed1330f33f5650e" providerId="LiveId" clId="{8B6416EC-B04B-4BF7-9E06-58DA2A264430}" dt="2024-01-09T04:58:10.123" v="21"/>
          <ac:picMkLst>
            <pc:docMk/>
            <pc:sldMk cId="454763615" sldId="259"/>
            <ac:picMk id="6" creationId="{83B87E09-4348-E547-494F-30BF967E8C3C}"/>
          </ac:picMkLst>
        </pc:picChg>
        <pc:picChg chg="add del mod ord">
          <ac:chgData name="Leonie Smith" userId="fed1330f33f5650e" providerId="LiveId" clId="{8B6416EC-B04B-4BF7-9E06-58DA2A264430}" dt="2024-01-09T04:58:16.275" v="22"/>
          <ac:picMkLst>
            <pc:docMk/>
            <pc:sldMk cId="454763615" sldId="259"/>
            <ac:picMk id="11" creationId="{2012EF72-62BC-E3F0-337E-9E9C25D61937}"/>
          </ac:picMkLst>
        </pc:picChg>
        <pc:picChg chg="add mod">
          <ac:chgData name="Leonie Smith" userId="fed1330f33f5650e" providerId="LiveId" clId="{8B6416EC-B04B-4BF7-9E06-58DA2A264430}" dt="2024-01-09T04:58:16.275" v="22"/>
          <ac:picMkLst>
            <pc:docMk/>
            <pc:sldMk cId="454763615" sldId="259"/>
            <ac:picMk id="12" creationId="{E3A95026-0D02-ED71-33A3-7D4926065AE0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5:21:22.967" v="102"/>
        <pc:sldMkLst>
          <pc:docMk/>
          <pc:sldMk cId="2346136586" sldId="260"/>
        </pc:sldMkLst>
        <pc:picChg chg="add del mod">
          <ac:chgData name="Leonie Smith" userId="fed1330f33f5650e" providerId="LiveId" clId="{8B6416EC-B04B-4BF7-9E06-58DA2A264430}" dt="2024-01-09T05:07:53.913" v="25"/>
          <ac:picMkLst>
            <pc:docMk/>
            <pc:sldMk cId="2346136586" sldId="260"/>
            <ac:picMk id="7" creationId="{8476069A-B77B-0494-FDC2-097CDE923757}"/>
          </ac:picMkLst>
        </pc:picChg>
        <pc:picChg chg="add del mod ord">
          <ac:chgData name="Leonie Smith" userId="fed1330f33f5650e" providerId="LiveId" clId="{8B6416EC-B04B-4BF7-9E06-58DA2A264430}" dt="2024-01-09T05:08:07.085" v="26"/>
          <ac:picMkLst>
            <pc:docMk/>
            <pc:sldMk cId="2346136586" sldId="260"/>
            <ac:picMk id="10" creationId="{62A591A5-38DD-6F1E-34AB-30457D6B513C}"/>
          </ac:picMkLst>
        </pc:picChg>
        <pc:picChg chg="add del mod">
          <ac:chgData name="Leonie Smith" userId="fed1330f33f5650e" providerId="LiveId" clId="{8B6416EC-B04B-4BF7-9E06-58DA2A264430}" dt="2024-01-09T05:08:11.935" v="28"/>
          <ac:picMkLst>
            <pc:docMk/>
            <pc:sldMk cId="2346136586" sldId="260"/>
            <ac:picMk id="11" creationId="{61753C3D-7152-6B47-92CB-9E25556AC86C}"/>
          </ac:picMkLst>
        </pc:picChg>
        <pc:picChg chg="add del mod ord">
          <ac:chgData name="Leonie Smith" userId="fed1330f33f5650e" providerId="LiveId" clId="{8B6416EC-B04B-4BF7-9E06-58DA2A264430}" dt="2024-01-09T05:08:31.014" v="29"/>
          <ac:picMkLst>
            <pc:docMk/>
            <pc:sldMk cId="2346136586" sldId="260"/>
            <ac:picMk id="14" creationId="{33895A15-7B4A-6CE9-A050-9EDF9211BA61}"/>
          </ac:picMkLst>
        </pc:picChg>
        <pc:picChg chg="add del mod">
          <ac:chgData name="Leonie Smith" userId="fed1330f33f5650e" providerId="LiveId" clId="{8B6416EC-B04B-4BF7-9E06-58DA2A264430}" dt="2024-01-09T05:08:33.513" v="31"/>
          <ac:picMkLst>
            <pc:docMk/>
            <pc:sldMk cId="2346136586" sldId="260"/>
            <ac:picMk id="15" creationId="{0905B2C7-E7E0-AA65-3C36-BEE3FE20365E}"/>
          </ac:picMkLst>
        </pc:picChg>
        <pc:picChg chg="add del mod ord">
          <ac:chgData name="Leonie Smith" userId="fed1330f33f5650e" providerId="LiveId" clId="{8B6416EC-B04B-4BF7-9E06-58DA2A264430}" dt="2024-01-09T05:08:54.981" v="32"/>
          <ac:picMkLst>
            <pc:docMk/>
            <pc:sldMk cId="2346136586" sldId="260"/>
            <ac:picMk id="18" creationId="{1ED68B99-DD36-39F1-D048-512E66076F8B}"/>
          </ac:picMkLst>
        </pc:picChg>
        <pc:picChg chg="add del mod">
          <ac:chgData name="Leonie Smith" userId="fed1330f33f5650e" providerId="LiveId" clId="{8B6416EC-B04B-4BF7-9E06-58DA2A264430}" dt="2024-01-09T05:09:10.587" v="34"/>
          <ac:picMkLst>
            <pc:docMk/>
            <pc:sldMk cId="2346136586" sldId="260"/>
            <ac:picMk id="19" creationId="{481F49D9-A79A-D77E-3F48-A46AA0306DBD}"/>
          </ac:picMkLst>
        </pc:picChg>
        <pc:picChg chg="add del mod ord">
          <ac:chgData name="Leonie Smith" userId="fed1330f33f5650e" providerId="LiveId" clId="{8B6416EC-B04B-4BF7-9E06-58DA2A264430}" dt="2024-01-09T05:09:17.730" v="35"/>
          <ac:picMkLst>
            <pc:docMk/>
            <pc:sldMk cId="2346136586" sldId="260"/>
            <ac:picMk id="22" creationId="{5DD6BA9B-57A1-3179-19DD-F1FB1F3D9D0F}"/>
          </ac:picMkLst>
        </pc:picChg>
        <pc:picChg chg="add del mod">
          <ac:chgData name="Leonie Smith" userId="fed1330f33f5650e" providerId="LiveId" clId="{8B6416EC-B04B-4BF7-9E06-58DA2A264430}" dt="2024-01-09T05:09:18.940" v="37"/>
          <ac:picMkLst>
            <pc:docMk/>
            <pc:sldMk cId="2346136586" sldId="260"/>
            <ac:picMk id="23" creationId="{9C70BFEB-096B-E585-205A-E79EED8E6FA0}"/>
          </ac:picMkLst>
        </pc:picChg>
        <pc:picChg chg="add del mod ord">
          <ac:chgData name="Leonie Smith" userId="fed1330f33f5650e" providerId="LiveId" clId="{8B6416EC-B04B-4BF7-9E06-58DA2A264430}" dt="2024-01-09T05:09:33.037" v="38"/>
          <ac:picMkLst>
            <pc:docMk/>
            <pc:sldMk cId="2346136586" sldId="260"/>
            <ac:picMk id="26" creationId="{D715DB92-3E42-EF11-F8A0-3429BDE571B6}"/>
          </ac:picMkLst>
        </pc:picChg>
        <pc:picChg chg="add del mod">
          <ac:chgData name="Leonie Smith" userId="fed1330f33f5650e" providerId="LiveId" clId="{8B6416EC-B04B-4BF7-9E06-58DA2A264430}" dt="2024-01-09T05:09:34.524" v="40"/>
          <ac:picMkLst>
            <pc:docMk/>
            <pc:sldMk cId="2346136586" sldId="260"/>
            <ac:picMk id="27" creationId="{893DC157-8384-B54A-2D48-E5EF540A3773}"/>
          </ac:picMkLst>
        </pc:picChg>
        <pc:picChg chg="add del mod ord">
          <ac:chgData name="Leonie Smith" userId="fed1330f33f5650e" providerId="LiveId" clId="{8B6416EC-B04B-4BF7-9E06-58DA2A264430}" dt="2024-01-09T05:10:08.179" v="41"/>
          <ac:picMkLst>
            <pc:docMk/>
            <pc:sldMk cId="2346136586" sldId="260"/>
            <ac:picMk id="30" creationId="{DBE29A4D-B0FF-7BE4-67E1-3578C300A012}"/>
          </ac:picMkLst>
        </pc:picChg>
        <pc:picChg chg="add del mod">
          <ac:chgData name="Leonie Smith" userId="fed1330f33f5650e" providerId="LiveId" clId="{8B6416EC-B04B-4BF7-9E06-58DA2A264430}" dt="2024-01-09T05:10:53.810" v="43"/>
          <ac:picMkLst>
            <pc:docMk/>
            <pc:sldMk cId="2346136586" sldId="260"/>
            <ac:picMk id="31" creationId="{0755A097-2D09-824D-6BA3-B7EB5B377382}"/>
          </ac:picMkLst>
        </pc:picChg>
        <pc:picChg chg="add del mod ord">
          <ac:chgData name="Leonie Smith" userId="fed1330f33f5650e" providerId="LiveId" clId="{8B6416EC-B04B-4BF7-9E06-58DA2A264430}" dt="2024-01-09T05:11:08.582" v="44"/>
          <ac:picMkLst>
            <pc:docMk/>
            <pc:sldMk cId="2346136586" sldId="260"/>
            <ac:picMk id="36" creationId="{B2DF7D77-1B9C-28E7-33BD-69850AC53D5D}"/>
          </ac:picMkLst>
        </pc:picChg>
        <pc:picChg chg="add del mod">
          <ac:chgData name="Leonie Smith" userId="fed1330f33f5650e" providerId="LiveId" clId="{8B6416EC-B04B-4BF7-9E06-58DA2A264430}" dt="2024-01-09T05:11:10.045" v="46"/>
          <ac:picMkLst>
            <pc:docMk/>
            <pc:sldMk cId="2346136586" sldId="260"/>
            <ac:picMk id="37" creationId="{CA0EE70A-8D22-5ABA-6392-E9BE11970CB8}"/>
          </ac:picMkLst>
        </pc:picChg>
        <pc:picChg chg="add del mod ord">
          <ac:chgData name="Leonie Smith" userId="fed1330f33f5650e" providerId="LiveId" clId="{8B6416EC-B04B-4BF7-9E06-58DA2A264430}" dt="2024-01-09T05:11:46.555" v="47"/>
          <ac:picMkLst>
            <pc:docMk/>
            <pc:sldMk cId="2346136586" sldId="260"/>
            <ac:picMk id="40" creationId="{9BA8CFDD-1C80-8895-C76C-7DE2F2FC1095}"/>
          </ac:picMkLst>
        </pc:picChg>
        <pc:picChg chg="add del mod">
          <ac:chgData name="Leonie Smith" userId="fed1330f33f5650e" providerId="LiveId" clId="{8B6416EC-B04B-4BF7-9E06-58DA2A264430}" dt="2024-01-09T05:19:22.527" v="86"/>
          <ac:picMkLst>
            <pc:docMk/>
            <pc:sldMk cId="2346136586" sldId="260"/>
            <ac:picMk id="41" creationId="{2773428D-8AB7-E2E0-160F-9667E2615C08}"/>
          </ac:picMkLst>
        </pc:picChg>
        <pc:picChg chg="add del mod ord">
          <ac:chgData name="Leonie Smith" userId="fed1330f33f5650e" providerId="LiveId" clId="{8B6416EC-B04B-4BF7-9E06-58DA2A264430}" dt="2024-01-09T05:19:29.440" v="87"/>
          <ac:picMkLst>
            <pc:docMk/>
            <pc:sldMk cId="2346136586" sldId="260"/>
            <ac:picMk id="52" creationId="{8BE55226-EF5C-EB8F-20C5-75E43AF87CD2}"/>
          </ac:picMkLst>
        </pc:picChg>
        <pc:picChg chg="add del mod">
          <ac:chgData name="Leonie Smith" userId="fed1330f33f5650e" providerId="LiveId" clId="{8B6416EC-B04B-4BF7-9E06-58DA2A264430}" dt="2024-01-09T05:19:31.646" v="89"/>
          <ac:picMkLst>
            <pc:docMk/>
            <pc:sldMk cId="2346136586" sldId="260"/>
            <ac:picMk id="53" creationId="{296F7D42-0FA0-2A1E-79CB-F49B088C110C}"/>
          </ac:picMkLst>
        </pc:picChg>
        <pc:picChg chg="add del mod ord">
          <ac:chgData name="Leonie Smith" userId="fed1330f33f5650e" providerId="LiveId" clId="{8B6416EC-B04B-4BF7-9E06-58DA2A264430}" dt="2024-01-09T05:20:07.573" v="90"/>
          <ac:picMkLst>
            <pc:docMk/>
            <pc:sldMk cId="2346136586" sldId="260"/>
            <ac:picMk id="56" creationId="{8525F895-23E3-EC0F-4920-2B3AA83C53CC}"/>
          </ac:picMkLst>
        </pc:picChg>
        <pc:picChg chg="add del mod">
          <ac:chgData name="Leonie Smith" userId="fed1330f33f5650e" providerId="LiveId" clId="{8B6416EC-B04B-4BF7-9E06-58DA2A264430}" dt="2024-01-09T05:20:26.215" v="92"/>
          <ac:picMkLst>
            <pc:docMk/>
            <pc:sldMk cId="2346136586" sldId="260"/>
            <ac:picMk id="57" creationId="{0B55BC04-E29A-7BAC-C849-A720D9B5148E}"/>
          </ac:picMkLst>
        </pc:picChg>
        <pc:picChg chg="add del mod ord">
          <ac:chgData name="Leonie Smith" userId="fed1330f33f5650e" providerId="LiveId" clId="{8B6416EC-B04B-4BF7-9E06-58DA2A264430}" dt="2024-01-09T05:20:30.179" v="93"/>
          <ac:picMkLst>
            <pc:docMk/>
            <pc:sldMk cId="2346136586" sldId="260"/>
            <ac:picMk id="61" creationId="{A9DC1E0B-92BA-272F-6460-823AE8354BFE}"/>
          </ac:picMkLst>
        </pc:picChg>
        <pc:picChg chg="add del mod">
          <ac:chgData name="Leonie Smith" userId="fed1330f33f5650e" providerId="LiveId" clId="{8B6416EC-B04B-4BF7-9E06-58DA2A264430}" dt="2024-01-09T05:20:32.744" v="95"/>
          <ac:picMkLst>
            <pc:docMk/>
            <pc:sldMk cId="2346136586" sldId="260"/>
            <ac:picMk id="62" creationId="{FCD6712E-B3A9-977E-94A9-CC0E4977855D}"/>
          </ac:picMkLst>
        </pc:picChg>
        <pc:picChg chg="add del mod ord">
          <ac:chgData name="Leonie Smith" userId="fed1330f33f5650e" providerId="LiveId" clId="{8B6416EC-B04B-4BF7-9E06-58DA2A264430}" dt="2024-01-09T05:20:37.060" v="96"/>
          <ac:picMkLst>
            <pc:docMk/>
            <pc:sldMk cId="2346136586" sldId="260"/>
            <ac:picMk id="65" creationId="{FFF87DCB-05BA-A028-77AD-68CCC7D51DAD}"/>
          </ac:picMkLst>
        </pc:picChg>
        <pc:picChg chg="add del mod">
          <ac:chgData name="Leonie Smith" userId="fed1330f33f5650e" providerId="LiveId" clId="{8B6416EC-B04B-4BF7-9E06-58DA2A264430}" dt="2024-01-09T05:20:38.280" v="98"/>
          <ac:picMkLst>
            <pc:docMk/>
            <pc:sldMk cId="2346136586" sldId="260"/>
            <ac:picMk id="66" creationId="{9DB284C5-E349-129D-FAD4-115C42D78A48}"/>
          </ac:picMkLst>
        </pc:picChg>
        <pc:picChg chg="add del mod ord">
          <ac:chgData name="Leonie Smith" userId="fed1330f33f5650e" providerId="LiveId" clId="{8B6416EC-B04B-4BF7-9E06-58DA2A264430}" dt="2024-01-09T05:20:44.220" v="99"/>
          <ac:picMkLst>
            <pc:docMk/>
            <pc:sldMk cId="2346136586" sldId="260"/>
            <ac:picMk id="69" creationId="{06125C69-5E79-1EB1-41E7-3FC8AF6A44E8}"/>
          </ac:picMkLst>
        </pc:picChg>
        <pc:picChg chg="add del mod">
          <ac:chgData name="Leonie Smith" userId="fed1330f33f5650e" providerId="LiveId" clId="{8B6416EC-B04B-4BF7-9E06-58DA2A264430}" dt="2024-01-09T05:20:45.474" v="101"/>
          <ac:picMkLst>
            <pc:docMk/>
            <pc:sldMk cId="2346136586" sldId="260"/>
            <ac:picMk id="70" creationId="{6FFEA99D-5769-873B-1F80-C7ED30AF0726}"/>
          </ac:picMkLst>
        </pc:picChg>
        <pc:picChg chg="add del mod ord">
          <ac:chgData name="Leonie Smith" userId="fed1330f33f5650e" providerId="LiveId" clId="{8B6416EC-B04B-4BF7-9E06-58DA2A264430}" dt="2024-01-09T05:21:22.967" v="102"/>
          <ac:picMkLst>
            <pc:docMk/>
            <pc:sldMk cId="2346136586" sldId="260"/>
            <ac:picMk id="73" creationId="{A2957728-1D67-5CEF-B512-8CBFE3B5DE05}"/>
          </ac:picMkLst>
        </pc:picChg>
        <pc:picChg chg="add mod">
          <ac:chgData name="Leonie Smith" userId="fed1330f33f5650e" providerId="LiveId" clId="{8B6416EC-B04B-4BF7-9E06-58DA2A264430}" dt="2024-01-09T05:21:22.967" v="102"/>
          <ac:picMkLst>
            <pc:docMk/>
            <pc:sldMk cId="2346136586" sldId="260"/>
            <ac:picMk id="74" creationId="{5878210F-4975-3819-D98B-1991D6445EAE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5:25:18.952" v="114"/>
        <pc:sldMkLst>
          <pc:docMk/>
          <pc:sldMk cId="4037329247" sldId="261"/>
        </pc:sldMkLst>
        <pc:picChg chg="add del mod">
          <ac:chgData name="Leonie Smith" userId="fed1330f33f5650e" providerId="LiveId" clId="{8B6416EC-B04B-4BF7-9E06-58DA2A264430}" dt="2024-01-09T05:12:54.408" v="50"/>
          <ac:picMkLst>
            <pc:docMk/>
            <pc:sldMk cId="4037329247" sldId="261"/>
            <ac:picMk id="9" creationId="{BF8E9D4C-1E6E-06F5-2ADA-AA780EAD6B6D}"/>
          </ac:picMkLst>
        </pc:picChg>
        <pc:picChg chg="add del mod ord">
          <ac:chgData name="Leonie Smith" userId="fed1330f33f5650e" providerId="LiveId" clId="{8B6416EC-B04B-4BF7-9E06-58DA2A264430}" dt="2024-01-09T05:13:04.340" v="51"/>
          <ac:picMkLst>
            <pc:docMk/>
            <pc:sldMk cId="4037329247" sldId="261"/>
            <ac:picMk id="12" creationId="{646D0F53-E109-247B-E670-05075FBC4B38}"/>
          </ac:picMkLst>
        </pc:picChg>
        <pc:picChg chg="add del mod">
          <ac:chgData name="Leonie Smith" userId="fed1330f33f5650e" providerId="LiveId" clId="{8B6416EC-B04B-4BF7-9E06-58DA2A264430}" dt="2024-01-09T05:13:16.760" v="53"/>
          <ac:picMkLst>
            <pc:docMk/>
            <pc:sldMk cId="4037329247" sldId="261"/>
            <ac:picMk id="13" creationId="{55A5D9FD-6326-9DBF-BF54-00892C0560F7}"/>
          </ac:picMkLst>
        </pc:picChg>
        <pc:picChg chg="add del mod ord">
          <ac:chgData name="Leonie Smith" userId="fed1330f33f5650e" providerId="LiveId" clId="{8B6416EC-B04B-4BF7-9E06-58DA2A264430}" dt="2024-01-09T05:13:28.476" v="54"/>
          <ac:picMkLst>
            <pc:docMk/>
            <pc:sldMk cId="4037329247" sldId="261"/>
            <ac:picMk id="16" creationId="{5FF88622-DDDD-AFBC-C888-1F828F748589}"/>
          </ac:picMkLst>
        </pc:picChg>
        <pc:picChg chg="add del mod">
          <ac:chgData name="Leonie Smith" userId="fed1330f33f5650e" providerId="LiveId" clId="{8B6416EC-B04B-4BF7-9E06-58DA2A264430}" dt="2024-01-09T05:13:29.862" v="56"/>
          <ac:picMkLst>
            <pc:docMk/>
            <pc:sldMk cId="4037329247" sldId="261"/>
            <ac:picMk id="17" creationId="{A2AD70FE-2678-CDD8-5DC4-155FA541EE6F}"/>
          </ac:picMkLst>
        </pc:picChg>
        <pc:picChg chg="add del mod ord">
          <ac:chgData name="Leonie Smith" userId="fed1330f33f5650e" providerId="LiveId" clId="{8B6416EC-B04B-4BF7-9E06-58DA2A264430}" dt="2024-01-09T05:13:44.544" v="57"/>
          <ac:picMkLst>
            <pc:docMk/>
            <pc:sldMk cId="4037329247" sldId="261"/>
            <ac:picMk id="20" creationId="{DB823835-608C-AD8C-2DED-3FEEFB735F6F}"/>
          </ac:picMkLst>
        </pc:picChg>
        <pc:picChg chg="add del mod">
          <ac:chgData name="Leonie Smith" userId="fed1330f33f5650e" providerId="LiveId" clId="{8B6416EC-B04B-4BF7-9E06-58DA2A264430}" dt="2024-01-09T05:13:49.080" v="59"/>
          <ac:picMkLst>
            <pc:docMk/>
            <pc:sldMk cId="4037329247" sldId="261"/>
            <ac:picMk id="21" creationId="{4017BC0A-9D5B-7FE2-C7DC-6C9BE3B700AF}"/>
          </ac:picMkLst>
        </pc:picChg>
        <pc:picChg chg="add del mod ord">
          <ac:chgData name="Leonie Smith" userId="fed1330f33f5650e" providerId="LiveId" clId="{8B6416EC-B04B-4BF7-9E06-58DA2A264430}" dt="2024-01-09T05:13:56.403" v="60"/>
          <ac:picMkLst>
            <pc:docMk/>
            <pc:sldMk cId="4037329247" sldId="261"/>
            <ac:picMk id="24" creationId="{FEFDBC37-41E7-0E77-5821-004D0945BB1C}"/>
          </ac:picMkLst>
        </pc:picChg>
        <pc:picChg chg="add del mod">
          <ac:chgData name="Leonie Smith" userId="fed1330f33f5650e" providerId="LiveId" clId="{8B6416EC-B04B-4BF7-9E06-58DA2A264430}" dt="2024-01-09T05:13:57.737" v="62"/>
          <ac:picMkLst>
            <pc:docMk/>
            <pc:sldMk cId="4037329247" sldId="261"/>
            <ac:picMk id="25" creationId="{54F587C7-2A1E-B69B-F21A-E7B5D1B70344}"/>
          </ac:picMkLst>
        </pc:picChg>
        <pc:picChg chg="add del mod ord">
          <ac:chgData name="Leonie Smith" userId="fed1330f33f5650e" providerId="LiveId" clId="{8B6416EC-B04B-4BF7-9E06-58DA2A264430}" dt="2024-01-09T05:14:33.929" v="63"/>
          <ac:picMkLst>
            <pc:docMk/>
            <pc:sldMk cId="4037329247" sldId="261"/>
            <ac:picMk id="28" creationId="{8D2C7384-EC97-54D1-B007-720EDCB168A3}"/>
          </ac:picMkLst>
        </pc:picChg>
        <pc:picChg chg="add del mod">
          <ac:chgData name="Leonie Smith" userId="fed1330f33f5650e" providerId="LiveId" clId="{8B6416EC-B04B-4BF7-9E06-58DA2A264430}" dt="2024-01-09T05:15:38.297" v="65"/>
          <ac:picMkLst>
            <pc:docMk/>
            <pc:sldMk cId="4037329247" sldId="261"/>
            <ac:picMk id="29" creationId="{754BD996-82A9-C404-BDEC-4A327BF719BE}"/>
          </ac:picMkLst>
        </pc:picChg>
        <pc:picChg chg="add del mod ord">
          <ac:chgData name="Leonie Smith" userId="fed1330f33f5650e" providerId="LiveId" clId="{8B6416EC-B04B-4BF7-9E06-58DA2A264430}" dt="2024-01-09T05:16:06.535" v="66"/>
          <ac:picMkLst>
            <pc:docMk/>
            <pc:sldMk cId="4037329247" sldId="261"/>
            <ac:picMk id="33" creationId="{AAF46240-61DD-88D2-2489-834BC0160244}"/>
          </ac:picMkLst>
        </pc:picChg>
        <pc:picChg chg="add del mod">
          <ac:chgData name="Leonie Smith" userId="fed1330f33f5650e" providerId="LiveId" clId="{8B6416EC-B04B-4BF7-9E06-58DA2A264430}" dt="2024-01-09T05:16:07.897" v="68"/>
          <ac:picMkLst>
            <pc:docMk/>
            <pc:sldMk cId="4037329247" sldId="261"/>
            <ac:picMk id="34" creationId="{A2CE162E-7549-4800-637A-EDC8376E8938}"/>
          </ac:picMkLst>
        </pc:picChg>
        <pc:picChg chg="add del mod ord">
          <ac:chgData name="Leonie Smith" userId="fed1330f33f5650e" providerId="LiveId" clId="{8B6416EC-B04B-4BF7-9E06-58DA2A264430}" dt="2024-01-09T05:16:13.219" v="69"/>
          <ac:picMkLst>
            <pc:docMk/>
            <pc:sldMk cId="4037329247" sldId="261"/>
            <ac:picMk id="37" creationId="{A4B79D77-5488-25A4-01A0-F1584713F92F}"/>
          </ac:picMkLst>
        </pc:picChg>
        <pc:picChg chg="add del mod">
          <ac:chgData name="Leonie Smith" userId="fed1330f33f5650e" providerId="LiveId" clId="{8B6416EC-B04B-4BF7-9E06-58DA2A264430}" dt="2024-01-09T05:16:17.859" v="71"/>
          <ac:picMkLst>
            <pc:docMk/>
            <pc:sldMk cId="4037329247" sldId="261"/>
            <ac:picMk id="38" creationId="{1AB0B5F2-1C6E-E3A1-6BC7-3A3C911F0283}"/>
          </ac:picMkLst>
        </pc:picChg>
        <pc:picChg chg="add del mod ord">
          <ac:chgData name="Leonie Smith" userId="fed1330f33f5650e" providerId="LiveId" clId="{8B6416EC-B04B-4BF7-9E06-58DA2A264430}" dt="2024-01-09T05:16:23.324" v="72"/>
          <ac:picMkLst>
            <pc:docMk/>
            <pc:sldMk cId="4037329247" sldId="261"/>
            <ac:picMk id="41" creationId="{163EEE1B-EC8B-B7A8-F896-87B6DC41512A}"/>
          </ac:picMkLst>
        </pc:picChg>
        <pc:picChg chg="add del mod">
          <ac:chgData name="Leonie Smith" userId="fed1330f33f5650e" providerId="LiveId" clId="{8B6416EC-B04B-4BF7-9E06-58DA2A264430}" dt="2024-01-09T05:16:24.778" v="74"/>
          <ac:picMkLst>
            <pc:docMk/>
            <pc:sldMk cId="4037329247" sldId="261"/>
            <ac:picMk id="42" creationId="{833D967A-3A13-06F4-101B-0B1793ED12E6}"/>
          </ac:picMkLst>
        </pc:picChg>
        <pc:picChg chg="add del mod ord">
          <ac:chgData name="Leonie Smith" userId="fed1330f33f5650e" providerId="LiveId" clId="{8B6416EC-B04B-4BF7-9E06-58DA2A264430}" dt="2024-01-09T05:16:56.853" v="75"/>
          <ac:picMkLst>
            <pc:docMk/>
            <pc:sldMk cId="4037329247" sldId="261"/>
            <ac:picMk id="45" creationId="{E09259FD-FD59-6234-E23D-D5923ED58C32}"/>
          </ac:picMkLst>
        </pc:picChg>
        <pc:picChg chg="add del mod">
          <ac:chgData name="Leonie Smith" userId="fed1330f33f5650e" providerId="LiveId" clId="{8B6416EC-B04B-4BF7-9E06-58DA2A264430}" dt="2024-01-09T05:16:59.590" v="77"/>
          <ac:picMkLst>
            <pc:docMk/>
            <pc:sldMk cId="4037329247" sldId="261"/>
            <ac:picMk id="46" creationId="{4A167C3F-24A1-29D7-A066-95BBFEB41B99}"/>
          </ac:picMkLst>
        </pc:picChg>
        <pc:picChg chg="add del mod ord">
          <ac:chgData name="Leonie Smith" userId="fed1330f33f5650e" providerId="LiveId" clId="{8B6416EC-B04B-4BF7-9E06-58DA2A264430}" dt="2024-01-09T05:17:32.297" v="78"/>
          <ac:picMkLst>
            <pc:docMk/>
            <pc:sldMk cId="4037329247" sldId="261"/>
            <ac:picMk id="49" creationId="{F48B1265-9947-AE9C-642C-3132BF715334}"/>
          </ac:picMkLst>
        </pc:picChg>
        <pc:picChg chg="add del mod">
          <ac:chgData name="Leonie Smith" userId="fed1330f33f5650e" providerId="LiveId" clId="{8B6416EC-B04B-4BF7-9E06-58DA2A264430}" dt="2024-01-09T05:17:37.059" v="80"/>
          <ac:picMkLst>
            <pc:docMk/>
            <pc:sldMk cId="4037329247" sldId="261"/>
            <ac:picMk id="50" creationId="{FE713569-F519-5286-D68E-9F55072E2889}"/>
          </ac:picMkLst>
        </pc:picChg>
        <pc:picChg chg="add del mod ord">
          <ac:chgData name="Leonie Smith" userId="fed1330f33f5650e" providerId="LiveId" clId="{8B6416EC-B04B-4BF7-9E06-58DA2A264430}" dt="2024-01-09T05:17:44.034" v="81"/>
          <ac:picMkLst>
            <pc:docMk/>
            <pc:sldMk cId="4037329247" sldId="261"/>
            <ac:picMk id="53" creationId="{073C85B1-9129-DB68-ED7E-AEDDBCDC0FF9}"/>
          </ac:picMkLst>
        </pc:picChg>
        <pc:picChg chg="add del mod">
          <ac:chgData name="Leonie Smith" userId="fed1330f33f5650e" providerId="LiveId" clId="{8B6416EC-B04B-4BF7-9E06-58DA2A264430}" dt="2024-01-09T05:17:45.274" v="83"/>
          <ac:picMkLst>
            <pc:docMk/>
            <pc:sldMk cId="4037329247" sldId="261"/>
            <ac:picMk id="54" creationId="{16F44435-C95F-29D7-F962-0F7B6A6DF630}"/>
          </ac:picMkLst>
        </pc:picChg>
        <pc:picChg chg="add del mod ord">
          <ac:chgData name="Leonie Smith" userId="fed1330f33f5650e" providerId="LiveId" clId="{8B6416EC-B04B-4BF7-9E06-58DA2A264430}" dt="2024-01-09T05:18:22.963" v="84"/>
          <ac:picMkLst>
            <pc:docMk/>
            <pc:sldMk cId="4037329247" sldId="261"/>
            <ac:picMk id="57" creationId="{30C3B20B-3C78-A422-4856-77D891773440}"/>
          </ac:picMkLst>
        </pc:picChg>
        <pc:picChg chg="add del mod">
          <ac:chgData name="Leonie Smith" userId="fed1330f33f5650e" providerId="LiveId" clId="{8B6416EC-B04B-4BF7-9E06-58DA2A264430}" dt="2024-01-09T05:22:08.077" v="104"/>
          <ac:picMkLst>
            <pc:docMk/>
            <pc:sldMk cId="4037329247" sldId="261"/>
            <ac:picMk id="58" creationId="{E080A087-D769-4A27-C5A6-087086748816}"/>
          </ac:picMkLst>
        </pc:picChg>
        <pc:picChg chg="add del mod ord">
          <ac:chgData name="Leonie Smith" userId="fed1330f33f5650e" providerId="LiveId" clId="{8B6416EC-B04B-4BF7-9E06-58DA2A264430}" dt="2024-01-09T05:22:35.891" v="105"/>
          <ac:picMkLst>
            <pc:docMk/>
            <pc:sldMk cId="4037329247" sldId="261"/>
            <ac:picMk id="67" creationId="{176EE7FB-2AD5-DD9B-3867-F0075776E695}"/>
          </ac:picMkLst>
        </pc:picChg>
        <pc:picChg chg="add del mod">
          <ac:chgData name="Leonie Smith" userId="fed1330f33f5650e" providerId="LiveId" clId="{8B6416EC-B04B-4BF7-9E06-58DA2A264430}" dt="2024-01-09T05:22:39.366" v="107"/>
          <ac:picMkLst>
            <pc:docMk/>
            <pc:sldMk cId="4037329247" sldId="261"/>
            <ac:picMk id="68" creationId="{6973622F-40BD-E58F-31F8-DD2DC5106BA0}"/>
          </ac:picMkLst>
        </pc:picChg>
        <pc:picChg chg="add del mod ord">
          <ac:chgData name="Leonie Smith" userId="fed1330f33f5650e" providerId="LiveId" clId="{8B6416EC-B04B-4BF7-9E06-58DA2A264430}" dt="2024-01-09T05:23:19.432" v="108"/>
          <ac:picMkLst>
            <pc:docMk/>
            <pc:sldMk cId="4037329247" sldId="261"/>
            <ac:picMk id="71" creationId="{6BAA222C-0458-9307-7773-E6D26554D7F1}"/>
          </ac:picMkLst>
        </pc:picChg>
        <pc:picChg chg="add del mod">
          <ac:chgData name="Leonie Smith" userId="fed1330f33f5650e" providerId="LiveId" clId="{8B6416EC-B04B-4BF7-9E06-58DA2A264430}" dt="2024-01-09T05:23:42.565" v="110"/>
          <ac:picMkLst>
            <pc:docMk/>
            <pc:sldMk cId="4037329247" sldId="261"/>
            <ac:picMk id="72" creationId="{D9C0E522-B8F8-D43C-6D7F-76F0E011EA6F}"/>
          </ac:picMkLst>
        </pc:picChg>
        <pc:picChg chg="add del mod ord">
          <ac:chgData name="Leonie Smith" userId="fed1330f33f5650e" providerId="LiveId" clId="{8B6416EC-B04B-4BF7-9E06-58DA2A264430}" dt="2024-01-09T05:24:21.956" v="111"/>
          <ac:picMkLst>
            <pc:docMk/>
            <pc:sldMk cId="4037329247" sldId="261"/>
            <ac:picMk id="76" creationId="{BFC5D035-FF9F-02CF-CABF-A8746ED39F93}"/>
          </ac:picMkLst>
        </pc:picChg>
        <pc:picChg chg="add del mod">
          <ac:chgData name="Leonie Smith" userId="fed1330f33f5650e" providerId="LiveId" clId="{8B6416EC-B04B-4BF7-9E06-58DA2A264430}" dt="2024-01-09T05:24:39.559" v="113"/>
          <ac:picMkLst>
            <pc:docMk/>
            <pc:sldMk cId="4037329247" sldId="261"/>
            <ac:picMk id="77" creationId="{A3C8F8E0-4A70-5CF6-4B21-65BBC2187AE8}"/>
          </ac:picMkLst>
        </pc:picChg>
        <pc:picChg chg="add del mod ord">
          <ac:chgData name="Leonie Smith" userId="fed1330f33f5650e" providerId="LiveId" clId="{8B6416EC-B04B-4BF7-9E06-58DA2A264430}" dt="2024-01-09T05:25:18.952" v="114"/>
          <ac:picMkLst>
            <pc:docMk/>
            <pc:sldMk cId="4037329247" sldId="261"/>
            <ac:picMk id="81" creationId="{86121BD7-3DE3-D636-E834-42BCFE0A2A86}"/>
          </ac:picMkLst>
        </pc:picChg>
        <pc:picChg chg="add mod">
          <ac:chgData name="Leonie Smith" userId="fed1330f33f5650e" providerId="LiveId" clId="{8B6416EC-B04B-4BF7-9E06-58DA2A264430}" dt="2024-01-09T05:25:18.952" v="114"/>
          <ac:picMkLst>
            <pc:docMk/>
            <pc:sldMk cId="4037329247" sldId="261"/>
            <ac:picMk id="82" creationId="{7794993B-FF8F-04C0-A876-03B8E686F049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5:27:54.127" v="121"/>
        <pc:sldMkLst>
          <pc:docMk/>
          <pc:sldMk cId="641208035" sldId="263"/>
        </pc:sldMkLst>
        <pc:picChg chg="add del mod">
          <ac:chgData name="Leonie Smith" userId="fed1330f33f5650e" providerId="LiveId" clId="{8B6416EC-B04B-4BF7-9E06-58DA2A264430}" dt="2024-01-09T05:27:05.112" v="117"/>
          <ac:picMkLst>
            <pc:docMk/>
            <pc:sldMk cId="641208035" sldId="263"/>
            <ac:picMk id="8" creationId="{43F547FA-7A1D-9276-1450-9E38FBB49B50}"/>
          </ac:picMkLst>
        </pc:picChg>
        <pc:picChg chg="add del mod ord">
          <ac:chgData name="Leonie Smith" userId="fed1330f33f5650e" providerId="LiveId" clId="{8B6416EC-B04B-4BF7-9E06-58DA2A264430}" dt="2024-01-09T05:27:26.119" v="118"/>
          <ac:picMkLst>
            <pc:docMk/>
            <pc:sldMk cId="641208035" sldId="263"/>
            <ac:picMk id="11" creationId="{AF3FE598-12EF-201A-9C75-77CBDB900CF1}"/>
          </ac:picMkLst>
        </pc:picChg>
        <pc:picChg chg="add del mod">
          <ac:chgData name="Leonie Smith" userId="fed1330f33f5650e" providerId="LiveId" clId="{8B6416EC-B04B-4BF7-9E06-58DA2A264430}" dt="2024-01-09T05:27:33.319" v="120"/>
          <ac:picMkLst>
            <pc:docMk/>
            <pc:sldMk cId="641208035" sldId="263"/>
            <ac:picMk id="12" creationId="{E28E0904-DC1E-4347-2590-FC5DE03CF94F}"/>
          </ac:picMkLst>
        </pc:picChg>
        <pc:picChg chg="add del mod ord">
          <ac:chgData name="Leonie Smith" userId="fed1330f33f5650e" providerId="LiveId" clId="{8B6416EC-B04B-4BF7-9E06-58DA2A264430}" dt="2024-01-09T05:27:54.127" v="121"/>
          <ac:picMkLst>
            <pc:docMk/>
            <pc:sldMk cId="641208035" sldId="263"/>
            <ac:picMk id="16" creationId="{BD3648B2-F209-A08B-7B14-4F80DF37A1C3}"/>
          </ac:picMkLst>
        </pc:picChg>
        <pc:picChg chg="add mod">
          <ac:chgData name="Leonie Smith" userId="fed1330f33f5650e" providerId="LiveId" clId="{8B6416EC-B04B-4BF7-9E06-58DA2A264430}" dt="2024-01-09T05:27:54.127" v="121"/>
          <ac:picMkLst>
            <pc:docMk/>
            <pc:sldMk cId="641208035" sldId="263"/>
            <ac:picMk id="17" creationId="{10CE4B0A-477C-3FC8-1BBC-C1154259A9C2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5:29:24.372" v="128"/>
        <pc:sldMkLst>
          <pc:docMk/>
          <pc:sldMk cId="4044745628" sldId="264"/>
        </pc:sldMkLst>
        <pc:picChg chg="add del mod">
          <ac:chgData name="Leonie Smith" userId="fed1330f33f5650e" providerId="LiveId" clId="{8B6416EC-B04B-4BF7-9E06-58DA2A264430}" dt="2024-01-09T05:28:55.261" v="124"/>
          <ac:picMkLst>
            <pc:docMk/>
            <pc:sldMk cId="4044745628" sldId="264"/>
            <ac:picMk id="8" creationId="{9782F7A1-D368-0998-D712-C91CCE815AC9}"/>
          </ac:picMkLst>
        </pc:picChg>
        <pc:picChg chg="add del mod ord">
          <ac:chgData name="Leonie Smith" userId="fed1330f33f5650e" providerId="LiveId" clId="{8B6416EC-B04B-4BF7-9E06-58DA2A264430}" dt="2024-01-09T05:29:03.507" v="125"/>
          <ac:picMkLst>
            <pc:docMk/>
            <pc:sldMk cId="4044745628" sldId="264"/>
            <ac:picMk id="11" creationId="{D3002974-4127-61FE-314B-E0065F8D93E2}"/>
          </ac:picMkLst>
        </pc:picChg>
        <pc:picChg chg="add del mod">
          <ac:chgData name="Leonie Smith" userId="fed1330f33f5650e" providerId="LiveId" clId="{8B6416EC-B04B-4BF7-9E06-58DA2A264430}" dt="2024-01-09T05:29:05.099" v="127"/>
          <ac:picMkLst>
            <pc:docMk/>
            <pc:sldMk cId="4044745628" sldId="264"/>
            <ac:picMk id="12" creationId="{F5495269-8869-B097-8F04-11C2A21FEB31}"/>
          </ac:picMkLst>
        </pc:picChg>
        <pc:picChg chg="add del mod ord">
          <ac:chgData name="Leonie Smith" userId="fed1330f33f5650e" providerId="LiveId" clId="{8B6416EC-B04B-4BF7-9E06-58DA2A264430}" dt="2024-01-09T05:29:24.372" v="128"/>
          <ac:picMkLst>
            <pc:docMk/>
            <pc:sldMk cId="4044745628" sldId="264"/>
            <ac:picMk id="15" creationId="{236D816A-FAB1-D5DF-C843-F4C0ECBA7E3F}"/>
          </ac:picMkLst>
        </pc:picChg>
        <pc:picChg chg="add mod">
          <ac:chgData name="Leonie Smith" userId="fed1330f33f5650e" providerId="LiveId" clId="{8B6416EC-B04B-4BF7-9E06-58DA2A264430}" dt="2024-01-09T05:29:24.372" v="128"/>
          <ac:picMkLst>
            <pc:docMk/>
            <pc:sldMk cId="4044745628" sldId="264"/>
            <ac:picMk id="16" creationId="{F3B813E4-B50A-6769-A7E1-E84D8B2B83E0}"/>
          </ac:picMkLst>
        </pc:picChg>
      </pc:sldChg>
      <pc:sldChg chg="addSp modSp">
        <pc:chgData name="Leonie Smith" userId="fed1330f33f5650e" providerId="LiveId" clId="{8B6416EC-B04B-4BF7-9E06-58DA2A264430}" dt="2024-01-09T05:30:04.954" v="129"/>
        <pc:sldMkLst>
          <pc:docMk/>
          <pc:sldMk cId="3575870363" sldId="266"/>
        </pc:sldMkLst>
        <pc:picChg chg="add mod">
          <ac:chgData name="Leonie Smith" userId="fed1330f33f5650e" providerId="LiveId" clId="{8B6416EC-B04B-4BF7-9E06-58DA2A264430}" dt="2024-01-09T05:30:04.954" v="129"/>
          <ac:picMkLst>
            <pc:docMk/>
            <pc:sldMk cId="3575870363" sldId="266"/>
            <ac:picMk id="8" creationId="{7A6F2DFE-DC03-E8F8-3186-4424E5B782CC}"/>
          </ac:picMkLst>
        </pc:picChg>
      </pc:sldChg>
      <pc:sldChg chg="addSp modSp">
        <pc:chgData name="Leonie Smith" userId="fed1330f33f5650e" providerId="LiveId" clId="{8B6416EC-B04B-4BF7-9E06-58DA2A264430}" dt="2024-01-09T05:30:43.314" v="130"/>
        <pc:sldMkLst>
          <pc:docMk/>
          <pc:sldMk cId="4017137865" sldId="267"/>
        </pc:sldMkLst>
        <pc:picChg chg="add mod">
          <ac:chgData name="Leonie Smith" userId="fed1330f33f5650e" providerId="LiveId" clId="{8B6416EC-B04B-4BF7-9E06-58DA2A264430}" dt="2024-01-09T05:30:43.314" v="130"/>
          <ac:picMkLst>
            <pc:docMk/>
            <pc:sldMk cId="4017137865" sldId="267"/>
            <ac:picMk id="8" creationId="{15402396-0A27-6B6E-CBE1-2BC081EC1DB6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5:33:53.612" v="149"/>
        <pc:sldMkLst>
          <pc:docMk/>
          <pc:sldMk cId="3137811553" sldId="268"/>
        </pc:sldMkLst>
        <pc:picChg chg="add del mod">
          <ac:chgData name="Leonie Smith" userId="fed1330f33f5650e" providerId="LiveId" clId="{8B6416EC-B04B-4BF7-9E06-58DA2A264430}" dt="2024-01-09T05:31:45.958" v="133"/>
          <ac:picMkLst>
            <pc:docMk/>
            <pc:sldMk cId="3137811553" sldId="268"/>
            <ac:picMk id="8" creationId="{0E011FCE-AA7A-4846-F12C-5DCCB9BAA99A}"/>
          </ac:picMkLst>
        </pc:picChg>
        <pc:picChg chg="add del mod ord">
          <ac:chgData name="Leonie Smith" userId="fed1330f33f5650e" providerId="LiveId" clId="{8B6416EC-B04B-4BF7-9E06-58DA2A264430}" dt="2024-01-09T05:31:59.623" v="134"/>
          <ac:picMkLst>
            <pc:docMk/>
            <pc:sldMk cId="3137811553" sldId="268"/>
            <ac:picMk id="11" creationId="{BEF5732B-27F2-C788-F905-F12B113A3109}"/>
          </ac:picMkLst>
        </pc:picChg>
        <pc:picChg chg="add del mod">
          <ac:chgData name="Leonie Smith" userId="fed1330f33f5650e" providerId="LiveId" clId="{8B6416EC-B04B-4BF7-9E06-58DA2A264430}" dt="2024-01-09T05:32:01.260" v="136"/>
          <ac:picMkLst>
            <pc:docMk/>
            <pc:sldMk cId="3137811553" sldId="268"/>
            <ac:picMk id="12" creationId="{9A28E83D-8076-827C-03C0-5609B8CD8B88}"/>
          </ac:picMkLst>
        </pc:picChg>
        <pc:picChg chg="add del mod ord">
          <ac:chgData name="Leonie Smith" userId="fed1330f33f5650e" providerId="LiveId" clId="{8B6416EC-B04B-4BF7-9E06-58DA2A264430}" dt="2024-01-09T05:32:15.118" v="137"/>
          <ac:picMkLst>
            <pc:docMk/>
            <pc:sldMk cId="3137811553" sldId="268"/>
            <ac:picMk id="15" creationId="{E808BFF2-58F4-7BFA-18DF-C7153AD1E605}"/>
          </ac:picMkLst>
        </pc:picChg>
        <pc:picChg chg="add del mod">
          <ac:chgData name="Leonie Smith" userId="fed1330f33f5650e" providerId="LiveId" clId="{8B6416EC-B04B-4BF7-9E06-58DA2A264430}" dt="2024-01-09T05:32:58.707" v="139"/>
          <ac:picMkLst>
            <pc:docMk/>
            <pc:sldMk cId="3137811553" sldId="268"/>
            <ac:picMk id="16" creationId="{3A5CB0E7-C31C-8E4A-FB4F-C91111195A64}"/>
          </ac:picMkLst>
        </pc:picChg>
        <pc:picChg chg="add del mod ord">
          <ac:chgData name="Leonie Smith" userId="fed1330f33f5650e" providerId="LiveId" clId="{8B6416EC-B04B-4BF7-9E06-58DA2A264430}" dt="2024-01-09T05:33:02.757" v="140"/>
          <ac:picMkLst>
            <pc:docMk/>
            <pc:sldMk cId="3137811553" sldId="268"/>
            <ac:picMk id="20" creationId="{04969755-3E64-EBA2-9F50-6B748EF2E27A}"/>
          </ac:picMkLst>
        </pc:picChg>
        <pc:picChg chg="add del mod">
          <ac:chgData name="Leonie Smith" userId="fed1330f33f5650e" providerId="LiveId" clId="{8B6416EC-B04B-4BF7-9E06-58DA2A264430}" dt="2024-01-09T05:33:05.231" v="142"/>
          <ac:picMkLst>
            <pc:docMk/>
            <pc:sldMk cId="3137811553" sldId="268"/>
            <ac:picMk id="21" creationId="{FAE290E9-32E2-91F3-C70B-0FB4474EC105}"/>
          </ac:picMkLst>
        </pc:picChg>
        <pc:picChg chg="add del mod ord">
          <ac:chgData name="Leonie Smith" userId="fed1330f33f5650e" providerId="LiveId" clId="{8B6416EC-B04B-4BF7-9E06-58DA2A264430}" dt="2024-01-09T05:33:18.578" v="143"/>
          <ac:picMkLst>
            <pc:docMk/>
            <pc:sldMk cId="3137811553" sldId="268"/>
            <ac:picMk id="24" creationId="{51108DE0-99A5-DBAE-9B56-E6782BCC51B8}"/>
          </ac:picMkLst>
        </pc:picChg>
        <pc:picChg chg="add del mod">
          <ac:chgData name="Leonie Smith" userId="fed1330f33f5650e" providerId="LiveId" clId="{8B6416EC-B04B-4BF7-9E06-58DA2A264430}" dt="2024-01-09T05:33:31.881" v="145"/>
          <ac:picMkLst>
            <pc:docMk/>
            <pc:sldMk cId="3137811553" sldId="268"/>
            <ac:picMk id="25" creationId="{C79F3355-34B7-B6D3-E129-2FB4E48C2352}"/>
          </ac:picMkLst>
        </pc:picChg>
        <pc:picChg chg="add del mod ord">
          <ac:chgData name="Leonie Smith" userId="fed1330f33f5650e" providerId="LiveId" clId="{8B6416EC-B04B-4BF7-9E06-58DA2A264430}" dt="2024-01-09T05:33:38.825" v="146"/>
          <ac:picMkLst>
            <pc:docMk/>
            <pc:sldMk cId="3137811553" sldId="268"/>
            <ac:picMk id="29" creationId="{097CBE19-3BA9-E4F0-169E-CE91A67BCD87}"/>
          </ac:picMkLst>
        </pc:picChg>
        <pc:picChg chg="add del mod">
          <ac:chgData name="Leonie Smith" userId="fed1330f33f5650e" providerId="LiveId" clId="{8B6416EC-B04B-4BF7-9E06-58DA2A264430}" dt="2024-01-09T05:33:39.897" v="148"/>
          <ac:picMkLst>
            <pc:docMk/>
            <pc:sldMk cId="3137811553" sldId="268"/>
            <ac:picMk id="30" creationId="{076D046E-B163-570A-85B6-065DD61EA071}"/>
          </ac:picMkLst>
        </pc:picChg>
        <pc:picChg chg="add del mod ord">
          <ac:chgData name="Leonie Smith" userId="fed1330f33f5650e" providerId="LiveId" clId="{8B6416EC-B04B-4BF7-9E06-58DA2A264430}" dt="2024-01-09T05:33:53.612" v="149"/>
          <ac:picMkLst>
            <pc:docMk/>
            <pc:sldMk cId="3137811553" sldId="268"/>
            <ac:picMk id="33" creationId="{FB06976A-A383-06F7-8F56-62E7A7A8C03A}"/>
          </ac:picMkLst>
        </pc:picChg>
        <pc:picChg chg="add mod">
          <ac:chgData name="Leonie Smith" userId="fed1330f33f5650e" providerId="LiveId" clId="{8B6416EC-B04B-4BF7-9E06-58DA2A264430}" dt="2024-01-09T05:33:53.612" v="149"/>
          <ac:picMkLst>
            <pc:docMk/>
            <pc:sldMk cId="3137811553" sldId="268"/>
            <ac:picMk id="34" creationId="{A6B039B5-371D-99A2-3801-9DFA7984AA88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5:35:33.982" v="153"/>
        <pc:sldMkLst>
          <pc:docMk/>
          <pc:sldMk cId="100491716" sldId="269"/>
        </pc:sldMkLst>
        <pc:picChg chg="add del mod">
          <ac:chgData name="Leonie Smith" userId="fed1330f33f5650e" providerId="LiveId" clId="{8B6416EC-B04B-4BF7-9E06-58DA2A264430}" dt="2024-01-09T05:35:10.188" v="152"/>
          <ac:picMkLst>
            <pc:docMk/>
            <pc:sldMk cId="100491716" sldId="269"/>
            <ac:picMk id="9" creationId="{4BE8A5DF-FDE3-A4E0-E22F-38CADAF106D7}"/>
          </ac:picMkLst>
        </pc:picChg>
        <pc:picChg chg="add del mod ord">
          <ac:chgData name="Leonie Smith" userId="fed1330f33f5650e" providerId="LiveId" clId="{8B6416EC-B04B-4BF7-9E06-58DA2A264430}" dt="2024-01-09T05:35:33.982" v="153"/>
          <ac:picMkLst>
            <pc:docMk/>
            <pc:sldMk cId="100491716" sldId="269"/>
            <ac:picMk id="12" creationId="{0D4D2C0F-F1F3-21D4-C844-47D38F5471E0}"/>
          </ac:picMkLst>
        </pc:picChg>
        <pc:picChg chg="add mod">
          <ac:chgData name="Leonie Smith" userId="fed1330f33f5650e" providerId="LiveId" clId="{8B6416EC-B04B-4BF7-9E06-58DA2A264430}" dt="2024-01-09T05:35:33.982" v="153"/>
          <ac:picMkLst>
            <pc:docMk/>
            <pc:sldMk cId="100491716" sldId="269"/>
            <ac:picMk id="13" creationId="{88D99124-F7CA-BD6F-B40C-D8940CD59D48}"/>
          </ac:picMkLst>
        </pc:picChg>
      </pc:sldChg>
      <pc:sldChg chg="addSp delSp modSp mod modTransition modAnim">
        <pc:chgData name="Leonie Smith" userId="fed1330f33f5650e" providerId="LiveId" clId="{8B6416EC-B04B-4BF7-9E06-58DA2A264430}" dt="2024-01-09T05:44:12.081" v="160"/>
        <pc:sldMkLst>
          <pc:docMk/>
          <pc:sldMk cId="4248603229" sldId="283"/>
        </pc:sldMkLst>
        <pc:picChg chg="add del mod ord">
          <ac:chgData name="Leonie Smith" userId="fed1330f33f5650e" providerId="LiveId" clId="{8B6416EC-B04B-4BF7-9E06-58DA2A264430}" dt="2024-01-09T05:44:12.081" v="160"/>
          <ac:picMkLst>
            <pc:docMk/>
            <pc:sldMk cId="4248603229" sldId="283"/>
            <ac:picMk id="5" creationId="{7757ACD0-0FF2-9554-E107-193C4AC372D8}"/>
          </ac:picMkLst>
        </pc:picChg>
        <pc:picChg chg="add mod">
          <ac:chgData name="Leonie Smith" userId="fed1330f33f5650e" providerId="LiveId" clId="{8B6416EC-B04B-4BF7-9E06-58DA2A264430}" dt="2024-01-09T05:44:12.081" v="160"/>
          <ac:picMkLst>
            <pc:docMk/>
            <pc:sldMk cId="4248603229" sldId="283"/>
            <ac:picMk id="6" creationId="{904ADC79-D775-E30B-4087-E2DB7439B6D4}"/>
          </ac:picMkLst>
        </pc:picChg>
        <pc:picChg chg="add del mod">
          <ac:chgData name="Leonie Smith" userId="fed1330f33f5650e" providerId="LiveId" clId="{8B6416EC-B04B-4BF7-9E06-58DA2A264430}" dt="2024-01-09T05:36:43.129" v="156"/>
          <ac:picMkLst>
            <pc:docMk/>
            <pc:sldMk cId="4248603229" sldId="283"/>
            <ac:picMk id="7" creationId="{28968F5D-5C83-D146-FB9C-B6B0F1AAD09B}"/>
          </ac:picMkLst>
        </pc:picChg>
        <pc:picChg chg="add del mod ord">
          <ac:chgData name="Leonie Smith" userId="fed1330f33f5650e" providerId="LiveId" clId="{8B6416EC-B04B-4BF7-9E06-58DA2A264430}" dt="2024-01-09T05:36:56.735" v="157"/>
          <ac:picMkLst>
            <pc:docMk/>
            <pc:sldMk cId="4248603229" sldId="283"/>
            <ac:picMk id="10" creationId="{AECA1317-B673-32B2-84E3-F9A3ED794957}"/>
          </ac:picMkLst>
        </pc:picChg>
        <pc:picChg chg="add del mod">
          <ac:chgData name="Leonie Smith" userId="fed1330f33f5650e" providerId="LiveId" clId="{8B6416EC-B04B-4BF7-9E06-58DA2A264430}" dt="2024-01-09T05:43:55.025" v="159"/>
          <ac:picMkLst>
            <pc:docMk/>
            <pc:sldMk cId="4248603229" sldId="283"/>
            <ac:picMk id="11" creationId="{1947134F-B83B-8FCA-5A31-7C7CF5A2CF42}"/>
          </ac:picMkLst>
        </pc:picChg>
      </pc:sldChg>
    </pc:docChg>
  </pc:docChgLst>
  <pc:docChgLst>
    <pc:chgData name="Alfred Smith" userId="3c60a3631c0db8ad" providerId="LiveId" clId="{F0CC975C-F4B1-4596-8BCF-A7025FD4679D}"/>
    <pc:docChg chg="custSel modSld">
      <pc:chgData name="Alfred Smith" userId="3c60a3631c0db8ad" providerId="LiveId" clId="{F0CC975C-F4B1-4596-8BCF-A7025FD4679D}" dt="2023-01-13T10:22:47.926" v="36" actId="20577"/>
      <pc:docMkLst>
        <pc:docMk/>
      </pc:docMkLst>
      <pc:sldChg chg="delSp modTransition modAnim">
        <pc:chgData name="Alfred Smith" userId="3c60a3631c0db8ad" providerId="LiveId" clId="{F0CC975C-F4B1-4596-8BCF-A7025FD4679D}" dt="2023-01-13T10:11:55.900" v="14"/>
        <pc:sldMkLst>
          <pc:docMk/>
          <pc:sldMk cId="1499918570" sldId="257"/>
        </pc:sldMkLst>
        <pc:picChg chg="del">
          <ac:chgData name="Alfred Smith" userId="3c60a3631c0db8ad" providerId="LiveId" clId="{F0CC975C-F4B1-4596-8BCF-A7025FD4679D}" dt="2023-01-13T10:11:55.900" v="14"/>
          <ac:picMkLst>
            <pc:docMk/>
            <pc:sldMk cId="1499918570" sldId="257"/>
            <ac:picMk id="4" creationId="{72105FAA-F5B7-5A8F-3FD1-72B4D1198733}"/>
          </ac:picMkLst>
        </pc:picChg>
      </pc:sldChg>
      <pc:sldChg chg="addSp delSp modSp mod modTransition">
        <pc:chgData name="Alfred Smith" userId="3c60a3631c0db8ad" providerId="LiveId" clId="{F0CC975C-F4B1-4596-8BCF-A7025FD4679D}" dt="2023-01-13T10:11:55.900" v="14"/>
        <pc:sldMkLst>
          <pc:docMk/>
          <pc:sldMk cId="3788111665" sldId="258"/>
        </pc:sldMkLst>
        <pc:spChg chg="del">
          <ac:chgData name="Alfred Smith" userId="3c60a3631c0db8ad" providerId="LiveId" clId="{F0CC975C-F4B1-4596-8BCF-A7025FD4679D}" dt="2023-01-13T10:09:04.476" v="0" actId="478"/>
          <ac:spMkLst>
            <pc:docMk/>
            <pc:sldMk cId="3788111665" sldId="258"/>
            <ac:spMk id="2" creationId="{68A16169-DC7E-0578-F10A-B12F351120A9}"/>
          </ac:spMkLst>
        </pc:spChg>
        <pc:spChg chg="add mod">
          <ac:chgData name="Alfred Smith" userId="3c60a3631c0db8ad" providerId="LiveId" clId="{F0CC975C-F4B1-4596-8BCF-A7025FD4679D}" dt="2023-01-13T10:10:26.325" v="4"/>
          <ac:spMkLst>
            <pc:docMk/>
            <pc:sldMk cId="3788111665" sldId="258"/>
            <ac:spMk id="4" creationId="{58614676-5734-AEE2-B6C9-7A42B0DF2728}"/>
          </ac:spMkLst>
        </pc:spChg>
      </pc:sldChg>
      <pc:sldChg chg="delSp mod modTransition modAnim">
        <pc:chgData name="Alfred Smith" userId="3c60a3631c0db8ad" providerId="LiveId" clId="{F0CC975C-F4B1-4596-8BCF-A7025FD4679D}" dt="2023-01-13T10:13:08.061" v="25" actId="478"/>
        <pc:sldMkLst>
          <pc:docMk/>
          <pc:sldMk cId="454763615" sldId="259"/>
        </pc:sldMkLst>
        <pc:spChg chg="del">
          <ac:chgData name="Alfred Smith" userId="3c60a3631c0db8ad" providerId="LiveId" clId="{F0CC975C-F4B1-4596-8BCF-A7025FD4679D}" dt="2023-01-13T10:13:08.061" v="25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454763615" sldId="259"/>
            <ac:picMk id="2" creationId="{48ECA326-67E9-2EA6-C3BB-DCD92EAE8DD5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22:47.926" v="36" actId="20577"/>
        <pc:sldMkLst>
          <pc:docMk/>
          <pc:sldMk cId="2346136586" sldId="260"/>
        </pc:sldMkLst>
        <pc:spChg chg="add mod">
          <ac:chgData name="Alfred Smith" userId="3c60a3631c0db8ad" providerId="LiveId" clId="{F0CC975C-F4B1-4596-8BCF-A7025FD4679D}" dt="2023-01-13T10:13:31.631" v="26"/>
          <ac:spMkLst>
            <pc:docMk/>
            <pc:sldMk cId="2346136586" sldId="260"/>
            <ac:spMk id="2" creationId="{4A6E82AD-07B3-5D0F-A338-042079AD3596}"/>
          </ac:spMkLst>
        </pc:spChg>
        <pc:spChg chg="del">
          <ac:chgData name="Alfred Smith" userId="3c60a3631c0db8ad" providerId="LiveId" clId="{F0CC975C-F4B1-4596-8BCF-A7025FD4679D}" dt="2023-01-13T10:13:04.648" v="24" actId="478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F0CC975C-F4B1-4596-8BCF-A7025FD4679D}" dt="2023-01-13T10:22:47.926" v="36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2346136586" sldId="260"/>
            <ac:picMk id="5" creationId="{1689EF2E-30DC-1E45-8548-CAF13242FC69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13:33.666" v="27"/>
        <pc:sldMkLst>
          <pc:docMk/>
          <pc:sldMk cId="4037329247" sldId="261"/>
        </pc:sldMkLst>
        <pc:spChg chg="del">
          <ac:chgData name="Alfred Smith" userId="3c60a3631c0db8ad" providerId="LiveId" clId="{F0CC975C-F4B1-4596-8BCF-A7025FD4679D}" dt="2023-01-13T10:13:02.155" v="23" actId="478"/>
          <ac:spMkLst>
            <pc:docMk/>
            <pc:sldMk cId="4037329247" sldId="261"/>
            <ac:spMk id="3" creationId="{A58184BD-88F1-BA02-40C1-D8403D0EEC0D}"/>
          </ac:spMkLst>
        </pc:spChg>
        <pc:spChg chg="add mod">
          <ac:chgData name="Alfred Smith" userId="3c60a3631c0db8ad" providerId="LiveId" clId="{F0CC975C-F4B1-4596-8BCF-A7025FD4679D}" dt="2023-01-13T10:13:33.666" v="27"/>
          <ac:spMkLst>
            <pc:docMk/>
            <pc:sldMk cId="4037329247" sldId="261"/>
            <ac:spMk id="5" creationId="{4F12E318-B829-B890-B10A-A9BA67899DAB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4037329247" sldId="261"/>
            <ac:picMk id="2" creationId="{7033E554-9B42-5AA4-4110-6A49D2E4AD54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13:35.536" v="28"/>
        <pc:sldMkLst>
          <pc:docMk/>
          <pc:sldMk cId="641208035" sldId="263"/>
        </pc:sldMkLst>
        <pc:spChg chg="del">
          <ac:chgData name="Alfred Smith" userId="3c60a3631c0db8ad" providerId="LiveId" clId="{F0CC975C-F4B1-4596-8BCF-A7025FD4679D}" dt="2023-01-13T10:12:58.868" v="22" actId="478"/>
          <ac:spMkLst>
            <pc:docMk/>
            <pc:sldMk cId="641208035" sldId="263"/>
            <ac:spMk id="3" creationId="{A58184BD-88F1-BA02-40C1-D8403D0EEC0D}"/>
          </ac:spMkLst>
        </pc:spChg>
        <pc:spChg chg="add mod">
          <ac:chgData name="Alfred Smith" userId="3c60a3631c0db8ad" providerId="LiveId" clId="{F0CC975C-F4B1-4596-8BCF-A7025FD4679D}" dt="2023-01-13T10:13:35.536" v="28"/>
          <ac:spMkLst>
            <pc:docMk/>
            <pc:sldMk cId="641208035" sldId="263"/>
            <ac:spMk id="5" creationId="{69401F46-E05F-A6F0-EF3F-7E3ACE43587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641208035" sldId="263"/>
            <ac:picMk id="2" creationId="{8E3DAA0D-E7A0-8B74-34B0-E2ECA92F901C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13:38.706" v="29"/>
        <pc:sldMkLst>
          <pc:docMk/>
          <pc:sldMk cId="4044745628" sldId="264"/>
        </pc:sldMkLst>
        <pc:spChg chg="add mod">
          <ac:chgData name="Alfred Smith" userId="3c60a3631c0db8ad" providerId="LiveId" clId="{F0CC975C-F4B1-4596-8BCF-A7025FD4679D}" dt="2023-01-13T10:13:38.706" v="29"/>
          <ac:spMkLst>
            <pc:docMk/>
            <pc:sldMk cId="4044745628" sldId="264"/>
            <ac:spMk id="2" creationId="{060B1516-EBE3-8A57-0D0C-0F3EBEF2AAF8}"/>
          </ac:spMkLst>
        </pc:spChg>
        <pc:spChg chg="del">
          <ac:chgData name="Alfred Smith" userId="3c60a3631c0db8ad" providerId="LiveId" clId="{F0CC975C-F4B1-4596-8BCF-A7025FD4679D}" dt="2023-01-13T10:12:54.021" v="21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4044745628" sldId="264"/>
            <ac:picMk id="12" creationId="{14F1539A-8A2F-AE77-4915-448624684DC5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13:43.652" v="30"/>
        <pc:sldMkLst>
          <pc:docMk/>
          <pc:sldMk cId="3575870363" sldId="266"/>
        </pc:sldMkLst>
        <pc:spChg chg="add mod">
          <ac:chgData name="Alfred Smith" userId="3c60a3631c0db8ad" providerId="LiveId" clId="{F0CC975C-F4B1-4596-8BCF-A7025FD4679D}" dt="2023-01-13T10:13:43.652" v="30"/>
          <ac:spMkLst>
            <pc:docMk/>
            <pc:sldMk cId="3575870363" sldId="266"/>
            <ac:spMk id="2" creationId="{352E7D05-AB44-991A-8EDE-FCD5592B8A55}"/>
          </ac:spMkLst>
        </pc:spChg>
        <pc:spChg chg="del">
          <ac:chgData name="Alfred Smith" userId="3c60a3631c0db8ad" providerId="LiveId" clId="{F0CC975C-F4B1-4596-8BCF-A7025FD4679D}" dt="2023-01-13T10:12:46.864" v="20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3575870363" sldId="266"/>
            <ac:picMk id="10" creationId="{88C7B89B-4361-242A-9919-69BCC3F950F4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13:46.759" v="31"/>
        <pc:sldMkLst>
          <pc:docMk/>
          <pc:sldMk cId="4017137865" sldId="267"/>
        </pc:sldMkLst>
        <pc:spChg chg="add mod">
          <ac:chgData name="Alfred Smith" userId="3c60a3631c0db8ad" providerId="LiveId" clId="{F0CC975C-F4B1-4596-8BCF-A7025FD4679D}" dt="2023-01-13T10:13:46.759" v="31"/>
          <ac:spMkLst>
            <pc:docMk/>
            <pc:sldMk cId="4017137865" sldId="267"/>
            <ac:spMk id="2" creationId="{225348EE-87F7-D28E-8E7A-309E83BAC21B}"/>
          </ac:spMkLst>
        </pc:spChg>
        <pc:spChg chg="del">
          <ac:chgData name="Alfred Smith" userId="3c60a3631c0db8ad" providerId="LiveId" clId="{F0CC975C-F4B1-4596-8BCF-A7025FD4679D}" dt="2023-01-13T10:12:44.165" v="19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4017137865" sldId="267"/>
            <ac:picMk id="5" creationId="{B374703E-6F90-5A48-FAE2-A26E529F2791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13:49.808" v="32"/>
        <pc:sldMkLst>
          <pc:docMk/>
          <pc:sldMk cId="3137811553" sldId="268"/>
        </pc:sldMkLst>
        <pc:spChg chg="add mod">
          <ac:chgData name="Alfred Smith" userId="3c60a3631c0db8ad" providerId="LiveId" clId="{F0CC975C-F4B1-4596-8BCF-A7025FD4679D}" dt="2023-01-13T10:13:49.808" v="32"/>
          <ac:spMkLst>
            <pc:docMk/>
            <pc:sldMk cId="3137811553" sldId="268"/>
            <ac:spMk id="2" creationId="{BE029803-A461-CD43-BE51-C3C20220206A}"/>
          </ac:spMkLst>
        </pc:spChg>
        <pc:spChg chg="del">
          <ac:chgData name="Alfred Smith" userId="3c60a3631c0db8ad" providerId="LiveId" clId="{F0CC975C-F4B1-4596-8BCF-A7025FD4679D}" dt="2023-01-13T10:12:40.912" v="18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3137811553" sldId="268"/>
            <ac:picMk id="7" creationId="{D8D0A76B-97EB-E3BA-52CC-9ADD7569A709}"/>
          </ac:picMkLst>
        </pc:picChg>
      </pc:sldChg>
      <pc:sldChg chg="addSp delSp modSp mod modTransition modAnim">
        <pc:chgData name="Alfred Smith" userId="3c60a3631c0db8ad" providerId="LiveId" clId="{F0CC975C-F4B1-4596-8BCF-A7025FD4679D}" dt="2023-01-13T10:13:52.961" v="33"/>
        <pc:sldMkLst>
          <pc:docMk/>
          <pc:sldMk cId="100491716" sldId="269"/>
        </pc:sldMkLst>
        <pc:spChg chg="add mod">
          <ac:chgData name="Alfred Smith" userId="3c60a3631c0db8ad" providerId="LiveId" clId="{F0CC975C-F4B1-4596-8BCF-A7025FD4679D}" dt="2023-01-13T10:13:52.961" v="33"/>
          <ac:spMkLst>
            <pc:docMk/>
            <pc:sldMk cId="100491716" sldId="269"/>
            <ac:spMk id="2" creationId="{38B7CD2A-906D-9782-A8B1-B6E1A9AE27F6}"/>
          </ac:spMkLst>
        </pc:spChg>
        <pc:spChg chg="del mod">
          <ac:chgData name="Alfred Smith" userId="3c60a3631c0db8ad" providerId="LiveId" clId="{F0CC975C-F4B1-4596-8BCF-A7025FD4679D}" dt="2023-01-13T10:12:26.476" v="17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100491716" sldId="269"/>
            <ac:picMk id="6" creationId="{8BF49C89-8C18-A3FB-9AA2-9D1F4DD2C8D7}"/>
          </ac:picMkLst>
        </pc:pic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4120481681" sldId="270"/>
        </pc:sldMkLst>
        <pc:spChg chg="mod">
          <ac:chgData name="Alfred Smith" userId="3c60a3631c0db8ad" providerId="LiveId" clId="{F0CC975C-F4B1-4596-8BCF-A7025FD4679D}" dt="2023-01-13T10:10:02.927" v="3" actId="255"/>
          <ac:spMkLst>
            <pc:docMk/>
            <pc:sldMk cId="4120481681" sldId="270"/>
            <ac:spMk id="3" creationId="{784FDFA4-88EC-5B30-F9C0-5591DFF6E6D7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939110669" sldId="271"/>
        </pc:sldMkLst>
        <pc:spChg chg="mod">
          <ac:chgData name="Alfred Smith" userId="3c60a3631c0db8ad" providerId="LiveId" clId="{F0CC975C-F4B1-4596-8BCF-A7025FD4679D}" dt="2023-01-13T10:10:53.071" v="5"/>
          <ac:spMkLst>
            <pc:docMk/>
            <pc:sldMk cId="939110669" sldId="271"/>
            <ac:spMk id="2" creationId="{CCBB6BDD-26E8-38E6-249D-E56948FAD987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4024569785" sldId="272"/>
        </pc:sldMkLst>
        <pc:spChg chg="mod">
          <ac:chgData name="Alfred Smith" userId="3c60a3631c0db8ad" providerId="LiveId" clId="{F0CC975C-F4B1-4596-8BCF-A7025FD4679D}" dt="2023-01-13T10:10:57.927" v="6"/>
          <ac:spMkLst>
            <pc:docMk/>
            <pc:sldMk cId="4024569785" sldId="272"/>
            <ac:spMk id="2" creationId="{B0E717E3-E049-C566-DF34-BEB30A8EBB07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2168401200" sldId="274"/>
        </pc:sldMkLst>
        <pc:spChg chg="mod">
          <ac:chgData name="Alfred Smith" userId="3c60a3631c0db8ad" providerId="LiveId" clId="{F0CC975C-F4B1-4596-8BCF-A7025FD4679D}" dt="2023-01-13T10:11:03.054" v="7"/>
          <ac:spMkLst>
            <pc:docMk/>
            <pc:sldMk cId="2168401200" sldId="274"/>
            <ac:spMk id="2" creationId="{592B1810-38BB-0C37-B702-FEF714DFCE54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2996969115" sldId="275"/>
        </pc:sldMkLst>
        <pc:spChg chg="mod">
          <ac:chgData name="Alfred Smith" userId="3c60a3631c0db8ad" providerId="LiveId" clId="{F0CC975C-F4B1-4596-8BCF-A7025FD4679D}" dt="2023-01-13T10:11:10.236" v="8"/>
          <ac:spMkLst>
            <pc:docMk/>
            <pc:sldMk cId="2996969115" sldId="275"/>
            <ac:spMk id="2" creationId="{87D4FCFB-F718-3347-6286-DE75C109664D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1076335118" sldId="276"/>
        </pc:sldMkLst>
        <pc:spChg chg="mod">
          <ac:chgData name="Alfred Smith" userId="3c60a3631c0db8ad" providerId="LiveId" clId="{F0CC975C-F4B1-4596-8BCF-A7025FD4679D}" dt="2023-01-13T10:11:29.070" v="11"/>
          <ac:spMkLst>
            <pc:docMk/>
            <pc:sldMk cId="1076335118" sldId="276"/>
            <ac:spMk id="2" creationId="{80D42983-8F2B-2183-56F3-AE44CF69399D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4265919077" sldId="277"/>
        </pc:sldMkLst>
        <pc:spChg chg="mod">
          <ac:chgData name="Alfred Smith" userId="3c60a3631c0db8ad" providerId="LiveId" clId="{F0CC975C-F4B1-4596-8BCF-A7025FD4679D}" dt="2023-01-13T10:11:19.152" v="9"/>
          <ac:spMkLst>
            <pc:docMk/>
            <pc:sldMk cId="4265919077" sldId="277"/>
            <ac:spMk id="6" creationId="{76B768AE-B049-3339-33A4-FB02C198002C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210266664" sldId="278"/>
        </pc:sldMkLst>
        <pc:spChg chg="mod">
          <ac:chgData name="Alfred Smith" userId="3c60a3631c0db8ad" providerId="LiveId" clId="{F0CC975C-F4B1-4596-8BCF-A7025FD4679D}" dt="2023-01-13T10:11:23.553" v="10"/>
          <ac:spMkLst>
            <pc:docMk/>
            <pc:sldMk cId="210266664" sldId="278"/>
            <ac:spMk id="4" creationId="{ED628613-5A79-054A-A44B-4450B8A658B4}"/>
          </ac:spMkLst>
        </pc:sp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791300187" sldId="280"/>
        </pc:sldMkLst>
        <pc:spChg chg="mod">
          <ac:chgData name="Alfred Smith" userId="3c60a3631c0db8ad" providerId="LiveId" clId="{F0CC975C-F4B1-4596-8BCF-A7025FD4679D}" dt="2023-01-13T10:11:34.360" v="12"/>
          <ac:spMkLst>
            <pc:docMk/>
            <pc:sldMk cId="791300187" sldId="280"/>
            <ac:spMk id="4" creationId="{D12BA38C-D202-96F8-9088-8528FB398ECD}"/>
          </ac:spMkLst>
        </pc:spChg>
      </pc:sldChg>
      <pc:sldChg chg="addSp delSp modSp mod modTransition modAnim">
        <pc:chgData name="Alfred Smith" userId="3c60a3631c0db8ad" providerId="LiveId" clId="{F0CC975C-F4B1-4596-8BCF-A7025FD4679D}" dt="2023-01-13T10:13:55.387" v="34"/>
        <pc:sldMkLst>
          <pc:docMk/>
          <pc:sldMk cId="4248603229" sldId="283"/>
        </pc:sldMkLst>
        <pc:spChg chg="add mod">
          <ac:chgData name="Alfred Smith" userId="3c60a3631c0db8ad" providerId="LiveId" clId="{F0CC975C-F4B1-4596-8BCF-A7025FD4679D}" dt="2023-01-13T10:13:55.387" v="34"/>
          <ac:spMkLst>
            <pc:docMk/>
            <pc:sldMk cId="4248603229" sldId="283"/>
            <ac:spMk id="2" creationId="{B0BB886D-23BC-EE74-F68E-9A92B2E22E34}"/>
          </ac:spMkLst>
        </pc:spChg>
        <pc:spChg chg="del">
          <ac:chgData name="Alfred Smith" userId="3c60a3631c0db8ad" providerId="LiveId" clId="{F0CC975C-F4B1-4596-8BCF-A7025FD4679D}" dt="2023-01-13T10:12:13.769" v="15" actId="478"/>
          <ac:spMkLst>
            <pc:docMk/>
            <pc:sldMk cId="4248603229" sldId="283"/>
            <ac:spMk id="3" creationId="{A58184BD-88F1-BA02-40C1-D8403D0EEC0D}"/>
          </ac:spMkLst>
        </pc:spChg>
        <pc:picChg chg="del">
          <ac:chgData name="Alfred Smith" userId="3c60a3631c0db8ad" providerId="LiveId" clId="{F0CC975C-F4B1-4596-8BCF-A7025FD4679D}" dt="2023-01-13T10:11:55.900" v="14"/>
          <ac:picMkLst>
            <pc:docMk/>
            <pc:sldMk cId="4248603229" sldId="283"/>
            <ac:picMk id="5" creationId="{7F6984F5-80FE-F947-D3B7-E9C61EA2F387}"/>
          </ac:picMkLst>
        </pc:picChg>
      </pc:sldChg>
      <pc:sldChg chg="modSp mod modTransition">
        <pc:chgData name="Alfred Smith" userId="3c60a3631c0db8ad" providerId="LiveId" clId="{F0CC975C-F4B1-4596-8BCF-A7025FD4679D}" dt="2023-01-13T10:11:55.900" v="14"/>
        <pc:sldMkLst>
          <pc:docMk/>
          <pc:sldMk cId="1398695221" sldId="284"/>
        </pc:sldMkLst>
        <pc:spChg chg="mod">
          <ac:chgData name="Alfred Smith" userId="3c60a3631c0db8ad" providerId="LiveId" clId="{F0CC975C-F4B1-4596-8BCF-A7025FD4679D}" dt="2023-01-13T10:11:38.771" v="13"/>
          <ac:spMkLst>
            <pc:docMk/>
            <pc:sldMk cId="1398695221" sldId="284"/>
            <ac:spMk id="3" creationId="{66C60E72-0E06-0154-F762-DD50E49046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FA9D0DB9-A0D2-E6CE-6F9E-6C6B889EF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"/>
    </mc:Choice>
    <mc:Fallback xmlns="">
      <p:transition spd="slow" advTm="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3C40F-80AF-2312-0CDD-75EDB2587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83837"/>
            <a:ext cx="12192000" cy="7041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E75C2-9B23-34A9-847B-84945C52D07F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daughter of Herodias  came and danced, she pleased Herod and his guests, and the king said to the girl, “Ask me for whatever you wish, and I will give it to you.”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E0063-1D9E-B9B4-DF93-D87316D0F32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उसी हेरोदियास की बेटी भीतर आई, और नाचकर हेरोदेस को और उसके साथ बैठनेवालों को प्रसन्न किया; तब राजा ने लड़की से कहा, “तू जो चाहे मुझसे माँग मैं तुझे दूँगा।”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3B813E4-B50A-6769-A7E1-E84D8B2B8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9"/>
    </mc:Choice>
    <mc:Fallback xmlns="">
      <p:transition spd="slow" advTm="1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83DF2-0B95-E04C-279D-FEB7DE5C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1137723"/>
            <a:ext cx="14014580" cy="7995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D656F-EB83-7609-FD8B-C01B0DFDF8F3}"/>
              </a:ext>
            </a:extLst>
          </p:cNvPr>
          <p:cNvSpPr txBox="1"/>
          <p:nvPr/>
        </p:nvSpPr>
        <p:spPr>
          <a:xfrm>
            <a:off x="9577561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she went out and asked her mother, “What should I request?”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her mother answered, “The head of John the Baptist.”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3CB8C-158F-0314-E75F-FE09278A6EE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बाहर जाकर अपनी माता से पूछा, “मैं क्या माँगू?” वह बोली, “यूहन्ना बपतिस्मा देनेवाले का सिर।”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6F2DFE-DC03-E8F8-3186-4424E5B78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5"/>
    </mc:Choice>
    <mc:Fallback xmlns="">
      <p:transition spd="slow" advTm="1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15B1F-1812-9797-4F4D-29FAE616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37010"/>
            <a:ext cx="12192000" cy="7095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18712-CAFC-7D4E-18FC-574311D7074D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once the girl hurried back to the king with her request: “I want you to give me the head of John the Baptist on a platter immediately.”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6A5B5-F6A8-4DF8-4EF3-102851B284B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 तुरन्त राजा के पास भीतर आई, और उससे विनती की, “मैं चाहती हूँ, कि तू अभी यूहन्ना बपतिस्मा देनेवाले का सिर एक थाल में मुझे मँगवा दे।”</a:t>
            </a:r>
            <a:endParaRPr lang="en-IN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402396-0A27-6B6E-CBE1-2BC081EC1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3"/>
    </mc:Choice>
    <mc:Fallback xmlns="">
      <p:transition spd="slow" advTm="12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A8681-E2DC-F8EB-1F0B-DD8449BC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7791"/>
            <a:ext cx="12192000" cy="7085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8C71E-3AAE-6206-6EFA-52B6064C937A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king was consumed with sorrow, but because of his oaths and his guests, he did not want to refuse her.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AA162-CD5F-4DAB-7795-45330BD48B9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राजा बहुत उदास हुआ, परन्तु अपनी शपथ के कारण और साथ बैठनेवालों के कारण उसे टालना न चाहा।</a:t>
            </a:r>
            <a:endParaRPr lang="en-IN" sz="36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A6B039B5-371D-99A2-3801-9DFA7984A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3"/>
    </mc:Choice>
    <mc:Fallback xmlns="">
      <p:transition spd="slow" advTm="1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E5729-BF14-AC70-0B4B-7CFCD3AC3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3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7EEF4-A44B-08A7-2B98-4FD551D17C3B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35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without delay, the king commanded that John’s head be brought in. He sent an executioner, who went and beheaded him in the prison.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man brought John’s head on a platter and presented it to the girl, who gave it to her mother.</a:t>
            </a:r>
            <a:endParaRPr lang="en-IN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EFA7C-BDA1-FCE9-A02C-5F083894005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राजा ने तुरन्त एक सिपाही को आज्ञा देकर भेजा, कि उसका सिर काट लाए। </a:t>
            </a:r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जेलखाने में जाकर उसका सिर काटा, और एक थाल में रखकर लाया और लड़की को दिया, और लड़की ने अपनी माँ को दिया।</a:t>
            </a:r>
            <a:endParaRPr lang="en-IN" sz="38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8D99124-F7CA-BD6F-B40C-D8940CD59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8"/>
    </mc:Choice>
    <mc:Fallback xmlns="">
      <p:transition spd="slow" advTm="20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AD83AC-13E6-0DC3-6447-AF0B850A6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2222"/>
            <a:ext cx="12192000" cy="7320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14676-5734-AEE2-B6C9-7A42B0DF2728}"/>
              </a:ext>
            </a:extLst>
          </p:cNvPr>
          <p:cNvSpPr txBox="1"/>
          <p:nvPr/>
        </p:nvSpPr>
        <p:spPr>
          <a:xfrm>
            <a:off x="518557" y="276696"/>
            <a:ext cx="9184836" cy="2400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>
                <a:solidFill>
                  <a:schemeClr val="bg1"/>
                </a:solidFill>
              </a:rPr>
              <a:t>यूहन्ना का सिर काट दिया गया - मत्ती 14:1-12; मरकुस 6:14-29;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hi-IN" sz="4800" dirty="0">
                <a:solidFill>
                  <a:schemeClr val="bg1"/>
                </a:solidFill>
              </a:rPr>
              <a:t>लूका 9:7-9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A7D36-1BA6-D3E4-10F8-B09927008798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1DBEC-9F0F-9C8A-CBDB-287F6317B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1939" y="0"/>
            <a:ext cx="133939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66FF24-DEBA-BE14-7F93-540F65BEE31A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John’s disciples heard about this, they came and took his body and placed it in a tomb.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A176C4-8339-021E-F555-E9777E08AF8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यह सुनकर उसके चेले आए, और उसके शव को उठाकर कब्र में रखा।</a:t>
            </a:r>
            <a:endParaRPr lang="en-IN" sz="3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4ADC79-D775-E30B-4087-E2DB7439B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86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6"/>
    </mc:Choice>
    <mc:Fallback xmlns="">
      <p:transition spd="slow" advTm="1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896D4-7327-72AA-02F5-B3704C5FC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2222"/>
            <a:ext cx="12192000" cy="7320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15270-F2E9-9532-BC4B-CDB05337B6C7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9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John Beheaded - Matt 14:1-12; Mark 6:14-29; Luke 9:7-9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8602A-8390-D535-A07E-102D9C7FDA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यूहन्ना का सिर काट दिया गया - मत्ती 14:1-12; मरकुस 6:14-29;</a:t>
            </a:r>
            <a:endParaRPr lang="en-US" sz="4400" dirty="0"/>
          </a:p>
          <a:p>
            <a:r>
              <a:rPr lang="hi-IN" sz="4400" dirty="0"/>
              <a:t>लूका 9:7-9</a:t>
            </a:r>
            <a:endParaRPr lang="en-IN" sz="4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3A95026-0D02-ED71-33A3-7D4926065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"/>
    </mc:Choice>
    <mc:Fallback xmlns="">
      <p:transition spd="slow" advTm="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E1CCA-8434-6881-F975-4A094511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2222"/>
            <a:ext cx="12192000" cy="7320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A60413-9F96-DEFC-F12A-444DAC3C5B91}"/>
              </a:ext>
            </a:extLst>
          </p:cNvPr>
          <p:cNvSpPr txBox="1"/>
          <p:nvPr/>
        </p:nvSpPr>
        <p:spPr>
          <a:xfrm>
            <a:off x="518557" y="276696"/>
            <a:ext cx="9184836" cy="2400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>
                <a:solidFill>
                  <a:schemeClr val="bg1"/>
                </a:solidFill>
              </a:rPr>
              <a:t>यूहन्ना का सिर काट दिया गया - मत्ती 14:1-12; मरकुस 6:14-29;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hi-IN" sz="4800" dirty="0">
                <a:solidFill>
                  <a:schemeClr val="bg1"/>
                </a:solidFill>
              </a:rPr>
              <a:t>लूका 9:7-9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(Herod was the king. He gave orders to have John the Baptist arrested)</a:t>
            </a:r>
          </a:p>
          <a:p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Mark 6:17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Herod himself had ordered that John be arrested and bound and imprisoned, on account of his brother Philip’s wife Herodias, whom Herod had married. </a:t>
            </a:r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John had been telling Herod, “It is not lawful for you to have your brother’s wife!”</a:t>
            </a:r>
            <a:endParaRPr lang="en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E82AD-07B3-5D0F-A338-042079AD359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(हेरोदेस राजा था। उसने जॉन बैपटिस्ट को गिरफ्तार करने का आदेश दिया)</a:t>
            </a:r>
            <a:endParaRPr lang="en-US" sz="32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मरकुस</a:t>
            </a:r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6:</a:t>
            </a:r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हेरोदेस ने आप अपने भाई फिलिप्पुस की पत्नी हेरोदियास के कारण, जिससे उसने विवाह किया था, लोगों को भेजकर यूहन्ना को पकड़वाकर बन्दीगृह में डाल दिया था।</a:t>
            </a:r>
            <a:endParaRPr lang="en-US" sz="3200" dirty="0">
              <a:solidFill>
                <a:srgbClr val="121212"/>
              </a:solidFill>
              <a:latin typeface="Inter" panose="020B0502030000000004" pitchFamily="34" charset="0"/>
            </a:endParaRPr>
          </a:p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यूहन्ना ने हेरोदेस से कहा था, “अपने भाई की पत्नी को रखना तुझे उचित नहीं।”</a:t>
            </a:r>
            <a:endParaRPr lang="en-IN" sz="3200" dirty="0"/>
          </a:p>
        </p:txBody>
      </p:sp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5878210F-4975-3819-D98B-1991D6445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6"/>
    </mc:Choice>
    <mc:Fallback xmlns="">
      <p:transition spd="slow" advTm="3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9EDA7-31C2-5BAB-B36B-3009A3C7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619" y="0"/>
            <a:ext cx="1277961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B6BDD-26E8-38E6-249D-E56948FAD987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6:17,18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Herodias held a grudge against John and wanted to kill him. But she had been unable, </a:t>
            </a:r>
            <a:r>
              <a:rPr lang="en-US" sz="3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because Herod feared John and protected him, knowing that he was a righteous and holy man. When he heard John’s words, he was greatly perplexed; yet he listened to him gladly.</a:t>
            </a:r>
            <a:endParaRPr lang="en-IN" sz="3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552E1-1A2E-3CF9-C92D-6C62C2CBC0A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इसलिए हेरोदियास उससे बैर रखती थी और यह चाहती थी, कि उसे मरवा डाले, परन्तु ऐसा न हो सका,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हेरोदेस यूहन्ना को धर्मी और पवित्र पुरुष जानकर उससे डरता था, और उसे बचाए रखता था, और उसकी सुनकर बहुत घबराता था, पर आनन्द से सुनता था।</a:t>
            </a:r>
            <a:endParaRPr lang="en-IN" sz="3600" dirty="0"/>
          </a:p>
        </p:txBody>
      </p:sp>
      <p:pic>
        <p:nvPicPr>
          <p:cNvPr id="82" name="Audio 81">
            <a:hlinkClick r:id="" action="ppaction://media"/>
            <a:extLst>
              <a:ext uri="{FF2B5EF4-FFF2-40B4-BE49-F238E27FC236}">
                <a16:creationId xmlns:a16="http://schemas.microsoft.com/office/drawing/2014/main" id="{7794993B-FF8F-04C0-A876-03B8E686F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4"/>
    </mc:Choice>
    <mc:Fallback xmlns="">
      <p:transition spd="slow" advTm="3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14D5B-76CD-1176-1BAD-F0D008D1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35" y="1"/>
            <a:ext cx="126402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1E23C-8F68-91FF-3F7D-CE6A8FD72E4D}"/>
              </a:ext>
            </a:extLst>
          </p:cNvPr>
          <p:cNvSpPr txBox="1"/>
          <p:nvPr/>
        </p:nvSpPr>
        <p:spPr>
          <a:xfrm>
            <a:off x="270282" y="330704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9,20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On Herod’s birthday, her opportunity arose. Herod held a banquet for his nobles and military commanders and the leading men of Galilee.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6D96A6-CC7C-9D57-5EBD-422463210C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ठीक अवसर पर जब हेरोदेस ने अपने जन्मदिन में अपने प्रधानों और सेनापतियों, और गलील के बड़े लोगों के लिये भोज किया।</a:t>
            </a:r>
            <a:endParaRPr lang="en-IN" sz="3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0CE4B0A-477C-3FC8-1BBC-C1154259A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4"/>
    </mc:Choice>
    <mc:Fallback xmlns="">
      <p:transition spd="slow" advTm="1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899</Words>
  <Application>Microsoft Office PowerPoint</Application>
  <PresentationFormat>Widescreen</PresentationFormat>
  <Paragraphs>53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Inter</vt:lpstr>
      <vt:lpstr>Mangal</vt:lpstr>
      <vt:lpstr>TimesNewRomanPS-BoldMT</vt:lpstr>
      <vt:lpstr>TimesNewRomanPSMT</vt:lpstr>
      <vt:lpstr>Office Theme</vt:lpstr>
      <vt:lpstr>36-3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65</cp:revision>
  <dcterms:created xsi:type="dcterms:W3CDTF">2022-09-30T06:26:14Z</dcterms:created>
  <dcterms:modified xsi:type="dcterms:W3CDTF">2024-08-05T14:35:39Z</dcterms:modified>
</cp:coreProperties>
</file>