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9" r:id="rId21"/>
    <p:sldId id="268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7ED7D-A990-4906-9B55-91D73BF860A4}" v="111" dt="2024-01-09T06:18:31.7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556" autoAdjust="0"/>
    <p:restoredTop sz="87103" autoAdjust="0"/>
  </p:normalViewPr>
  <p:slideViewPr>
    <p:cSldViewPr snapToGrid="0">
      <p:cViewPr varScale="1">
        <p:scale>
          <a:sx n="46" d="100"/>
          <a:sy n="46" d="100"/>
        </p:scale>
        <p:origin x="6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BDD615C-D2D7-414A-A4C4-043893639337}"/>
    <pc:docChg chg="modSld">
      <pc:chgData name="Alfred Smith" userId="3c60a3631c0db8ad" providerId="LiveId" clId="{DBDD615C-D2D7-414A-A4C4-043893639337}" dt="2023-01-25T14:46:29.004" v="0"/>
      <pc:docMkLst>
        <pc:docMk/>
      </pc:docMkLst>
      <pc:sldChg chg="modSp mod">
        <pc:chgData name="Alfred Smith" userId="3c60a3631c0db8ad" providerId="LiveId" clId="{DBDD615C-D2D7-414A-A4C4-043893639337}" dt="2023-01-25T14:46:29.004" v="0"/>
        <pc:sldMkLst>
          <pc:docMk/>
          <pc:sldMk cId="1499918570" sldId="257"/>
        </pc:sldMkLst>
        <pc:spChg chg="mod">
          <ac:chgData name="Alfred Smith" userId="3c60a3631c0db8ad" providerId="LiveId" clId="{DBDD615C-D2D7-414A-A4C4-043893639337}" dt="2023-01-25T14:46:29.004" v="0"/>
          <ac:spMkLst>
            <pc:docMk/>
            <pc:sldMk cId="1499918570" sldId="257"/>
            <ac:spMk id="3" creationId="{0228937D-0D81-2DA1-1C55-FD99B23FE1AE}"/>
          </ac:spMkLst>
        </pc:spChg>
      </pc:sldChg>
    </pc:docChg>
  </pc:docChgLst>
  <pc:docChgLst>
    <pc:chgData name="Alfred Smith" userId="3c60a3631c0db8ad" providerId="LiveId" clId="{F1CDAFC3-5372-4FBB-8420-A2861F97F25C}"/>
    <pc:docChg chg="undo custSel modSld">
      <pc:chgData name="Alfred Smith" userId="3c60a3631c0db8ad" providerId="LiveId" clId="{F1CDAFC3-5372-4FBB-8420-A2861F97F25C}" dt="2023-01-13T10:40:24.093" v="111"/>
      <pc:docMkLst>
        <pc:docMk/>
      </pc:docMkLst>
      <pc:sldChg chg="delSp modTransition modAnim">
        <pc:chgData name="Alfred Smith" userId="3c60a3631c0db8ad" providerId="LiveId" clId="{F1CDAFC3-5372-4FBB-8420-A2861F97F25C}" dt="2023-01-13T10:38:45.222" v="91"/>
        <pc:sldMkLst>
          <pc:docMk/>
          <pc:sldMk cId="1499918570" sldId="257"/>
        </pc:sldMkLst>
        <pc:picChg chg="del">
          <ac:chgData name="Alfred Smith" userId="3c60a3631c0db8ad" providerId="LiveId" clId="{F1CDAFC3-5372-4FBB-8420-A2861F97F25C}" dt="2023-01-13T10:38:45.222" v="91"/>
          <ac:picMkLst>
            <pc:docMk/>
            <pc:sldMk cId="1499918570" sldId="257"/>
            <ac:picMk id="4" creationId="{DF3BF834-E76A-EDC2-D009-B3ECBCA53303}"/>
          </ac:picMkLst>
        </pc:picChg>
      </pc:sldChg>
      <pc:sldChg chg="addSp delSp modSp mod modTransition">
        <pc:chgData name="Alfred Smith" userId="3c60a3631c0db8ad" providerId="LiveId" clId="{F1CDAFC3-5372-4FBB-8420-A2861F97F25C}" dt="2023-01-13T10:38:45.222" v="91"/>
        <pc:sldMkLst>
          <pc:docMk/>
          <pc:sldMk cId="3788111665" sldId="258"/>
        </pc:sldMkLst>
        <pc:spChg chg="add mod">
          <ac:chgData name="Alfred Smith" userId="3c60a3631c0db8ad" providerId="LiveId" clId="{F1CDAFC3-5372-4FBB-8420-A2861F97F25C}" dt="2023-01-13T10:33:50.542" v="11"/>
          <ac:spMkLst>
            <pc:docMk/>
            <pc:sldMk cId="3788111665" sldId="258"/>
            <ac:spMk id="3" creationId="{F3DC26E9-7CFB-EF37-851E-1AB1F13463EB}"/>
          </ac:spMkLst>
        </pc:spChg>
        <pc:spChg chg="del">
          <ac:chgData name="Alfred Smith" userId="3c60a3631c0db8ad" providerId="LiveId" clId="{F1CDAFC3-5372-4FBB-8420-A2861F97F25C}" dt="2023-01-13T10:32:08.037" v="0" actId="478"/>
          <ac:spMkLst>
            <pc:docMk/>
            <pc:sldMk cId="3788111665" sldId="258"/>
            <ac:spMk id="6" creationId="{01808409-2C6F-A571-6ED8-8859F73D6CF5}"/>
          </ac:spMkLst>
        </pc:spChg>
      </pc:sldChg>
      <pc:sldChg chg="addSp delSp modSp mod modTransition modAnim">
        <pc:chgData name="Alfred Smith" userId="3c60a3631c0db8ad" providerId="LiveId" clId="{F1CDAFC3-5372-4FBB-8420-A2861F97F25C}" dt="2023-01-13T10:40:08.301" v="102"/>
        <pc:sldMkLst>
          <pc:docMk/>
          <pc:sldMk cId="454763615" sldId="259"/>
        </pc:sldMkLst>
        <pc:spChg chg="del">
          <ac:chgData name="Alfred Smith" userId="3c60a3631c0db8ad" providerId="LiveId" clId="{F1CDAFC3-5372-4FBB-8420-A2861F97F25C}" dt="2023-01-13T10:39:31.637" v="101" actId="478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F1CDAFC3-5372-4FBB-8420-A2861F97F25C}" dt="2023-01-13T10:32:38.430" v="5" actId="20577"/>
          <ac:spMkLst>
            <pc:docMk/>
            <pc:sldMk cId="454763615" sldId="259"/>
            <ac:spMk id="4" creationId="{EE2AC625-9141-A801-F431-DD5F79396320}"/>
          </ac:spMkLst>
        </pc:spChg>
        <pc:spChg chg="add mod">
          <ac:chgData name="Alfred Smith" userId="3c60a3631c0db8ad" providerId="LiveId" clId="{F1CDAFC3-5372-4FBB-8420-A2861F97F25C}" dt="2023-01-13T10:40:08.301" v="102"/>
          <ac:spMkLst>
            <pc:docMk/>
            <pc:sldMk cId="454763615" sldId="259"/>
            <ac:spMk id="5" creationId="{5DCCBA2C-6138-BDBF-42B2-766DF53CF5DB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454763615" sldId="259"/>
            <ac:picMk id="2" creationId="{696D54A3-3D75-0AED-7F49-B63B28AA3550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10.409" v="103"/>
        <pc:sldMkLst>
          <pc:docMk/>
          <pc:sldMk cId="2346136586" sldId="260"/>
        </pc:sldMkLst>
        <pc:spChg chg="add mod">
          <ac:chgData name="Alfred Smith" userId="3c60a3631c0db8ad" providerId="LiveId" clId="{F1CDAFC3-5372-4FBB-8420-A2861F97F25C}" dt="2023-01-13T10:40:10.409" v="103"/>
          <ac:spMkLst>
            <pc:docMk/>
            <pc:sldMk cId="2346136586" sldId="260"/>
            <ac:spMk id="2" creationId="{6C6F6736-82C5-388E-0DD4-8510C2CD3870}"/>
          </ac:spMkLst>
        </pc:spChg>
        <pc:spChg chg="del">
          <ac:chgData name="Alfred Smith" userId="3c60a3631c0db8ad" providerId="LiveId" clId="{F1CDAFC3-5372-4FBB-8420-A2861F97F25C}" dt="2023-01-13T10:39:29.225" v="100" actId="478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F1CDAFC3-5372-4FBB-8420-A2861F97F25C}" dt="2023-01-13T10:35:59.174" v="57" actId="20577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2346136586" sldId="260"/>
            <ac:picMk id="9" creationId="{C3C9A5AF-15A4-D953-E469-B667775431BB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12.096" v="104"/>
        <pc:sldMkLst>
          <pc:docMk/>
          <pc:sldMk cId="4037329247" sldId="261"/>
        </pc:sldMkLst>
        <pc:spChg chg="add mod">
          <ac:chgData name="Alfred Smith" userId="3c60a3631c0db8ad" providerId="LiveId" clId="{F1CDAFC3-5372-4FBB-8420-A2861F97F25C}" dt="2023-01-13T10:40:12.096" v="104"/>
          <ac:spMkLst>
            <pc:docMk/>
            <pc:sldMk cId="4037329247" sldId="261"/>
            <ac:spMk id="2" creationId="{A48F37FC-3CE8-D0AB-07C4-25BE6392508E}"/>
          </ac:spMkLst>
        </pc:spChg>
        <pc:spChg chg="del">
          <ac:chgData name="Alfred Smith" userId="3c60a3631c0db8ad" providerId="LiveId" clId="{F1CDAFC3-5372-4FBB-8420-A2861F97F25C}" dt="2023-01-13T10:39:25.388" v="99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4037329247" sldId="261"/>
            <ac:picMk id="11" creationId="{52F976F0-9DD3-5E67-5262-A3A4C407EB78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13.725" v="105"/>
        <pc:sldMkLst>
          <pc:docMk/>
          <pc:sldMk cId="1909638311" sldId="262"/>
        </pc:sldMkLst>
        <pc:spChg chg="add mod">
          <ac:chgData name="Alfred Smith" userId="3c60a3631c0db8ad" providerId="LiveId" clId="{F1CDAFC3-5372-4FBB-8420-A2861F97F25C}" dt="2023-01-13T10:40:13.725" v="105"/>
          <ac:spMkLst>
            <pc:docMk/>
            <pc:sldMk cId="1909638311" sldId="262"/>
            <ac:spMk id="2" creationId="{CDA514E4-FB24-3DA9-5125-D93C6338B1D0}"/>
          </ac:spMkLst>
        </pc:spChg>
        <pc:spChg chg="del">
          <ac:chgData name="Alfred Smith" userId="3c60a3631c0db8ad" providerId="LiveId" clId="{F1CDAFC3-5372-4FBB-8420-A2861F97F25C}" dt="2023-01-13T10:39:22.705" v="98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1909638311" sldId="262"/>
            <ac:picMk id="7" creationId="{C85698B0-B513-4587-679B-DEE23447C00A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15.744" v="106"/>
        <pc:sldMkLst>
          <pc:docMk/>
          <pc:sldMk cId="641208035" sldId="263"/>
        </pc:sldMkLst>
        <pc:spChg chg="add mod">
          <ac:chgData name="Alfred Smith" userId="3c60a3631c0db8ad" providerId="LiveId" clId="{F1CDAFC3-5372-4FBB-8420-A2861F97F25C}" dt="2023-01-13T10:40:15.744" v="106"/>
          <ac:spMkLst>
            <pc:docMk/>
            <pc:sldMk cId="641208035" sldId="263"/>
            <ac:spMk id="2" creationId="{7FFE0232-4A6C-B87B-5CF7-3D4D5FD5784B}"/>
          </ac:spMkLst>
        </pc:spChg>
        <pc:spChg chg="del">
          <ac:chgData name="Alfred Smith" userId="3c60a3631c0db8ad" providerId="LiveId" clId="{F1CDAFC3-5372-4FBB-8420-A2861F97F25C}" dt="2023-01-13T10:39:19.534" v="97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641208035" sldId="263"/>
            <ac:picMk id="10" creationId="{A3C30A25-88C6-6DE4-796A-476D0A2AE4C4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17.608" v="107"/>
        <pc:sldMkLst>
          <pc:docMk/>
          <pc:sldMk cId="4044745628" sldId="264"/>
        </pc:sldMkLst>
        <pc:spChg chg="del">
          <ac:chgData name="Alfred Smith" userId="3c60a3631c0db8ad" providerId="LiveId" clId="{F1CDAFC3-5372-4FBB-8420-A2861F97F25C}" dt="2023-01-13T10:39:17.595" v="96" actId="478"/>
          <ac:spMkLst>
            <pc:docMk/>
            <pc:sldMk cId="4044745628" sldId="264"/>
            <ac:spMk id="3" creationId="{A58184BD-88F1-BA02-40C1-D8403D0EEC0D}"/>
          </ac:spMkLst>
        </pc:spChg>
        <pc:spChg chg="add mod">
          <ac:chgData name="Alfred Smith" userId="3c60a3631c0db8ad" providerId="LiveId" clId="{F1CDAFC3-5372-4FBB-8420-A2861F97F25C}" dt="2023-01-13T10:40:17.608" v="107"/>
          <ac:spMkLst>
            <pc:docMk/>
            <pc:sldMk cId="4044745628" sldId="264"/>
            <ac:spMk id="5" creationId="{236F81B7-EC69-EA5A-A4B1-E47B6856F222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4044745628" sldId="264"/>
            <ac:picMk id="2" creationId="{FF511CF2-37DB-98E2-EB6E-2B35C905A7C7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19.301" v="108"/>
        <pc:sldMkLst>
          <pc:docMk/>
          <pc:sldMk cId="978260341" sldId="265"/>
        </pc:sldMkLst>
        <pc:spChg chg="add mod">
          <ac:chgData name="Alfred Smith" userId="3c60a3631c0db8ad" providerId="LiveId" clId="{F1CDAFC3-5372-4FBB-8420-A2861F97F25C}" dt="2023-01-13T10:40:19.301" v="108"/>
          <ac:spMkLst>
            <pc:docMk/>
            <pc:sldMk cId="978260341" sldId="265"/>
            <ac:spMk id="2" creationId="{A83EDBA0-CE73-6D0C-CFD4-9CDDC3760312}"/>
          </ac:spMkLst>
        </pc:spChg>
        <pc:spChg chg="del">
          <ac:chgData name="Alfred Smith" userId="3c60a3631c0db8ad" providerId="LiveId" clId="{F1CDAFC3-5372-4FBB-8420-A2861F97F25C}" dt="2023-01-13T10:39:15.468" v="95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978260341" sldId="265"/>
            <ac:picMk id="5" creationId="{5AFD921E-943E-D6D2-D78B-440BBF1AD3C3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20.946" v="109"/>
        <pc:sldMkLst>
          <pc:docMk/>
          <pc:sldMk cId="3575870363" sldId="266"/>
        </pc:sldMkLst>
        <pc:spChg chg="add mod">
          <ac:chgData name="Alfred Smith" userId="3c60a3631c0db8ad" providerId="LiveId" clId="{F1CDAFC3-5372-4FBB-8420-A2861F97F25C}" dt="2023-01-13T10:40:20.946" v="109"/>
          <ac:spMkLst>
            <pc:docMk/>
            <pc:sldMk cId="3575870363" sldId="266"/>
            <ac:spMk id="2" creationId="{00AEA23E-B71B-EDD0-A098-E4A4E049996C}"/>
          </ac:spMkLst>
        </pc:spChg>
        <pc:spChg chg="del">
          <ac:chgData name="Alfred Smith" userId="3c60a3631c0db8ad" providerId="LiveId" clId="{F1CDAFC3-5372-4FBB-8420-A2861F97F25C}" dt="2023-01-13T10:39:12.889" v="94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3575870363" sldId="266"/>
            <ac:picMk id="5" creationId="{A8978562-E74B-1A2B-81E5-5E4D4E742679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22.495" v="110"/>
        <pc:sldMkLst>
          <pc:docMk/>
          <pc:sldMk cId="4017137865" sldId="267"/>
        </pc:sldMkLst>
        <pc:spChg chg="add mod">
          <ac:chgData name="Alfred Smith" userId="3c60a3631c0db8ad" providerId="LiveId" clId="{F1CDAFC3-5372-4FBB-8420-A2861F97F25C}" dt="2023-01-13T10:40:22.495" v="110"/>
          <ac:spMkLst>
            <pc:docMk/>
            <pc:sldMk cId="4017137865" sldId="267"/>
            <ac:spMk id="2" creationId="{07D514B8-C62E-482A-AE5E-3C7C4C73B81F}"/>
          </ac:spMkLst>
        </pc:spChg>
        <pc:spChg chg="del">
          <ac:chgData name="Alfred Smith" userId="3c60a3631c0db8ad" providerId="LiveId" clId="{F1CDAFC3-5372-4FBB-8420-A2861F97F25C}" dt="2023-01-13T10:39:07.556" v="93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4017137865" sldId="267"/>
            <ac:picMk id="6" creationId="{C42B5BBF-822E-F390-FE67-F47B86500402}"/>
          </ac:picMkLst>
        </pc:picChg>
      </pc:sldChg>
      <pc:sldChg chg="addSp delSp modSp mod modTransition modAnim">
        <pc:chgData name="Alfred Smith" userId="3c60a3631c0db8ad" providerId="LiveId" clId="{F1CDAFC3-5372-4FBB-8420-A2861F97F25C}" dt="2023-01-13T10:40:24.093" v="111"/>
        <pc:sldMkLst>
          <pc:docMk/>
          <pc:sldMk cId="3137811553" sldId="268"/>
        </pc:sldMkLst>
        <pc:spChg chg="add mod">
          <ac:chgData name="Alfred Smith" userId="3c60a3631c0db8ad" providerId="LiveId" clId="{F1CDAFC3-5372-4FBB-8420-A2861F97F25C}" dt="2023-01-13T10:40:24.093" v="111"/>
          <ac:spMkLst>
            <pc:docMk/>
            <pc:sldMk cId="3137811553" sldId="268"/>
            <ac:spMk id="2" creationId="{8F4FECB9-62A4-2449-2725-70EFE828AF61}"/>
          </ac:spMkLst>
        </pc:spChg>
        <pc:spChg chg="del">
          <ac:chgData name="Alfred Smith" userId="3c60a3631c0db8ad" providerId="LiveId" clId="{F1CDAFC3-5372-4FBB-8420-A2861F97F25C}" dt="2023-01-13T10:39:03.397" v="92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F1CDAFC3-5372-4FBB-8420-A2861F97F25C}" dt="2023-01-13T10:38:45.222" v="91"/>
          <ac:picMkLst>
            <pc:docMk/>
            <pc:sldMk cId="3137811553" sldId="268"/>
            <ac:picMk id="6" creationId="{6E23CDC1-BBE1-8540-E10F-5A766DD62E13}"/>
          </ac:picMkLst>
        </pc:pic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4120481681" sldId="270"/>
        </pc:sldMkLst>
        <pc:spChg chg="mod">
          <ac:chgData name="Alfred Smith" userId="3c60a3631c0db8ad" providerId="LiveId" clId="{F1CDAFC3-5372-4FBB-8420-A2861F97F25C}" dt="2023-01-13T10:33:43.006" v="10" actId="14100"/>
          <ac:spMkLst>
            <pc:docMk/>
            <pc:sldMk cId="4120481681" sldId="270"/>
            <ac:spMk id="4" creationId="{1E7ED7C1-9111-BEDE-A9BB-A206DABAC999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939110669" sldId="271"/>
        </pc:sldMkLst>
        <pc:spChg chg="mod">
          <ac:chgData name="Alfred Smith" userId="3c60a3631c0db8ad" providerId="LiveId" clId="{F1CDAFC3-5372-4FBB-8420-A2861F97F25C}" dt="2023-01-13T10:37:17.996" v="73" actId="20577"/>
          <ac:spMkLst>
            <pc:docMk/>
            <pc:sldMk cId="939110669" sldId="271"/>
            <ac:spMk id="2" creationId="{2032B2DF-C745-6B02-EE56-B161602FAD83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4024569785" sldId="272"/>
        </pc:sldMkLst>
        <pc:spChg chg="mod">
          <ac:chgData name="Alfred Smith" userId="3c60a3631c0db8ad" providerId="LiveId" clId="{F1CDAFC3-5372-4FBB-8420-A2861F97F25C}" dt="2023-01-13T10:37:38.634" v="83" actId="14100"/>
          <ac:spMkLst>
            <pc:docMk/>
            <pc:sldMk cId="4024569785" sldId="272"/>
            <ac:spMk id="2" creationId="{0295391C-74A3-62D0-ED1B-D4A6A028DBED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487179600" sldId="273"/>
        </pc:sldMkLst>
        <pc:spChg chg="mod">
          <ac:chgData name="Alfred Smith" userId="3c60a3631c0db8ad" providerId="LiveId" clId="{F1CDAFC3-5372-4FBB-8420-A2861F97F25C}" dt="2023-01-13T10:37:46.501" v="84"/>
          <ac:spMkLst>
            <pc:docMk/>
            <pc:sldMk cId="487179600" sldId="273"/>
            <ac:spMk id="2" creationId="{A1A80D8E-4136-DD02-690E-9DBCDB024E61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2168401200" sldId="274"/>
        </pc:sldMkLst>
        <pc:spChg chg="mod">
          <ac:chgData name="Alfred Smith" userId="3c60a3631c0db8ad" providerId="LiveId" clId="{F1CDAFC3-5372-4FBB-8420-A2861F97F25C}" dt="2023-01-13T10:37:58.088" v="85"/>
          <ac:spMkLst>
            <pc:docMk/>
            <pc:sldMk cId="2168401200" sldId="274"/>
            <ac:spMk id="2" creationId="{F49C7433-A8CC-389D-796D-A6C620918627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2996969115" sldId="275"/>
        </pc:sldMkLst>
        <pc:spChg chg="mod">
          <ac:chgData name="Alfred Smith" userId="3c60a3631c0db8ad" providerId="LiveId" clId="{F1CDAFC3-5372-4FBB-8420-A2861F97F25C}" dt="2023-01-13T10:38:03.442" v="86"/>
          <ac:spMkLst>
            <pc:docMk/>
            <pc:sldMk cId="2996969115" sldId="275"/>
            <ac:spMk id="2" creationId="{9E315665-28E4-2208-DA0B-FA7EB63FD095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2390376940" sldId="276"/>
        </pc:sldMkLst>
        <pc:spChg chg="mod">
          <ac:chgData name="Alfred Smith" userId="3c60a3631c0db8ad" providerId="LiveId" clId="{F1CDAFC3-5372-4FBB-8420-A2861F97F25C}" dt="2023-01-13T10:38:07.276" v="87"/>
          <ac:spMkLst>
            <pc:docMk/>
            <pc:sldMk cId="2390376940" sldId="276"/>
            <ac:spMk id="2" creationId="{4C9DF5E1-9FA8-2F2F-BCE7-3B46CB4A4090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4265919077" sldId="277"/>
        </pc:sldMkLst>
        <pc:spChg chg="mod">
          <ac:chgData name="Alfred Smith" userId="3c60a3631c0db8ad" providerId="LiveId" clId="{F1CDAFC3-5372-4FBB-8420-A2861F97F25C}" dt="2023-01-13T10:38:11.039" v="88"/>
          <ac:spMkLst>
            <pc:docMk/>
            <pc:sldMk cId="4265919077" sldId="277"/>
            <ac:spMk id="2" creationId="{58FCC565-9248-8444-3C69-EDE4468D884D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210266664" sldId="278"/>
        </pc:sldMkLst>
        <pc:spChg chg="mod">
          <ac:chgData name="Alfred Smith" userId="3c60a3631c0db8ad" providerId="LiveId" clId="{F1CDAFC3-5372-4FBB-8420-A2861F97F25C}" dt="2023-01-13T10:38:22.389" v="90"/>
          <ac:spMkLst>
            <pc:docMk/>
            <pc:sldMk cId="210266664" sldId="278"/>
            <ac:spMk id="3" creationId="{BB0B7B2D-80AA-C2AB-6A28-3362EB4DD0C6}"/>
          </ac:spMkLst>
        </pc:spChg>
      </pc:sldChg>
      <pc:sldChg chg="modSp mod modTransition">
        <pc:chgData name="Alfred Smith" userId="3c60a3631c0db8ad" providerId="LiveId" clId="{F1CDAFC3-5372-4FBB-8420-A2861F97F25C}" dt="2023-01-13T10:38:45.222" v="91"/>
        <pc:sldMkLst>
          <pc:docMk/>
          <pc:sldMk cId="888433145" sldId="279"/>
        </pc:sldMkLst>
        <pc:spChg chg="mod">
          <ac:chgData name="Alfred Smith" userId="3c60a3631c0db8ad" providerId="LiveId" clId="{F1CDAFC3-5372-4FBB-8420-A2861F97F25C}" dt="2023-01-13T10:38:16.531" v="89"/>
          <ac:spMkLst>
            <pc:docMk/>
            <pc:sldMk cId="888433145" sldId="279"/>
            <ac:spMk id="2" creationId="{90DDE7FB-7765-B05E-9080-230DDBBEFCA9}"/>
          </ac:spMkLst>
        </pc:spChg>
      </pc:sldChg>
    </pc:docChg>
  </pc:docChgLst>
  <pc:docChgLst>
    <pc:chgData name="Leonie Smith" userId="fed1330f33f5650e" providerId="LiveId" clId="{CEF7ED7D-A990-4906-9B55-91D73BF860A4}"/>
    <pc:docChg chg="modSld">
      <pc:chgData name="Leonie Smith" userId="fed1330f33f5650e" providerId="LiveId" clId="{CEF7ED7D-A990-4906-9B55-91D73BF860A4}" dt="2024-01-09T06:18:31.717" v="160"/>
      <pc:docMkLst>
        <pc:docMk/>
      </pc:docMkLst>
      <pc:sldChg chg="addSp delSp modSp mod modTransition modAnim">
        <pc:chgData name="Leonie Smith" userId="fed1330f33f5650e" providerId="LiveId" clId="{CEF7ED7D-A990-4906-9B55-91D73BF860A4}" dt="2024-01-09T06:18:31.717" v="160"/>
        <pc:sldMkLst>
          <pc:docMk/>
          <pc:sldMk cId="1499918570" sldId="257"/>
        </pc:sldMkLst>
        <pc:picChg chg="add del mod">
          <ac:chgData name="Leonie Smith" userId="fed1330f33f5650e" providerId="LiveId" clId="{CEF7ED7D-A990-4906-9B55-91D73BF860A4}" dt="2024-01-09T06:17:27.171" v="150"/>
          <ac:picMkLst>
            <pc:docMk/>
            <pc:sldMk cId="1499918570" sldId="257"/>
            <ac:picMk id="6" creationId="{8E8F1507-68AD-4AD9-E856-120AED077DAB}"/>
          </ac:picMkLst>
        </pc:picChg>
        <pc:picChg chg="add del mod ord">
          <ac:chgData name="Leonie Smith" userId="fed1330f33f5650e" providerId="LiveId" clId="{CEF7ED7D-A990-4906-9B55-91D73BF860A4}" dt="2024-01-09T06:17:33.449" v="151"/>
          <ac:picMkLst>
            <pc:docMk/>
            <pc:sldMk cId="1499918570" sldId="257"/>
            <ac:picMk id="7" creationId="{D28FFC04-0919-DE20-E01C-1C331BB663D6}"/>
          </ac:picMkLst>
        </pc:picChg>
        <pc:picChg chg="add del mod">
          <ac:chgData name="Leonie Smith" userId="fed1330f33f5650e" providerId="LiveId" clId="{CEF7ED7D-A990-4906-9B55-91D73BF860A4}" dt="2024-01-09T06:17:40.920" v="153"/>
          <ac:picMkLst>
            <pc:docMk/>
            <pc:sldMk cId="1499918570" sldId="257"/>
            <ac:picMk id="8" creationId="{15F9E40B-E2DC-306D-0ECB-76CEB897DBCE}"/>
          </ac:picMkLst>
        </pc:picChg>
        <pc:picChg chg="add del mod ord">
          <ac:chgData name="Leonie Smith" userId="fed1330f33f5650e" providerId="LiveId" clId="{CEF7ED7D-A990-4906-9B55-91D73BF860A4}" dt="2024-01-09T06:17:47.165" v="154"/>
          <ac:picMkLst>
            <pc:docMk/>
            <pc:sldMk cId="1499918570" sldId="257"/>
            <ac:picMk id="13" creationId="{36494B90-B7D0-26BC-9E9E-879A71869F4D}"/>
          </ac:picMkLst>
        </pc:picChg>
        <pc:picChg chg="add del mod">
          <ac:chgData name="Leonie Smith" userId="fed1330f33f5650e" providerId="LiveId" clId="{CEF7ED7D-A990-4906-9B55-91D73BF860A4}" dt="2024-01-09T06:18:00.183" v="156"/>
          <ac:picMkLst>
            <pc:docMk/>
            <pc:sldMk cId="1499918570" sldId="257"/>
            <ac:picMk id="14" creationId="{08CFC012-6184-541D-712D-74456E63D509}"/>
          </ac:picMkLst>
        </pc:picChg>
        <pc:picChg chg="add del mod ord">
          <ac:chgData name="Leonie Smith" userId="fed1330f33f5650e" providerId="LiveId" clId="{CEF7ED7D-A990-4906-9B55-91D73BF860A4}" dt="2024-01-09T06:18:06.407" v="157"/>
          <ac:picMkLst>
            <pc:docMk/>
            <pc:sldMk cId="1499918570" sldId="257"/>
            <ac:picMk id="19" creationId="{84BD358C-DC40-74E0-4523-2DBE0593A4DA}"/>
          </ac:picMkLst>
        </pc:picChg>
        <pc:picChg chg="add del mod">
          <ac:chgData name="Leonie Smith" userId="fed1330f33f5650e" providerId="LiveId" clId="{CEF7ED7D-A990-4906-9B55-91D73BF860A4}" dt="2024-01-09T06:18:25.163" v="159"/>
          <ac:picMkLst>
            <pc:docMk/>
            <pc:sldMk cId="1499918570" sldId="257"/>
            <ac:picMk id="20" creationId="{DC027DDB-8B53-9B89-80E9-3DBEF6DB2D25}"/>
          </ac:picMkLst>
        </pc:picChg>
        <pc:picChg chg="add del mod ord">
          <ac:chgData name="Leonie Smith" userId="fed1330f33f5650e" providerId="LiveId" clId="{CEF7ED7D-A990-4906-9B55-91D73BF860A4}" dt="2024-01-09T06:18:31.717" v="160"/>
          <ac:picMkLst>
            <pc:docMk/>
            <pc:sldMk cId="1499918570" sldId="257"/>
            <ac:picMk id="25" creationId="{294260C5-9C99-4CC0-491F-361758675DDA}"/>
          </ac:picMkLst>
        </pc:picChg>
        <pc:picChg chg="add mod">
          <ac:chgData name="Leonie Smith" userId="fed1330f33f5650e" providerId="LiveId" clId="{CEF7ED7D-A990-4906-9B55-91D73BF860A4}" dt="2024-01-09T06:18:31.717" v="160"/>
          <ac:picMkLst>
            <pc:docMk/>
            <pc:sldMk cId="1499918570" sldId="257"/>
            <ac:picMk id="26" creationId="{79996628-7BDB-CD12-8E5D-6610CDC452D2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16:44.841" v="148"/>
        <pc:sldMkLst>
          <pc:docMk/>
          <pc:sldMk cId="454763615" sldId="259"/>
        </pc:sldMkLst>
        <pc:picChg chg="add del mod">
          <ac:chgData name="Leonie Smith" userId="fed1330f33f5650e" providerId="LiveId" clId="{CEF7ED7D-A990-4906-9B55-91D73BF860A4}" dt="2024-01-09T06:16:26.499" v="144"/>
          <ac:picMkLst>
            <pc:docMk/>
            <pc:sldMk cId="454763615" sldId="259"/>
            <ac:picMk id="7" creationId="{618781F4-4672-78FD-B2CA-0A0FF6446C93}"/>
          </ac:picMkLst>
        </pc:picChg>
        <pc:picChg chg="add del mod ord">
          <ac:chgData name="Leonie Smith" userId="fed1330f33f5650e" providerId="LiveId" clId="{CEF7ED7D-A990-4906-9B55-91D73BF860A4}" dt="2024-01-09T06:16:33.180" v="145"/>
          <ac:picMkLst>
            <pc:docMk/>
            <pc:sldMk cId="454763615" sldId="259"/>
            <ac:picMk id="12" creationId="{77065BF5-8022-AD17-097A-7727A73B4811}"/>
          </ac:picMkLst>
        </pc:picChg>
        <pc:picChg chg="add del mod">
          <ac:chgData name="Leonie Smith" userId="fed1330f33f5650e" providerId="LiveId" clId="{CEF7ED7D-A990-4906-9B55-91D73BF860A4}" dt="2024-01-09T06:16:38.422" v="147"/>
          <ac:picMkLst>
            <pc:docMk/>
            <pc:sldMk cId="454763615" sldId="259"/>
            <ac:picMk id="13" creationId="{F7E64391-5B49-7E77-B6FF-0E71A4522FC6}"/>
          </ac:picMkLst>
        </pc:picChg>
        <pc:picChg chg="add del mod ord">
          <ac:chgData name="Leonie Smith" userId="fed1330f33f5650e" providerId="LiveId" clId="{CEF7ED7D-A990-4906-9B55-91D73BF860A4}" dt="2024-01-09T06:16:44.841" v="148"/>
          <ac:picMkLst>
            <pc:docMk/>
            <pc:sldMk cId="454763615" sldId="259"/>
            <ac:picMk id="17" creationId="{40B0C939-272E-A15C-2918-FA90B2CBB83C}"/>
          </ac:picMkLst>
        </pc:picChg>
        <pc:picChg chg="add mod">
          <ac:chgData name="Leonie Smith" userId="fed1330f33f5650e" providerId="LiveId" clId="{CEF7ED7D-A990-4906-9B55-91D73BF860A4}" dt="2024-01-09T06:16:44.841" v="148"/>
          <ac:picMkLst>
            <pc:docMk/>
            <pc:sldMk cId="454763615" sldId="259"/>
            <ac:picMk id="18" creationId="{55FA72ED-086B-C800-0448-97C9AE3471FF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5:51:05.019" v="46"/>
        <pc:sldMkLst>
          <pc:docMk/>
          <pc:sldMk cId="2346136586" sldId="260"/>
        </pc:sldMkLst>
        <pc:picChg chg="add del mod">
          <ac:chgData name="Leonie Smith" userId="fed1330f33f5650e" providerId="LiveId" clId="{CEF7ED7D-A990-4906-9B55-91D73BF860A4}" dt="2024-01-09T05:45:56.540" v="3"/>
          <ac:picMkLst>
            <pc:docMk/>
            <pc:sldMk cId="2346136586" sldId="260"/>
            <ac:picMk id="6" creationId="{13A3EA32-1BBE-29D3-BD0F-A0938614E8D3}"/>
          </ac:picMkLst>
        </pc:picChg>
        <pc:picChg chg="add del mod ord">
          <ac:chgData name="Leonie Smith" userId="fed1330f33f5650e" providerId="LiveId" clId="{CEF7ED7D-A990-4906-9B55-91D73BF860A4}" dt="2024-01-09T05:46:03.611" v="4"/>
          <ac:picMkLst>
            <pc:docMk/>
            <pc:sldMk cId="2346136586" sldId="260"/>
            <ac:picMk id="9" creationId="{013509B0-54EE-5F38-EFF2-559076E44352}"/>
          </ac:picMkLst>
        </pc:picChg>
        <pc:picChg chg="add del mod">
          <ac:chgData name="Leonie Smith" userId="fed1330f33f5650e" providerId="LiveId" clId="{CEF7ED7D-A990-4906-9B55-91D73BF860A4}" dt="2024-01-09T05:46:06.093" v="6"/>
          <ac:picMkLst>
            <pc:docMk/>
            <pc:sldMk cId="2346136586" sldId="260"/>
            <ac:picMk id="10" creationId="{38B48B64-89A1-4263-FAA5-217C85A33F20}"/>
          </ac:picMkLst>
        </pc:picChg>
        <pc:picChg chg="add del mod ord">
          <ac:chgData name="Leonie Smith" userId="fed1330f33f5650e" providerId="LiveId" clId="{CEF7ED7D-A990-4906-9B55-91D73BF860A4}" dt="2024-01-09T05:46:15.813" v="7"/>
          <ac:picMkLst>
            <pc:docMk/>
            <pc:sldMk cId="2346136586" sldId="260"/>
            <ac:picMk id="13" creationId="{FF1B3CC3-D051-8809-1B0D-12172C951319}"/>
          </ac:picMkLst>
        </pc:picChg>
        <pc:picChg chg="add del mod">
          <ac:chgData name="Leonie Smith" userId="fed1330f33f5650e" providerId="LiveId" clId="{CEF7ED7D-A990-4906-9B55-91D73BF860A4}" dt="2024-01-09T05:46:17.239" v="9"/>
          <ac:picMkLst>
            <pc:docMk/>
            <pc:sldMk cId="2346136586" sldId="260"/>
            <ac:picMk id="14" creationId="{BDAF76F1-43D5-061E-A15D-EB050CF20D66}"/>
          </ac:picMkLst>
        </pc:picChg>
        <pc:picChg chg="add del mod ord">
          <ac:chgData name="Leonie Smith" userId="fed1330f33f5650e" providerId="LiveId" clId="{CEF7ED7D-A990-4906-9B55-91D73BF860A4}" dt="2024-01-09T05:46:37.925" v="10"/>
          <ac:picMkLst>
            <pc:docMk/>
            <pc:sldMk cId="2346136586" sldId="260"/>
            <ac:picMk id="17" creationId="{C57D7EB5-4474-13E8-70A7-0CAB3E52A08A}"/>
          </ac:picMkLst>
        </pc:picChg>
        <pc:picChg chg="add del mod">
          <ac:chgData name="Leonie Smith" userId="fed1330f33f5650e" providerId="LiveId" clId="{CEF7ED7D-A990-4906-9B55-91D73BF860A4}" dt="2024-01-09T05:47:04.004" v="12"/>
          <ac:picMkLst>
            <pc:docMk/>
            <pc:sldMk cId="2346136586" sldId="260"/>
            <ac:picMk id="18" creationId="{F277323D-FDCB-A1DD-A17A-D47798544A68}"/>
          </ac:picMkLst>
        </pc:picChg>
        <pc:picChg chg="add del mod ord">
          <ac:chgData name="Leonie Smith" userId="fed1330f33f5650e" providerId="LiveId" clId="{CEF7ED7D-A990-4906-9B55-91D73BF860A4}" dt="2024-01-09T05:47:09.253" v="13"/>
          <ac:picMkLst>
            <pc:docMk/>
            <pc:sldMk cId="2346136586" sldId="260"/>
            <ac:picMk id="23" creationId="{DF4AED03-DAA9-0912-8A88-73BD0AC2126B}"/>
          </ac:picMkLst>
        </pc:picChg>
        <pc:picChg chg="add del mod">
          <ac:chgData name="Leonie Smith" userId="fed1330f33f5650e" providerId="LiveId" clId="{CEF7ED7D-A990-4906-9B55-91D73BF860A4}" dt="2024-01-09T05:47:10.464" v="15"/>
          <ac:picMkLst>
            <pc:docMk/>
            <pc:sldMk cId="2346136586" sldId="260"/>
            <ac:picMk id="24" creationId="{A0D53396-BD09-1CDD-3E31-707C02421D1B}"/>
          </ac:picMkLst>
        </pc:picChg>
        <pc:picChg chg="add del mod ord">
          <ac:chgData name="Leonie Smith" userId="fed1330f33f5650e" providerId="LiveId" clId="{CEF7ED7D-A990-4906-9B55-91D73BF860A4}" dt="2024-01-09T05:47:16.726" v="16"/>
          <ac:picMkLst>
            <pc:docMk/>
            <pc:sldMk cId="2346136586" sldId="260"/>
            <ac:picMk id="27" creationId="{5E7A04E0-68FF-B18E-33F1-3C919F49774B}"/>
          </ac:picMkLst>
        </pc:picChg>
        <pc:picChg chg="add del mod">
          <ac:chgData name="Leonie Smith" userId="fed1330f33f5650e" providerId="LiveId" clId="{CEF7ED7D-A990-4906-9B55-91D73BF860A4}" dt="2024-01-09T05:47:17.997" v="18"/>
          <ac:picMkLst>
            <pc:docMk/>
            <pc:sldMk cId="2346136586" sldId="260"/>
            <ac:picMk id="28" creationId="{4374532C-DFDB-2F5C-FAC3-6EFC5DA243B6}"/>
          </ac:picMkLst>
        </pc:picChg>
        <pc:picChg chg="add del mod ord">
          <ac:chgData name="Leonie Smith" userId="fed1330f33f5650e" providerId="LiveId" clId="{CEF7ED7D-A990-4906-9B55-91D73BF860A4}" dt="2024-01-09T05:47:37.478" v="19"/>
          <ac:picMkLst>
            <pc:docMk/>
            <pc:sldMk cId="2346136586" sldId="260"/>
            <ac:picMk id="31" creationId="{D8E49BBA-2BC6-2B33-8F50-E065A8AB4C50}"/>
          </ac:picMkLst>
        </pc:picChg>
        <pc:picChg chg="add del mod">
          <ac:chgData name="Leonie Smith" userId="fed1330f33f5650e" providerId="LiveId" clId="{CEF7ED7D-A990-4906-9B55-91D73BF860A4}" dt="2024-01-09T05:47:45.041" v="21"/>
          <ac:picMkLst>
            <pc:docMk/>
            <pc:sldMk cId="2346136586" sldId="260"/>
            <ac:picMk id="32" creationId="{898BDFEC-2792-4EF8-F3CA-335C160222A2}"/>
          </ac:picMkLst>
        </pc:picChg>
        <pc:picChg chg="add del mod ord">
          <ac:chgData name="Leonie Smith" userId="fed1330f33f5650e" providerId="LiveId" clId="{CEF7ED7D-A990-4906-9B55-91D73BF860A4}" dt="2024-01-09T05:47:54.962" v="22"/>
          <ac:picMkLst>
            <pc:docMk/>
            <pc:sldMk cId="2346136586" sldId="260"/>
            <ac:picMk id="36" creationId="{AAE86FEE-F81D-17D3-0BF1-7A266793E432}"/>
          </ac:picMkLst>
        </pc:picChg>
        <pc:picChg chg="add del mod">
          <ac:chgData name="Leonie Smith" userId="fed1330f33f5650e" providerId="LiveId" clId="{CEF7ED7D-A990-4906-9B55-91D73BF860A4}" dt="2024-01-09T05:47:58.280" v="24"/>
          <ac:picMkLst>
            <pc:docMk/>
            <pc:sldMk cId="2346136586" sldId="260"/>
            <ac:picMk id="37" creationId="{71E9B834-E866-21FD-A244-1C97920E9AD8}"/>
          </ac:picMkLst>
        </pc:picChg>
        <pc:picChg chg="add del mod ord">
          <ac:chgData name="Leonie Smith" userId="fed1330f33f5650e" providerId="LiveId" clId="{CEF7ED7D-A990-4906-9B55-91D73BF860A4}" dt="2024-01-09T05:48:17.196" v="25"/>
          <ac:picMkLst>
            <pc:docMk/>
            <pc:sldMk cId="2346136586" sldId="260"/>
            <ac:picMk id="40" creationId="{AC967FE7-5834-DF30-0DA4-31536649B7BB}"/>
          </ac:picMkLst>
        </pc:picChg>
        <pc:picChg chg="add del mod">
          <ac:chgData name="Leonie Smith" userId="fed1330f33f5650e" providerId="LiveId" clId="{CEF7ED7D-A990-4906-9B55-91D73BF860A4}" dt="2024-01-09T05:48:21.914" v="27"/>
          <ac:picMkLst>
            <pc:docMk/>
            <pc:sldMk cId="2346136586" sldId="260"/>
            <ac:picMk id="41" creationId="{2CAF6814-9A17-6628-E3DA-6EA7809ED792}"/>
          </ac:picMkLst>
        </pc:picChg>
        <pc:picChg chg="add del mod ord">
          <ac:chgData name="Leonie Smith" userId="fed1330f33f5650e" providerId="LiveId" clId="{CEF7ED7D-A990-4906-9B55-91D73BF860A4}" dt="2024-01-09T05:48:31.515" v="28"/>
          <ac:picMkLst>
            <pc:docMk/>
            <pc:sldMk cId="2346136586" sldId="260"/>
            <ac:picMk id="44" creationId="{EE29D17E-1E21-E10F-94E5-167BB314327F}"/>
          </ac:picMkLst>
        </pc:picChg>
        <pc:picChg chg="add del mod">
          <ac:chgData name="Leonie Smith" userId="fed1330f33f5650e" providerId="LiveId" clId="{CEF7ED7D-A990-4906-9B55-91D73BF860A4}" dt="2024-01-09T05:48:33.075" v="30"/>
          <ac:picMkLst>
            <pc:docMk/>
            <pc:sldMk cId="2346136586" sldId="260"/>
            <ac:picMk id="45" creationId="{5D0834BD-A00E-EE70-66A3-4F80B85BD125}"/>
          </ac:picMkLst>
        </pc:picChg>
        <pc:picChg chg="add del mod ord">
          <ac:chgData name="Leonie Smith" userId="fed1330f33f5650e" providerId="LiveId" clId="{CEF7ED7D-A990-4906-9B55-91D73BF860A4}" dt="2024-01-09T05:48:45.011" v="31"/>
          <ac:picMkLst>
            <pc:docMk/>
            <pc:sldMk cId="2346136586" sldId="260"/>
            <ac:picMk id="48" creationId="{39B45CBD-2564-0B27-965E-0EF6EA4B44A9}"/>
          </ac:picMkLst>
        </pc:picChg>
        <pc:picChg chg="add del mod">
          <ac:chgData name="Leonie Smith" userId="fed1330f33f5650e" providerId="LiveId" clId="{CEF7ED7D-A990-4906-9B55-91D73BF860A4}" dt="2024-01-09T05:48:46.297" v="33"/>
          <ac:picMkLst>
            <pc:docMk/>
            <pc:sldMk cId="2346136586" sldId="260"/>
            <ac:picMk id="49" creationId="{21F3C2A8-D879-E311-3747-4A8521BAE0F9}"/>
          </ac:picMkLst>
        </pc:picChg>
        <pc:picChg chg="add del mod ord">
          <ac:chgData name="Leonie Smith" userId="fed1330f33f5650e" providerId="LiveId" clId="{CEF7ED7D-A990-4906-9B55-91D73BF860A4}" dt="2024-01-09T05:48:58.630" v="34"/>
          <ac:picMkLst>
            <pc:docMk/>
            <pc:sldMk cId="2346136586" sldId="260"/>
            <ac:picMk id="52" creationId="{7EF8C706-C800-4452-D1F9-E70AAF87A4D9}"/>
          </ac:picMkLst>
        </pc:picChg>
        <pc:picChg chg="add del mod">
          <ac:chgData name="Leonie Smith" userId="fed1330f33f5650e" providerId="LiveId" clId="{CEF7ED7D-A990-4906-9B55-91D73BF860A4}" dt="2024-01-09T05:49:03.300" v="36"/>
          <ac:picMkLst>
            <pc:docMk/>
            <pc:sldMk cId="2346136586" sldId="260"/>
            <ac:picMk id="53" creationId="{0BAD9379-DA7B-7580-FDA7-90CCAD5F93B1}"/>
          </ac:picMkLst>
        </pc:picChg>
        <pc:picChg chg="add del mod ord">
          <ac:chgData name="Leonie Smith" userId="fed1330f33f5650e" providerId="LiveId" clId="{CEF7ED7D-A990-4906-9B55-91D73BF860A4}" dt="2024-01-09T05:49:24.283" v="37"/>
          <ac:picMkLst>
            <pc:docMk/>
            <pc:sldMk cId="2346136586" sldId="260"/>
            <ac:picMk id="56" creationId="{A23B3422-3DDE-336F-3D6C-A53BFEEAD08D}"/>
          </ac:picMkLst>
        </pc:picChg>
        <pc:picChg chg="add del mod">
          <ac:chgData name="Leonie Smith" userId="fed1330f33f5650e" providerId="LiveId" clId="{CEF7ED7D-A990-4906-9B55-91D73BF860A4}" dt="2024-01-09T05:50:06.740" v="39"/>
          <ac:picMkLst>
            <pc:docMk/>
            <pc:sldMk cId="2346136586" sldId="260"/>
            <ac:picMk id="57" creationId="{FE764298-F934-88AB-AB25-690F376D9382}"/>
          </ac:picMkLst>
        </pc:picChg>
        <pc:picChg chg="add del mod ord">
          <ac:chgData name="Leonie Smith" userId="fed1330f33f5650e" providerId="LiveId" clId="{CEF7ED7D-A990-4906-9B55-91D73BF860A4}" dt="2024-01-09T05:50:11.689" v="40"/>
          <ac:picMkLst>
            <pc:docMk/>
            <pc:sldMk cId="2346136586" sldId="260"/>
            <ac:picMk id="61" creationId="{C4C2A8F2-FAC5-F7FA-A1F6-B9EFA3FA5BFB}"/>
          </ac:picMkLst>
        </pc:picChg>
        <pc:picChg chg="add del mod">
          <ac:chgData name="Leonie Smith" userId="fed1330f33f5650e" providerId="LiveId" clId="{CEF7ED7D-A990-4906-9B55-91D73BF860A4}" dt="2024-01-09T05:50:12.752" v="42"/>
          <ac:picMkLst>
            <pc:docMk/>
            <pc:sldMk cId="2346136586" sldId="260"/>
            <ac:picMk id="62" creationId="{FAEAA573-05B4-A78E-C7EB-469B49BCEF47}"/>
          </ac:picMkLst>
        </pc:picChg>
        <pc:picChg chg="add del mod ord">
          <ac:chgData name="Leonie Smith" userId="fed1330f33f5650e" providerId="LiveId" clId="{CEF7ED7D-A990-4906-9B55-91D73BF860A4}" dt="2024-01-09T05:50:35.088" v="43"/>
          <ac:picMkLst>
            <pc:docMk/>
            <pc:sldMk cId="2346136586" sldId="260"/>
            <ac:picMk id="65" creationId="{ACA1A395-2FA3-041A-9B51-1CD695C485F2}"/>
          </ac:picMkLst>
        </pc:picChg>
        <pc:picChg chg="add del mod">
          <ac:chgData name="Leonie Smith" userId="fed1330f33f5650e" providerId="LiveId" clId="{CEF7ED7D-A990-4906-9B55-91D73BF860A4}" dt="2024-01-09T05:50:42.798" v="45"/>
          <ac:picMkLst>
            <pc:docMk/>
            <pc:sldMk cId="2346136586" sldId="260"/>
            <ac:picMk id="66" creationId="{E70AB911-29A1-9C80-5777-6DB77A2F4D69}"/>
          </ac:picMkLst>
        </pc:picChg>
        <pc:picChg chg="add del mod ord">
          <ac:chgData name="Leonie Smith" userId="fed1330f33f5650e" providerId="LiveId" clId="{CEF7ED7D-A990-4906-9B55-91D73BF860A4}" dt="2024-01-09T05:51:05.019" v="46"/>
          <ac:picMkLst>
            <pc:docMk/>
            <pc:sldMk cId="2346136586" sldId="260"/>
            <ac:picMk id="70" creationId="{5D89238C-68DE-4DDA-AD9E-7559E422ADA3}"/>
          </ac:picMkLst>
        </pc:picChg>
        <pc:picChg chg="add mod">
          <ac:chgData name="Leonie Smith" userId="fed1330f33f5650e" providerId="LiveId" clId="{CEF7ED7D-A990-4906-9B55-91D73BF860A4}" dt="2024-01-09T05:51:05.019" v="46"/>
          <ac:picMkLst>
            <pc:docMk/>
            <pc:sldMk cId="2346136586" sldId="260"/>
            <ac:picMk id="71" creationId="{50D92B4A-AD0B-7221-DB31-AD1C0BE83E9C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5:58:47.590" v="65"/>
        <pc:sldMkLst>
          <pc:docMk/>
          <pc:sldMk cId="4037329247" sldId="261"/>
        </pc:sldMkLst>
        <pc:picChg chg="add del mod">
          <ac:chgData name="Leonie Smith" userId="fed1330f33f5650e" providerId="LiveId" clId="{CEF7ED7D-A990-4906-9B55-91D73BF860A4}" dt="2024-01-09T05:54:20.737" v="49"/>
          <ac:picMkLst>
            <pc:docMk/>
            <pc:sldMk cId="4037329247" sldId="261"/>
            <ac:picMk id="6" creationId="{5BE02CDD-324F-AD40-0623-8ACFDA251DA1}"/>
          </ac:picMkLst>
        </pc:picChg>
        <pc:picChg chg="add del mod ord">
          <ac:chgData name="Leonie Smith" userId="fed1330f33f5650e" providerId="LiveId" clId="{CEF7ED7D-A990-4906-9B55-91D73BF860A4}" dt="2024-01-09T05:54:50.741" v="50"/>
          <ac:picMkLst>
            <pc:docMk/>
            <pc:sldMk cId="4037329247" sldId="261"/>
            <ac:picMk id="9" creationId="{4E3F5DCB-23B4-A36F-FDB5-7C2F990FC5A7}"/>
          </ac:picMkLst>
        </pc:picChg>
        <pc:picChg chg="add del mod">
          <ac:chgData name="Leonie Smith" userId="fed1330f33f5650e" providerId="LiveId" clId="{CEF7ED7D-A990-4906-9B55-91D73BF860A4}" dt="2024-01-09T05:54:54.304" v="52"/>
          <ac:picMkLst>
            <pc:docMk/>
            <pc:sldMk cId="4037329247" sldId="261"/>
            <ac:picMk id="10" creationId="{9D300125-9685-3F0E-1628-2F52ED7A689E}"/>
          </ac:picMkLst>
        </pc:picChg>
        <pc:picChg chg="add del mod ord">
          <ac:chgData name="Leonie Smith" userId="fed1330f33f5650e" providerId="LiveId" clId="{CEF7ED7D-A990-4906-9B55-91D73BF860A4}" dt="2024-01-09T05:55:25.474" v="53"/>
          <ac:picMkLst>
            <pc:docMk/>
            <pc:sldMk cId="4037329247" sldId="261"/>
            <ac:picMk id="13" creationId="{32A2941E-181E-6E02-FDA7-11F42F205FD9}"/>
          </ac:picMkLst>
        </pc:picChg>
        <pc:picChg chg="add del mod">
          <ac:chgData name="Leonie Smith" userId="fed1330f33f5650e" providerId="LiveId" clId="{CEF7ED7D-A990-4906-9B55-91D73BF860A4}" dt="2024-01-09T05:56:04.297" v="55"/>
          <ac:picMkLst>
            <pc:docMk/>
            <pc:sldMk cId="4037329247" sldId="261"/>
            <ac:picMk id="14" creationId="{8A228C72-51C9-806B-3417-9B4A4A06C76F}"/>
          </ac:picMkLst>
        </pc:picChg>
        <pc:picChg chg="add del mod ord">
          <ac:chgData name="Leonie Smith" userId="fed1330f33f5650e" providerId="LiveId" clId="{CEF7ED7D-A990-4906-9B55-91D73BF860A4}" dt="2024-01-09T05:56:34.799" v="56"/>
          <ac:picMkLst>
            <pc:docMk/>
            <pc:sldMk cId="4037329247" sldId="261"/>
            <ac:picMk id="19" creationId="{522C50B5-5CF5-D8DF-1B2F-CCC51AFE3ABD}"/>
          </ac:picMkLst>
        </pc:picChg>
        <pc:picChg chg="add del mod">
          <ac:chgData name="Leonie Smith" userId="fed1330f33f5650e" providerId="LiveId" clId="{CEF7ED7D-A990-4906-9B55-91D73BF860A4}" dt="2024-01-09T05:57:15.787" v="58"/>
          <ac:picMkLst>
            <pc:docMk/>
            <pc:sldMk cId="4037329247" sldId="261"/>
            <ac:picMk id="20" creationId="{8357EF16-A986-784C-4940-1EA2B47A2208}"/>
          </ac:picMkLst>
        </pc:picChg>
        <pc:picChg chg="add del mod ord">
          <ac:chgData name="Leonie Smith" userId="fed1330f33f5650e" providerId="LiveId" clId="{CEF7ED7D-A990-4906-9B55-91D73BF860A4}" dt="2024-01-09T05:57:37.963" v="59"/>
          <ac:picMkLst>
            <pc:docMk/>
            <pc:sldMk cId="4037329247" sldId="261"/>
            <ac:picMk id="23" creationId="{BD1CC5A8-0333-9C4B-C78E-F2DD0EF1D96A}"/>
          </ac:picMkLst>
        </pc:picChg>
        <pc:picChg chg="add del mod">
          <ac:chgData name="Leonie Smith" userId="fed1330f33f5650e" providerId="LiveId" clId="{CEF7ED7D-A990-4906-9B55-91D73BF860A4}" dt="2024-01-09T05:57:48.072" v="61"/>
          <ac:picMkLst>
            <pc:docMk/>
            <pc:sldMk cId="4037329247" sldId="261"/>
            <ac:picMk id="24" creationId="{B49BB54D-667C-047A-FC89-90DBC13BA441}"/>
          </ac:picMkLst>
        </pc:picChg>
        <pc:picChg chg="add del mod ord">
          <ac:chgData name="Leonie Smith" userId="fed1330f33f5650e" providerId="LiveId" clId="{CEF7ED7D-A990-4906-9B55-91D73BF860A4}" dt="2024-01-09T05:58:11.711" v="62"/>
          <ac:picMkLst>
            <pc:docMk/>
            <pc:sldMk cId="4037329247" sldId="261"/>
            <ac:picMk id="27" creationId="{29D12DE3-FB79-9069-03F3-C505D4F39336}"/>
          </ac:picMkLst>
        </pc:picChg>
        <pc:picChg chg="add del mod">
          <ac:chgData name="Leonie Smith" userId="fed1330f33f5650e" providerId="LiveId" clId="{CEF7ED7D-A990-4906-9B55-91D73BF860A4}" dt="2024-01-09T05:58:15.329" v="64"/>
          <ac:picMkLst>
            <pc:docMk/>
            <pc:sldMk cId="4037329247" sldId="261"/>
            <ac:picMk id="28" creationId="{CE6CEC99-9374-ED90-4482-8C90ED8C00C7}"/>
          </ac:picMkLst>
        </pc:picChg>
        <pc:picChg chg="add del mod ord">
          <ac:chgData name="Leonie Smith" userId="fed1330f33f5650e" providerId="LiveId" clId="{CEF7ED7D-A990-4906-9B55-91D73BF860A4}" dt="2024-01-09T05:58:47.590" v="65"/>
          <ac:picMkLst>
            <pc:docMk/>
            <pc:sldMk cId="4037329247" sldId="261"/>
            <ac:picMk id="31" creationId="{E49DE8AD-6A70-F624-45B2-8843F3C5C860}"/>
          </ac:picMkLst>
        </pc:picChg>
        <pc:picChg chg="add mod">
          <ac:chgData name="Leonie Smith" userId="fed1330f33f5650e" providerId="LiveId" clId="{CEF7ED7D-A990-4906-9B55-91D73BF860A4}" dt="2024-01-09T05:58:47.590" v="65"/>
          <ac:picMkLst>
            <pc:docMk/>
            <pc:sldMk cId="4037329247" sldId="261"/>
            <ac:picMk id="32" creationId="{8A317278-7664-7C98-3E19-0114F087B51E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01:43.727" v="78"/>
        <pc:sldMkLst>
          <pc:docMk/>
          <pc:sldMk cId="1909638311" sldId="262"/>
        </pc:sldMkLst>
        <pc:picChg chg="add del mod">
          <ac:chgData name="Leonie Smith" userId="fed1330f33f5650e" providerId="LiveId" clId="{CEF7ED7D-A990-4906-9B55-91D73BF860A4}" dt="2024-01-09T05:59:59.756" v="68"/>
          <ac:picMkLst>
            <pc:docMk/>
            <pc:sldMk cId="1909638311" sldId="262"/>
            <ac:picMk id="6" creationId="{BD17C6EE-4B7A-D554-2347-EBD38C4A18C5}"/>
          </ac:picMkLst>
        </pc:picChg>
        <pc:picChg chg="add del mod ord">
          <ac:chgData name="Leonie Smith" userId="fed1330f33f5650e" providerId="LiveId" clId="{CEF7ED7D-A990-4906-9B55-91D73BF860A4}" dt="2024-01-09T06:00:19.578" v="69"/>
          <ac:picMkLst>
            <pc:docMk/>
            <pc:sldMk cId="1909638311" sldId="262"/>
            <ac:picMk id="9" creationId="{C9A57B85-F923-C38C-16E7-0EBD19D26A99}"/>
          </ac:picMkLst>
        </pc:picChg>
        <pc:picChg chg="add del mod">
          <ac:chgData name="Leonie Smith" userId="fed1330f33f5650e" providerId="LiveId" clId="{CEF7ED7D-A990-4906-9B55-91D73BF860A4}" dt="2024-01-09T06:00:38.442" v="71"/>
          <ac:picMkLst>
            <pc:docMk/>
            <pc:sldMk cId="1909638311" sldId="262"/>
            <ac:picMk id="10" creationId="{A0A58F6D-1695-2BBB-24E6-CD0E70D24A1B}"/>
          </ac:picMkLst>
        </pc:picChg>
        <pc:picChg chg="add del mod ord">
          <ac:chgData name="Leonie Smith" userId="fed1330f33f5650e" providerId="LiveId" clId="{CEF7ED7D-A990-4906-9B55-91D73BF860A4}" dt="2024-01-09T06:00:59.867" v="72"/>
          <ac:picMkLst>
            <pc:docMk/>
            <pc:sldMk cId="1909638311" sldId="262"/>
            <ac:picMk id="14" creationId="{9C828EEA-29B5-5413-2DE4-7127301E6227}"/>
          </ac:picMkLst>
        </pc:picChg>
        <pc:picChg chg="add del mod">
          <ac:chgData name="Leonie Smith" userId="fed1330f33f5650e" providerId="LiveId" clId="{CEF7ED7D-A990-4906-9B55-91D73BF860A4}" dt="2024-01-09T06:01:15.893" v="74"/>
          <ac:picMkLst>
            <pc:docMk/>
            <pc:sldMk cId="1909638311" sldId="262"/>
            <ac:picMk id="15" creationId="{95925E88-B8A0-05F6-9428-E571829599F9}"/>
          </ac:picMkLst>
        </pc:picChg>
        <pc:picChg chg="add del mod ord">
          <ac:chgData name="Leonie Smith" userId="fed1330f33f5650e" providerId="LiveId" clId="{CEF7ED7D-A990-4906-9B55-91D73BF860A4}" dt="2024-01-09T06:01:20.541" v="75"/>
          <ac:picMkLst>
            <pc:docMk/>
            <pc:sldMk cId="1909638311" sldId="262"/>
            <ac:picMk id="19" creationId="{36E13A9D-DAD1-0877-2997-54AA467B0A4B}"/>
          </ac:picMkLst>
        </pc:picChg>
        <pc:picChg chg="add del mod">
          <ac:chgData name="Leonie Smith" userId="fed1330f33f5650e" providerId="LiveId" clId="{CEF7ED7D-A990-4906-9B55-91D73BF860A4}" dt="2024-01-09T06:01:21.775" v="77"/>
          <ac:picMkLst>
            <pc:docMk/>
            <pc:sldMk cId="1909638311" sldId="262"/>
            <ac:picMk id="20" creationId="{231AE455-EA6A-9909-9A2A-1A467A33AB6A}"/>
          </ac:picMkLst>
        </pc:picChg>
        <pc:picChg chg="add del mod ord">
          <ac:chgData name="Leonie Smith" userId="fed1330f33f5650e" providerId="LiveId" clId="{CEF7ED7D-A990-4906-9B55-91D73BF860A4}" dt="2024-01-09T06:01:43.727" v="78"/>
          <ac:picMkLst>
            <pc:docMk/>
            <pc:sldMk cId="1909638311" sldId="262"/>
            <ac:picMk id="23" creationId="{68ECFB72-45D1-4DF6-8212-05FBA20354BE}"/>
          </ac:picMkLst>
        </pc:picChg>
        <pc:picChg chg="add mod">
          <ac:chgData name="Leonie Smith" userId="fed1330f33f5650e" providerId="LiveId" clId="{CEF7ED7D-A990-4906-9B55-91D73BF860A4}" dt="2024-01-09T06:01:43.727" v="78"/>
          <ac:picMkLst>
            <pc:docMk/>
            <pc:sldMk cId="1909638311" sldId="262"/>
            <ac:picMk id="24" creationId="{9155412C-6348-A425-B14B-B7BC2EBCDC24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04:15.760" v="88"/>
        <pc:sldMkLst>
          <pc:docMk/>
          <pc:sldMk cId="641208035" sldId="263"/>
        </pc:sldMkLst>
        <pc:picChg chg="add del mod">
          <ac:chgData name="Leonie Smith" userId="fed1330f33f5650e" providerId="LiveId" clId="{CEF7ED7D-A990-4906-9B55-91D73BF860A4}" dt="2024-01-09T06:03:03.031" v="81"/>
          <ac:picMkLst>
            <pc:docMk/>
            <pc:sldMk cId="641208035" sldId="263"/>
            <ac:picMk id="6" creationId="{B5472B95-64D6-8BEF-A274-98A8E612FC3D}"/>
          </ac:picMkLst>
        </pc:picChg>
        <pc:picChg chg="add del mod ord">
          <ac:chgData name="Leonie Smith" userId="fed1330f33f5650e" providerId="LiveId" clId="{CEF7ED7D-A990-4906-9B55-91D73BF860A4}" dt="2024-01-09T06:03:23.081" v="82"/>
          <ac:picMkLst>
            <pc:docMk/>
            <pc:sldMk cId="641208035" sldId="263"/>
            <ac:picMk id="9" creationId="{37F126D4-44C5-C0A6-44B3-FEBE968D3B67}"/>
          </ac:picMkLst>
        </pc:picChg>
        <pc:picChg chg="add del mod">
          <ac:chgData name="Leonie Smith" userId="fed1330f33f5650e" providerId="LiveId" clId="{CEF7ED7D-A990-4906-9B55-91D73BF860A4}" dt="2024-01-09T06:03:47.968" v="84"/>
          <ac:picMkLst>
            <pc:docMk/>
            <pc:sldMk cId="641208035" sldId="263"/>
            <ac:picMk id="10" creationId="{8CF6E4EB-2634-175B-B02E-6BE39121BB43}"/>
          </ac:picMkLst>
        </pc:picChg>
        <pc:picChg chg="add del mod ord">
          <ac:chgData name="Leonie Smith" userId="fed1330f33f5650e" providerId="LiveId" clId="{CEF7ED7D-A990-4906-9B55-91D73BF860A4}" dt="2024-01-09T06:03:52.989" v="85"/>
          <ac:picMkLst>
            <pc:docMk/>
            <pc:sldMk cId="641208035" sldId="263"/>
            <ac:picMk id="14" creationId="{37CE010F-CEC7-3C5B-47B2-FB14422186B9}"/>
          </ac:picMkLst>
        </pc:picChg>
        <pc:picChg chg="add del mod">
          <ac:chgData name="Leonie Smith" userId="fed1330f33f5650e" providerId="LiveId" clId="{CEF7ED7D-A990-4906-9B55-91D73BF860A4}" dt="2024-01-09T06:03:54.399" v="87"/>
          <ac:picMkLst>
            <pc:docMk/>
            <pc:sldMk cId="641208035" sldId="263"/>
            <ac:picMk id="15" creationId="{B875604C-CCC0-9932-9809-6992FFC55242}"/>
          </ac:picMkLst>
        </pc:picChg>
        <pc:picChg chg="add del mod ord">
          <ac:chgData name="Leonie Smith" userId="fed1330f33f5650e" providerId="LiveId" clId="{CEF7ED7D-A990-4906-9B55-91D73BF860A4}" dt="2024-01-09T06:04:15.760" v="88"/>
          <ac:picMkLst>
            <pc:docMk/>
            <pc:sldMk cId="641208035" sldId="263"/>
            <ac:picMk id="18" creationId="{7C8E143A-7424-5705-6A42-62B961A2CA30}"/>
          </ac:picMkLst>
        </pc:picChg>
        <pc:picChg chg="add mod">
          <ac:chgData name="Leonie Smith" userId="fed1330f33f5650e" providerId="LiveId" clId="{CEF7ED7D-A990-4906-9B55-91D73BF860A4}" dt="2024-01-09T06:04:15.760" v="88"/>
          <ac:picMkLst>
            <pc:docMk/>
            <pc:sldMk cId="641208035" sldId="263"/>
            <ac:picMk id="19" creationId="{15E1A509-1F7A-FC38-30A7-57E043B5CD8E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06:58.906" v="101"/>
        <pc:sldMkLst>
          <pc:docMk/>
          <pc:sldMk cId="4044745628" sldId="264"/>
        </pc:sldMkLst>
        <pc:picChg chg="add del mod">
          <ac:chgData name="Leonie Smith" userId="fed1330f33f5650e" providerId="LiveId" clId="{CEF7ED7D-A990-4906-9B55-91D73BF860A4}" dt="2024-01-09T06:05:32.649" v="91"/>
          <ac:picMkLst>
            <pc:docMk/>
            <pc:sldMk cId="4044745628" sldId="264"/>
            <ac:picMk id="6" creationId="{C98AB7AE-8EE2-5608-0697-2E2D85F08010}"/>
          </ac:picMkLst>
        </pc:picChg>
        <pc:picChg chg="add del mod ord">
          <ac:chgData name="Leonie Smith" userId="fed1330f33f5650e" providerId="LiveId" clId="{CEF7ED7D-A990-4906-9B55-91D73BF860A4}" dt="2024-01-09T06:05:48.798" v="92"/>
          <ac:picMkLst>
            <pc:docMk/>
            <pc:sldMk cId="4044745628" sldId="264"/>
            <ac:picMk id="11" creationId="{EA7A7F80-F2A9-1E90-FC4E-D9EB9CA3B9D7}"/>
          </ac:picMkLst>
        </pc:picChg>
        <pc:picChg chg="add del mod">
          <ac:chgData name="Leonie Smith" userId="fed1330f33f5650e" providerId="LiveId" clId="{CEF7ED7D-A990-4906-9B55-91D73BF860A4}" dt="2024-01-09T06:05:57.811" v="94"/>
          <ac:picMkLst>
            <pc:docMk/>
            <pc:sldMk cId="4044745628" sldId="264"/>
            <ac:picMk id="12" creationId="{5B393466-3195-BDF7-C6DD-BC20DA22DB04}"/>
          </ac:picMkLst>
        </pc:picChg>
        <pc:picChg chg="add del mod ord">
          <ac:chgData name="Leonie Smith" userId="fed1330f33f5650e" providerId="LiveId" clId="{CEF7ED7D-A990-4906-9B55-91D73BF860A4}" dt="2024-01-09T06:06:09.626" v="95"/>
          <ac:picMkLst>
            <pc:docMk/>
            <pc:sldMk cId="4044745628" sldId="264"/>
            <ac:picMk id="16" creationId="{8FBA5934-DCB6-2BF9-F0B5-7D4419CAB38A}"/>
          </ac:picMkLst>
        </pc:picChg>
        <pc:picChg chg="add del mod">
          <ac:chgData name="Leonie Smith" userId="fed1330f33f5650e" providerId="LiveId" clId="{CEF7ED7D-A990-4906-9B55-91D73BF860A4}" dt="2024-01-09T06:06:14.095" v="97"/>
          <ac:picMkLst>
            <pc:docMk/>
            <pc:sldMk cId="4044745628" sldId="264"/>
            <ac:picMk id="17" creationId="{10803B1D-7124-61A1-4CA5-BB1CE585B8DC}"/>
          </ac:picMkLst>
        </pc:picChg>
        <pc:picChg chg="add del mod ord">
          <ac:chgData name="Leonie Smith" userId="fed1330f33f5650e" providerId="LiveId" clId="{CEF7ED7D-A990-4906-9B55-91D73BF860A4}" dt="2024-01-09T06:06:31.945" v="98"/>
          <ac:picMkLst>
            <pc:docMk/>
            <pc:sldMk cId="4044745628" sldId="264"/>
            <ac:picMk id="20" creationId="{D3CA902A-1F71-6ECF-8B7A-074B02D6D098}"/>
          </ac:picMkLst>
        </pc:picChg>
        <pc:picChg chg="add del mod">
          <ac:chgData name="Leonie Smith" userId="fed1330f33f5650e" providerId="LiveId" clId="{CEF7ED7D-A990-4906-9B55-91D73BF860A4}" dt="2024-01-09T06:06:43.123" v="100"/>
          <ac:picMkLst>
            <pc:docMk/>
            <pc:sldMk cId="4044745628" sldId="264"/>
            <ac:picMk id="21" creationId="{5BD5FBDF-1F9D-6E3A-8B9D-7C8211154E74}"/>
          </ac:picMkLst>
        </pc:picChg>
        <pc:picChg chg="add del mod ord">
          <ac:chgData name="Leonie Smith" userId="fed1330f33f5650e" providerId="LiveId" clId="{CEF7ED7D-A990-4906-9B55-91D73BF860A4}" dt="2024-01-09T06:06:58.906" v="101"/>
          <ac:picMkLst>
            <pc:docMk/>
            <pc:sldMk cId="4044745628" sldId="264"/>
            <ac:picMk id="25" creationId="{1443DD61-EAB3-165A-F832-CA16C3B28BE8}"/>
          </ac:picMkLst>
        </pc:picChg>
        <pc:picChg chg="add mod">
          <ac:chgData name="Leonie Smith" userId="fed1330f33f5650e" providerId="LiveId" clId="{CEF7ED7D-A990-4906-9B55-91D73BF860A4}" dt="2024-01-09T06:06:58.906" v="101"/>
          <ac:picMkLst>
            <pc:docMk/>
            <pc:sldMk cId="4044745628" sldId="264"/>
            <ac:picMk id="26" creationId="{B91BCF3F-7932-5203-DD4B-B2BD9A475449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08:28.520" v="111"/>
        <pc:sldMkLst>
          <pc:docMk/>
          <pc:sldMk cId="978260341" sldId="265"/>
        </pc:sldMkLst>
        <pc:picChg chg="add del mod">
          <ac:chgData name="Leonie Smith" userId="fed1330f33f5650e" providerId="LiveId" clId="{CEF7ED7D-A990-4906-9B55-91D73BF860A4}" dt="2024-01-09T06:07:56.621" v="104"/>
          <ac:picMkLst>
            <pc:docMk/>
            <pc:sldMk cId="978260341" sldId="265"/>
            <ac:picMk id="6" creationId="{C90ACA7E-5C01-C034-6EC4-6E7D658C1537}"/>
          </ac:picMkLst>
        </pc:picChg>
        <pc:picChg chg="add del mod ord">
          <ac:chgData name="Leonie Smith" userId="fed1330f33f5650e" providerId="LiveId" clId="{CEF7ED7D-A990-4906-9B55-91D73BF860A4}" dt="2024-01-09T06:08:05.988" v="105"/>
          <ac:picMkLst>
            <pc:docMk/>
            <pc:sldMk cId="978260341" sldId="265"/>
            <ac:picMk id="9" creationId="{D1D7B0BD-FF62-BB74-7162-F1273E6984CE}"/>
          </ac:picMkLst>
        </pc:picChg>
        <pc:picChg chg="add del mod">
          <ac:chgData name="Leonie Smith" userId="fed1330f33f5650e" providerId="LiveId" clId="{CEF7ED7D-A990-4906-9B55-91D73BF860A4}" dt="2024-01-09T06:08:07.628" v="107"/>
          <ac:picMkLst>
            <pc:docMk/>
            <pc:sldMk cId="978260341" sldId="265"/>
            <ac:picMk id="10" creationId="{964220BB-B0B7-5A18-85F7-71AB1D8F33EC}"/>
          </ac:picMkLst>
        </pc:picChg>
        <pc:picChg chg="add del mod ord">
          <ac:chgData name="Leonie Smith" userId="fed1330f33f5650e" providerId="LiveId" clId="{CEF7ED7D-A990-4906-9B55-91D73BF860A4}" dt="2024-01-09T06:08:12.646" v="108"/>
          <ac:picMkLst>
            <pc:docMk/>
            <pc:sldMk cId="978260341" sldId="265"/>
            <ac:picMk id="13" creationId="{0D299B16-8B43-E8F7-219E-ECC572C81E33}"/>
          </ac:picMkLst>
        </pc:picChg>
        <pc:picChg chg="add del mod">
          <ac:chgData name="Leonie Smith" userId="fed1330f33f5650e" providerId="LiveId" clId="{CEF7ED7D-A990-4906-9B55-91D73BF860A4}" dt="2024-01-09T06:08:14.072" v="110"/>
          <ac:picMkLst>
            <pc:docMk/>
            <pc:sldMk cId="978260341" sldId="265"/>
            <ac:picMk id="14" creationId="{7D2A7880-9BAA-C7AD-1895-1B1A2C66A952}"/>
          </ac:picMkLst>
        </pc:picChg>
        <pc:picChg chg="add del mod ord">
          <ac:chgData name="Leonie Smith" userId="fed1330f33f5650e" providerId="LiveId" clId="{CEF7ED7D-A990-4906-9B55-91D73BF860A4}" dt="2024-01-09T06:08:28.520" v="111"/>
          <ac:picMkLst>
            <pc:docMk/>
            <pc:sldMk cId="978260341" sldId="265"/>
            <ac:picMk id="17" creationId="{255F1A30-361D-5FF6-5090-6925C403883D}"/>
          </ac:picMkLst>
        </pc:picChg>
        <pc:picChg chg="add mod">
          <ac:chgData name="Leonie Smith" userId="fed1330f33f5650e" providerId="LiveId" clId="{CEF7ED7D-A990-4906-9B55-91D73BF860A4}" dt="2024-01-09T06:08:28.520" v="111"/>
          <ac:picMkLst>
            <pc:docMk/>
            <pc:sldMk cId="978260341" sldId="265"/>
            <ac:picMk id="18" creationId="{33699A58-4CD0-900B-EB4B-08B2855A5AC4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10:13.532" v="118"/>
        <pc:sldMkLst>
          <pc:docMk/>
          <pc:sldMk cId="3575870363" sldId="266"/>
        </pc:sldMkLst>
        <pc:picChg chg="add del mod">
          <ac:chgData name="Leonie Smith" userId="fed1330f33f5650e" providerId="LiveId" clId="{CEF7ED7D-A990-4906-9B55-91D73BF860A4}" dt="2024-01-09T06:09:41.643" v="114"/>
          <ac:picMkLst>
            <pc:docMk/>
            <pc:sldMk cId="3575870363" sldId="266"/>
            <ac:picMk id="6" creationId="{E2D3C257-30D5-CE93-77CA-E248E2570DB1}"/>
          </ac:picMkLst>
        </pc:picChg>
        <pc:picChg chg="add del mod ord">
          <ac:chgData name="Leonie Smith" userId="fed1330f33f5650e" providerId="LiveId" clId="{CEF7ED7D-A990-4906-9B55-91D73BF860A4}" dt="2024-01-09T06:09:48.487" v="115"/>
          <ac:picMkLst>
            <pc:docMk/>
            <pc:sldMk cId="3575870363" sldId="266"/>
            <ac:picMk id="10" creationId="{A2241F2D-4574-2F97-BD3A-28FDE946BBD2}"/>
          </ac:picMkLst>
        </pc:picChg>
        <pc:picChg chg="add del mod">
          <ac:chgData name="Leonie Smith" userId="fed1330f33f5650e" providerId="LiveId" clId="{CEF7ED7D-A990-4906-9B55-91D73BF860A4}" dt="2024-01-09T06:09:49.553" v="117"/>
          <ac:picMkLst>
            <pc:docMk/>
            <pc:sldMk cId="3575870363" sldId="266"/>
            <ac:picMk id="11" creationId="{6EC9053F-4ADC-29D9-CAB7-BCE962CC729A}"/>
          </ac:picMkLst>
        </pc:picChg>
        <pc:picChg chg="add del mod ord">
          <ac:chgData name="Leonie Smith" userId="fed1330f33f5650e" providerId="LiveId" clId="{CEF7ED7D-A990-4906-9B55-91D73BF860A4}" dt="2024-01-09T06:10:13.532" v="118"/>
          <ac:picMkLst>
            <pc:docMk/>
            <pc:sldMk cId="3575870363" sldId="266"/>
            <ac:picMk id="14" creationId="{5565C5E1-73ED-362B-6A65-75C529F47C77}"/>
          </ac:picMkLst>
        </pc:picChg>
        <pc:picChg chg="add mod">
          <ac:chgData name="Leonie Smith" userId="fed1330f33f5650e" providerId="LiveId" clId="{CEF7ED7D-A990-4906-9B55-91D73BF860A4}" dt="2024-01-09T06:10:13.532" v="118"/>
          <ac:picMkLst>
            <pc:docMk/>
            <pc:sldMk cId="3575870363" sldId="266"/>
            <ac:picMk id="15" creationId="{35CCF212-C417-60D0-402C-E9BF88690989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13:34.310" v="122"/>
        <pc:sldMkLst>
          <pc:docMk/>
          <pc:sldMk cId="4017137865" sldId="267"/>
        </pc:sldMkLst>
        <pc:picChg chg="add del mod">
          <ac:chgData name="Leonie Smith" userId="fed1330f33f5650e" providerId="LiveId" clId="{CEF7ED7D-A990-4906-9B55-91D73BF860A4}" dt="2024-01-09T06:13:21.322" v="121"/>
          <ac:picMkLst>
            <pc:docMk/>
            <pc:sldMk cId="4017137865" sldId="267"/>
            <ac:picMk id="6" creationId="{88B8AF6B-ED3D-F57E-5821-42750C28FBBF}"/>
          </ac:picMkLst>
        </pc:picChg>
        <pc:picChg chg="add del mod ord">
          <ac:chgData name="Leonie Smith" userId="fed1330f33f5650e" providerId="LiveId" clId="{CEF7ED7D-A990-4906-9B55-91D73BF860A4}" dt="2024-01-09T06:13:34.310" v="122"/>
          <ac:picMkLst>
            <pc:docMk/>
            <pc:sldMk cId="4017137865" sldId="267"/>
            <ac:picMk id="9" creationId="{FBCCED4D-04F3-0566-B1C8-B76586AE671F}"/>
          </ac:picMkLst>
        </pc:picChg>
        <pc:picChg chg="add mod">
          <ac:chgData name="Leonie Smith" userId="fed1330f33f5650e" providerId="LiveId" clId="{CEF7ED7D-A990-4906-9B55-91D73BF860A4}" dt="2024-01-09T06:13:34.310" v="122"/>
          <ac:picMkLst>
            <pc:docMk/>
            <pc:sldMk cId="4017137865" sldId="267"/>
            <ac:picMk id="10" creationId="{16EB3529-A30C-0450-65DD-8934A74827D1}"/>
          </ac:picMkLst>
        </pc:picChg>
      </pc:sldChg>
      <pc:sldChg chg="addSp delSp modSp mod modTransition modAnim">
        <pc:chgData name="Leonie Smith" userId="fed1330f33f5650e" providerId="LiveId" clId="{CEF7ED7D-A990-4906-9B55-91D73BF860A4}" dt="2024-01-09T06:15:37.274" v="141"/>
        <pc:sldMkLst>
          <pc:docMk/>
          <pc:sldMk cId="3137811553" sldId="268"/>
        </pc:sldMkLst>
        <pc:picChg chg="add del mod">
          <ac:chgData name="Leonie Smith" userId="fed1330f33f5650e" providerId="LiveId" clId="{CEF7ED7D-A990-4906-9B55-91D73BF860A4}" dt="2024-01-09T06:14:18.999" v="125"/>
          <ac:picMkLst>
            <pc:docMk/>
            <pc:sldMk cId="3137811553" sldId="268"/>
            <ac:picMk id="6" creationId="{5E34EDF0-78E1-829F-175A-DADF466EE8A0}"/>
          </ac:picMkLst>
        </pc:picChg>
        <pc:picChg chg="add del mod ord">
          <ac:chgData name="Leonie Smith" userId="fed1330f33f5650e" providerId="LiveId" clId="{CEF7ED7D-A990-4906-9B55-91D73BF860A4}" dt="2024-01-09T06:14:27.967" v="126"/>
          <ac:picMkLst>
            <pc:docMk/>
            <pc:sldMk cId="3137811553" sldId="268"/>
            <ac:picMk id="9" creationId="{A41C4562-9E8E-6E77-FF83-AB2F628F250D}"/>
          </ac:picMkLst>
        </pc:picChg>
        <pc:picChg chg="add del mod">
          <ac:chgData name="Leonie Smith" userId="fed1330f33f5650e" providerId="LiveId" clId="{CEF7ED7D-A990-4906-9B55-91D73BF860A4}" dt="2024-01-09T06:14:37.838" v="128"/>
          <ac:picMkLst>
            <pc:docMk/>
            <pc:sldMk cId="3137811553" sldId="268"/>
            <ac:picMk id="10" creationId="{C2CA24D5-3606-DF97-CB32-A36D7FA044C3}"/>
          </ac:picMkLst>
        </pc:picChg>
        <pc:picChg chg="add del mod ord">
          <ac:chgData name="Leonie Smith" userId="fed1330f33f5650e" providerId="LiveId" clId="{CEF7ED7D-A990-4906-9B55-91D73BF860A4}" dt="2024-01-09T06:14:46.180" v="129"/>
          <ac:picMkLst>
            <pc:docMk/>
            <pc:sldMk cId="3137811553" sldId="268"/>
            <ac:picMk id="15" creationId="{549B6BF3-7FEE-7CBE-B5D5-C7C24DAE9D92}"/>
          </ac:picMkLst>
        </pc:picChg>
        <pc:picChg chg="add del mod">
          <ac:chgData name="Leonie Smith" userId="fed1330f33f5650e" providerId="LiveId" clId="{CEF7ED7D-A990-4906-9B55-91D73BF860A4}" dt="2024-01-09T06:14:56.076" v="131"/>
          <ac:picMkLst>
            <pc:docMk/>
            <pc:sldMk cId="3137811553" sldId="268"/>
            <ac:picMk id="16" creationId="{D9B778CE-C355-5835-D4EC-F1409D70B65D}"/>
          </ac:picMkLst>
        </pc:picChg>
        <pc:picChg chg="add del mod ord">
          <ac:chgData name="Leonie Smith" userId="fed1330f33f5650e" providerId="LiveId" clId="{CEF7ED7D-A990-4906-9B55-91D73BF860A4}" dt="2024-01-09T06:15:01.229" v="132"/>
          <ac:picMkLst>
            <pc:docMk/>
            <pc:sldMk cId="3137811553" sldId="268"/>
            <ac:picMk id="21" creationId="{41A9D3FD-D1BB-BC62-9620-36081AAD0279}"/>
          </ac:picMkLst>
        </pc:picChg>
        <pc:picChg chg="add del mod">
          <ac:chgData name="Leonie Smith" userId="fed1330f33f5650e" providerId="LiveId" clId="{CEF7ED7D-A990-4906-9B55-91D73BF860A4}" dt="2024-01-09T06:15:05.490" v="134"/>
          <ac:picMkLst>
            <pc:docMk/>
            <pc:sldMk cId="3137811553" sldId="268"/>
            <ac:picMk id="22" creationId="{2E138016-C91B-60B9-EB46-84C65B0B1FD8}"/>
          </ac:picMkLst>
        </pc:picChg>
        <pc:picChg chg="add del mod ord">
          <ac:chgData name="Leonie Smith" userId="fed1330f33f5650e" providerId="LiveId" clId="{CEF7ED7D-A990-4906-9B55-91D73BF860A4}" dt="2024-01-09T06:15:15.570" v="135"/>
          <ac:picMkLst>
            <pc:docMk/>
            <pc:sldMk cId="3137811553" sldId="268"/>
            <ac:picMk id="25" creationId="{2CBF75D8-03D3-AFB1-324E-ADA13DB29607}"/>
          </ac:picMkLst>
        </pc:picChg>
        <pc:picChg chg="add del mod">
          <ac:chgData name="Leonie Smith" userId="fed1330f33f5650e" providerId="LiveId" clId="{CEF7ED7D-A990-4906-9B55-91D73BF860A4}" dt="2024-01-09T06:15:22.305" v="137"/>
          <ac:picMkLst>
            <pc:docMk/>
            <pc:sldMk cId="3137811553" sldId="268"/>
            <ac:picMk id="26" creationId="{FB1A8281-3CFD-6A03-D9AB-C58EAB977F11}"/>
          </ac:picMkLst>
        </pc:picChg>
        <pc:picChg chg="add del mod ord">
          <ac:chgData name="Leonie Smith" userId="fed1330f33f5650e" providerId="LiveId" clId="{CEF7ED7D-A990-4906-9B55-91D73BF860A4}" dt="2024-01-09T06:15:27.986" v="138"/>
          <ac:picMkLst>
            <pc:docMk/>
            <pc:sldMk cId="3137811553" sldId="268"/>
            <ac:picMk id="29" creationId="{1977E06C-BEDB-5957-BBA0-5AF6E7200EF6}"/>
          </ac:picMkLst>
        </pc:picChg>
        <pc:picChg chg="add del mod">
          <ac:chgData name="Leonie Smith" userId="fed1330f33f5650e" providerId="LiveId" clId="{CEF7ED7D-A990-4906-9B55-91D73BF860A4}" dt="2024-01-09T06:15:29.049" v="140"/>
          <ac:picMkLst>
            <pc:docMk/>
            <pc:sldMk cId="3137811553" sldId="268"/>
            <ac:picMk id="30" creationId="{D498068B-69E5-336D-D9BD-C405E92ACA92}"/>
          </ac:picMkLst>
        </pc:picChg>
        <pc:picChg chg="add del mod ord">
          <ac:chgData name="Leonie Smith" userId="fed1330f33f5650e" providerId="LiveId" clId="{CEF7ED7D-A990-4906-9B55-91D73BF860A4}" dt="2024-01-09T06:15:37.274" v="141"/>
          <ac:picMkLst>
            <pc:docMk/>
            <pc:sldMk cId="3137811553" sldId="268"/>
            <ac:picMk id="33" creationId="{75374D0F-260D-58CE-EBFC-906561A7A076}"/>
          </ac:picMkLst>
        </pc:picChg>
        <pc:picChg chg="add mod">
          <ac:chgData name="Leonie Smith" userId="fed1330f33f5650e" providerId="LiveId" clId="{CEF7ED7D-A990-4906-9B55-91D73BF860A4}" dt="2024-01-09T06:15:37.274" v="141"/>
          <ac:picMkLst>
            <pc:docMk/>
            <pc:sldMk cId="3137811553" sldId="268"/>
            <ac:picMk id="34" creationId="{1753981A-BB00-C95B-2189-2F6C6E5B0C5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36 </a:t>
            </a:r>
            <a:r>
              <a:rPr lang="en-IN" sz="1200" b="1" i="0" u="none" strike="noStrike" baseline="0" dirty="0">
                <a:latin typeface="TimesNewRomanPS-BoldMT"/>
              </a:rPr>
              <a:t>Legion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1. Legion - Matt 8:28-34; Mark 5:1-20; Luke 8:26-39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Woman touching Jesus’ cloak &amp; Jairus’ daughter - Matthew 9:18-26; Mark 5:21-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43; Luke 8:40-56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John Beheaded - Matt 14:1-12; Mark 6:14-29; Luke 9:7-9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1st Miracle with loaves - Matt 14:13-21; Mark 6:30-44;luke 9:10-17; John 6:1-15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walks on Water - Matt 14:22-33; Mark 6:45-52; John 6:16-21 (Center)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36-4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79996628-7BDB-CD12-8E5D-6610CDC45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"/>
    </mc:Choice>
    <mc:Fallback xmlns="">
      <p:transition spd="slow" advTm="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7A5E3D-EACE-6825-321F-47B2F07E1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8037" y="0"/>
            <a:ext cx="1237003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44BCA-FB73-09A0-8B71-47D9B196D601}"/>
              </a:ext>
            </a:extLst>
          </p:cNvPr>
          <p:cNvSpPr txBox="1"/>
          <p:nvPr/>
        </p:nvSpPr>
        <p:spPr>
          <a:xfrm>
            <a:off x="34648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6:3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Jesus told them, “You give them something to eat.”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asked Him, “Should we go out and spend two hundred denarii  to give all of them bread to eat?”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223A88-83E9-AE6C-F5E2-F10494F48D3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8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37</a:t>
            </a:r>
            <a:r>
              <a:rPr lang="hi-IN" sz="38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उन्हें उत्तर दिया, “तुम ही उन्हें खाने को दो।” उन्होंने उससे कहा, “क्या हम दो सौ दीनार की रोटियाँ मोल लें, और उन्हें खिलाएँ?”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15E1A509-1F7A-FC38-30A7-57E043B5C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5"/>
    </mc:Choice>
    <mc:Fallback xmlns="">
      <p:transition spd="slow" advTm="17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1023F-176B-F79A-C30E-984B3CE26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0372"/>
            <a:ext cx="12192000" cy="7088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8DDA9-20CA-21B8-06F7-47083643282E}"/>
              </a:ext>
            </a:extLst>
          </p:cNvPr>
          <p:cNvSpPr txBox="1"/>
          <p:nvPr/>
        </p:nvSpPr>
        <p:spPr>
          <a:xfrm>
            <a:off x="34648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6:3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7</a:t>
            </a:r>
            <a:endParaRPr lang="bo-CN" sz="2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“Go and see how many loaves you have,” He told them.</a:t>
            </a:r>
          </a:p>
          <a:p>
            <a:pPr algn="l"/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after checking, they said, “Five—and two fish.”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9F9EF5-6736-FBC9-D60A-96148FC673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38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उनसे कहा, “जाकर देखो तुम्हारे पास कितनी रोटियाँ हैं?” उन्होंने मालूम करके कहा, “पाँच रोटी और दो मछली भी।”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B91BCF3F-7932-5203-DD4B-B2BD9A4754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6"/>
    </mc:Choice>
    <mc:Fallback xmlns="">
      <p:transition spd="slow" advTm="1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588A06-CDF5-558E-0DC0-6F994AC52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33120" cy="8119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CB8062-52FD-608E-6721-AEE26DF93155}"/>
              </a:ext>
            </a:extLst>
          </p:cNvPr>
          <p:cNvSpPr txBox="1"/>
          <p:nvPr/>
        </p:nvSpPr>
        <p:spPr>
          <a:xfrm>
            <a:off x="34648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6:3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8</a:t>
            </a:r>
            <a:endParaRPr lang="bo-CN" sz="2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Jesus directed them to have the people sit in groups on the green grass.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they sat down in groups of hundreds and fifties.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C48099-A854-010D-CEE2-A17302E0641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39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तब उसने उन्हें आज्ञा दी, कि सब को हरी घास पर समूह में बैठा दो। </a:t>
            </a:r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40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वे सौ-सौ और पचास-पचास करके समूह में बैठ गए।</a:t>
            </a:r>
            <a:endParaRPr lang="en-IN" sz="4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33699A58-4CD0-900B-EB4B-08B2855A5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93"/>
    </mc:Choice>
    <mc:Fallback xmlns="">
      <p:transition spd="slow" advTm="11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1353E-93CE-BD79-8AB9-645B977A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13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227E87-6255-202B-4BB0-38B2EEF62CD0}"/>
              </a:ext>
            </a:extLst>
          </p:cNvPr>
          <p:cNvSpPr txBox="1"/>
          <p:nvPr/>
        </p:nvSpPr>
        <p:spPr>
          <a:xfrm>
            <a:off x="34648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6:3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9,40</a:t>
            </a:r>
            <a:endParaRPr lang="bo-CN" sz="2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Taking the five loaves and the two fish and looking up to heaven, Jesus spoke a blessing and broke the loaves. Then He gave them to His disciples to set before the people. And He divided the two fish among them all.</a:t>
            </a:r>
            <a:endParaRPr lang="en-IN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08728-6D06-BE1A-963C-FD3E9C07EAC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41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उसने उन पाँच रोटियों को और दो मछलियों को लिया, और स्वर्ग की ओर देखकर धन्यवाद किया और रोटियाँ तोड़-तोड़कर चेलों को देता गया, कि वे लोगों को परोसें, और वे दो मछलियाँ भी उन सब में बाँट दीं।</a:t>
            </a:r>
            <a:endParaRPr lang="en-IN" sz="3600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35CCF212-C417-60D0-402C-E9BF88690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2"/>
    </mc:Choice>
    <mc:Fallback xmlns="">
      <p:transition spd="slow" advTm="20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A3B61-AF57-263C-4275-89208412A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841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067D39-1FD4-6044-F704-DDADFE0653FC}"/>
              </a:ext>
            </a:extLst>
          </p:cNvPr>
          <p:cNvSpPr txBox="1"/>
          <p:nvPr/>
        </p:nvSpPr>
        <p:spPr>
          <a:xfrm>
            <a:off x="34648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41</a:t>
            </a:r>
            <a:endParaRPr lang="bo-CN" sz="2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They all ate and were satisfied, </a:t>
            </a:r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 disciples picked up twelve basketfuls of broken pieces of bread and fish.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AA37C-3A7B-E85D-1018-E8B6F193603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42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और सब खाकर तृप्त हो गए, </a:t>
            </a:r>
            <a:r>
              <a:rPr lang="hi-IN" sz="4000" b="0" i="0" dirty="0">
                <a:solidFill>
                  <a:schemeClr val="bg1">
                    <a:lumMod val="50000"/>
                  </a:schemeClr>
                </a:solidFill>
                <a:effectLst/>
                <a:latin typeface="Inter" panose="020B0502030000000004" pitchFamily="34" charset="0"/>
              </a:rPr>
              <a:t>43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और उन्होंने टुकड़ों से बारह टोकरियाँ भरकर उठाई, और कुछ मछलियों से भी।</a:t>
            </a:r>
            <a:endParaRPr lang="en-IN" sz="40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6EB3529-A30C-0450-65DD-8934A7482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31"/>
    </mc:Choice>
    <mc:Fallback xmlns="">
      <p:transition spd="slow" advTm="9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5DE30-CC69-8D88-2506-A3F805DB18F6}"/>
              </a:ext>
            </a:extLst>
          </p:cNvPr>
          <p:cNvSpPr txBox="1"/>
          <p:nvPr/>
        </p:nvSpPr>
        <p:spPr>
          <a:xfrm>
            <a:off x="5943600" y="-274576"/>
            <a:ext cx="5910943" cy="42098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མད་ཐཱ། 14</a:t>
            </a:r>
            <a:r>
              <a:rPr lang="en-IN" sz="8000" b="1" i="0" cap="all" dirty="0">
                <a:solidFill>
                  <a:schemeClr val="bg1"/>
                </a:solidFill>
                <a:effectLst/>
                <a:latin typeface="ArialMT"/>
              </a:rPr>
              <a:t>, </a:t>
            </a:r>
            <a:r>
              <a:rPr lang="bo-CN" sz="8000" b="1" i="0" cap="all" dirty="0">
                <a:solidFill>
                  <a:schemeClr val="bg1"/>
                </a:solidFill>
                <a:effectLst/>
                <a:latin typeface="ArialMT"/>
              </a:rPr>
              <a:t>མར་ཀུ 6</a:t>
            </a:r>
            <a:endParaRPr lang="en-IN" sz="8000" dirty="0">
              <a:solidFill>
                <a:schemeClr val="bg1"/>
              </a:solidFill>
            </a:endParaRPr>
          </a:p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dirty="0">
                <a:solidFill>
                  <a:schemeClr val="bg1"/>
                </a:solidFill>
                <a:latin typeface="Arial" panose="020B0604020202020204" pitchFamily="34" charset="0"/>
              </a:rPr>
              <a:t>མི་ལྔ་སྟོང་ཙམ་གྱི་བཀྲེས་ལྟོགས་བསལ་བ།</a:t>
            </a:r>
            <a:endParaRPr lang="en-IN" sz="8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4B51D-1742-7C50-2159-74F08D704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DC26E9-7CFB-EF37-851E-1AB1F13463EB}"/>
              </a:ext>
            </a:extLst>
          </p:cNvPr>
          <p:cNvSpPr txBox="1"/>
          <p:nvPr/>
        </p:nvSpPr>
        <p:spPr>
          <a:xfrm>
            <a:off x="3905573" y="228246"/>
            <a:ext cx="8286427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5000 लोगों को खाना खिलाना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–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 14:13-21; मरकुस 6:30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-</a:t>
            </a:r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44;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लूका 9:10-17; यूहन्ना 6:1-15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8849A-A6AC-80F9-339A-8499ED155C1D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A38AE6-8F62-DE52-7D37-CF0569511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89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F620B1-4934-9AF2-2933-4C33D982EA5F}"/>
              </a:ext>
            </a:extLst>
          </p:cNvPr>
          <p:cNvSpPr txBox="1"/>
          <p:nvPr/>
        </p:nvSpPr>
        <p:spPr>
          <a:xfrm>
            <a:off x="34648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42,43</a:t>
            </a:r>
            <a:endParaRPr lang="bo-CN" sz="2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And there were five thousand men who had eaten the loaves.</a:t>
            </a:r>
            <a:endParaRPr lang="en-IN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FA9A6-7835-D6C3-B54F-E900C6D27E7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44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 जिन्होंने रोटियाँ खाई, वे पाँच हजार पुरुष थे।</a:t>
            </a:r>
            <a:endParaRPr lang="en-IN" sz="40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1753981A-BB00-C95B-2189-2F6C6E5B0C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5"/>
    </mc:Choice>
    <mc:Fallback xmlns="">
      <p:transition spd="slow" advTm="4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6569BC-8BB5-2F72-C3F5-C7859C72D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4576"/>
            <a:ext cx="12192000" cy="74071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C83536-B53D-A559-96F5-2A8AA703679D}"/>
              </a:ext>
            </a:extLst>
          </p:cNvPr>
          <p:cNvSpPr txBox="1"/>
          <p:nvPr/>
        </p:nvSpPr>
        <p:spPr>
          <a:xfrm>
            <a:off x="954763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44</a:t>
            </a:r>
            <a:endParaRPr lang="bo-CN" sz="20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5400" b="0" i="0" u="none" strike="noStrike" baseline="0" dirty="0">
                <a:latin typeface="TimesNewRomanPSMT"/>
              </a:rPr>
              <a:t>1st Miracle with loaves - Matt 14:13-21; Mark 6:30-44;luke 9:10-17; John 6:1-15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CCBA2C-6138-BDBF-42B2-766DF53CF5D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400" dirty="0"/>
              <a:t>5000 लोगों को खाना खिलाना - मत्ती 14:13-21; मरकुस 6:30-44;लूका 9:10-17; यूहन्ना 6:1-15</a:t>
            </a:r>
            <a:endParaRPr lang="en-IN" sz="44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55FA72ED-086B-C800-0448-97C9AE347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5"/>
    </mc:Choice>
    <mc:Fallback xmlns="">
      <p:transition spd="slow" advTm="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361C-E78A-D4E9-7F6F-2B47F886A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094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D13976-30C9-F19F-DA8E-86C43F406411}"/>
              </a:ext>
            </a:extLst>
          </p:cNvPr>
          <p:cNvSpPr txBox="1"/>
          <p:nvPr/>
        </p:nvSpPr>
        <p:spPr>
          <a:xfrm>
            <a:off x="3905573" y="228246"/>
            <a:ext cx="8286427" cy="31157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5000 लोगों को खाना खिलाना–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मत्ती 14:13-21; मरकुस 6:30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-</a:t>
            </a:r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44;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  <a:p>
            <a:pPr algn="l"/>
            <a:r>
              <a:rPr lang="hi-IN" sz="4400" b="0" i="0" u="none" strike="noStrike" baseline="0" dirty="0">
                <a:solidFill>
                  <a:schemeClr val="bg1"/>
                </a:solidFill>
                <a:latin typeface="TimesNewRomanPSMT"/>
              </a:rPr>
              <a:t>लूका 9:10-17; यूहन्ना 6:1-15</a:t>
            </a:r>
            <a:endParaRPr lang="en-US" sz="4400" b="0" i="0" u="none" strike="noStrike" baseline="0" dirty="0">
              <a:solidFill>
                <a:schemeClr val="bg1"/>
              </a:solidFill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Matthew14:13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heard about John, He withdrew by boat privately to a solitary place. But the crowds found out about it and followed Him on foot from the towns.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6F6736-82C5-388E-0DD4-8510C2CD387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13</a:t>
            </a:r>
            <a:r>
              <a:rPr lang="hi-IN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यीशु ने यह सुना, तो नाव पर चढ़कर वहाँ से किसी सुनसान जगह को, एकान्त में चला गया; और लोग यह सुनकर नगर-नगर से पैदल उसके पीछे हो लिए।</a:t>
            </a:r>
            <a:endParaRPr lang="en-IN" sz="4000" dirty="0"/>
          </a:p>
        </p:txBody>
      </p:sp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50D92B4A-AD0B-7221-DB31-AD1C0BE83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07"/>
    </mc:Choice>
    <mc:Fallback xmlns="">
      <p:transition spd="slow" advTm="18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B39C07-9557-5BCC-E4AB-EC42BCEBF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58693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32B2DF-C745-6B02-EE56-B161602FAD83}"/>
              </a:ext>
            </a:extLst>
          </p:cNvPr>
          <p:cNvSpPr txBox="1"/>
          <p:nvPr/>
        </p:nvSpPr>
        <p:spPr>
          <a:xfrm>
            <a:off x="346483" y="330704"/>
            <a:ext cx="3215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14:13</a:t>
            </a:r>
            <a:endParaRPr lang="bo-CN" sz="2800" b="1" cap="all" dirty="0">
              <a:solidFill>
                <a:schemeClr val="bg1"/>
              </a:solidFill>
              <a:latin typeface="Mangal" panose="02040503050203030202" pitchFamily="18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He stepped ashore and saw a large crowd, He had compassion on them and healed their sick.</a:t>
            </a:r>
          </a:p>
          <a:p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Mark 6:34 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Jesus stepped ashore and saw a large crowd, He had compassion on them, because they were like sheep without a shepherd. And He began to teach them many things.</a:t>
            </a:r>
            <a:endParaRPr lang="en-I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FD6838-6C39-778D-747F-8D6D2E564B9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निकलकर एक बड़ी भीड़ देखी, और उन पर तरस खाया, और उसने उनके बीमारों को चंगा किया।</a:t>
            </a:r>
            <a:endParaRPr lang="en-US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मरकुस</a:t>
            </a:r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 6: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उसने उतरकर बड़ी भीड़ देखी, और उन पर तरस खाया, क्योंकि वे उन भेड़ों के समान थे, जिनका कोई रखवाला न हो; और वह उन्हें बहुत सी बातें सिखाने लगा।</a:t>
            </a:r>
            <a:endParaRPr lang="en-IN" sz="3600" dirty="0"/>
          </a:p>
        </p:txBody>
      </p:sp>
      <p:pic>
        <p:nvPicPr>
          <p:cNvPr id="32" name="Audio 31">
            <a:hlinkClick r:id="" action="ppaction://media"/>
            <a:extLst>
              <a:ext uri="{FF2B5EF4-FFF2-40B4-BE49-F238E27FC236}">
                <a16:creationId xmlns:a16="http://schemas.microsoft.com/office/drawing/2014/main" id="{8A317278-7664-7C98-3E19-0114F087B5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23"/>
    </mc:Choice>
    <mc:Fallback xmlns="">
      <p:transition spd="slow" advTm="28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77572F-03CB-8957-4CC9-58C356042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69270"/>
            <a:ext cx="16184880" cy="9527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366583-9E1A-6717-DAC6-E5F1311E33D2}"/>
              </a:ext>
            </a:extLst>
          </p:cNvPr>
          <p:cNvSpPr txBox="1"/>
          <p:nvPr/>
        </p:nvSpPr>
        <p:spPr>
          <a:xfrm>
            <a:off x="346483" y="330704"/>
            <a:ext cx="3215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मत्ती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14:1</a:t>
            </a:r>
            <a:r>
              <a:rPr lang="en-US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4</a:t>
            </a:r>
          </a:p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मरकुस</a:t>
            </a:r>
            <a:r>
              <a:rPr lang="hi-IN" sz="28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6:34</a:t>
            </a:r>
            <a:endParaRPr lang="en-US" sz="2800" b="0" i="0" u="none" strike="noStrike" baseline="0" dirty="0">
              <a:solidFill>
                <a:schemeClr val="bg1"/>
              </a:solidFill>
              <a:latin typeface="Mangal" panose="02040503050203030202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By now the hour was already late. So the disciples came to Jesus and said, “This is a desolate place, and the hour is already late. </a:t>
            </a:r>
            <a:r>
              <a:rPr lang="en-US" sz="32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en-US" sz="32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Dismiss the crowd so they can go to the surrounding countryside and villages and buy themselves something to eat.”</a:t>
            </a:r>
            <a:endParaRPr lang="en-IN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402DF-22F3-2F78-6371-9DA9AFA346D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35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जब दिन बहुत ढल गया, तो उसके चेले उसके पास आकर कहने लगे, “यह सुनसान जगह है, और दिन बहुत ढल गया है। </a:t>
            </a:r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36</a:t>
            </a:r>
            <a:r>
              <a:rPr lang="hi-IN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उन्हें विदा कर, कि चारों ओर के गाँवों और बस्तियों में जाकर, अपने लिये कुछ खाने को मोल लें।”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9155412C-6348-A425-B14B-B7BC2EBCDC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83"/>
    </mc:Choice>
    <mc:Fallback xmlns="">
      <p:transition spd="slow" advTm="18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4608</TotalTime>
  <Words>1002</Words>
  <Application>Microsoft Office PowerPoint</Application>
  <PresentationFormat>Widescreen</PresentationFormat>
  <Paragraphs>62</Paragraphs>
  <Slides>22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Aptos</vt:lpstr>
      <vt:lpstr>Arial</vt:lpstr>
      <vt:lpstr>ArialMT</vt:lpstr>
      <vt:lpstr>Calibri</vt:lpstr>
      <vt:lpstr>Calibri Light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36-4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66</cp:revision>
  <dcterms:created xsi:type="dcterms:W3CDTF">2022-09-30T06:26:14Z</dcterms:created>
  <dcterms:modified xsi:type="dcterms:W3CDTF">2024-08-05T14:43:40Z</dcterms:modified>
</cp:coreProperties>
</file>