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6" r:id="rId15"/>
    <p:sldId id="266" r:id="rId16"/>
    <p:sldId id="277" r:id="rId17"/>
    <p:sldId id="267" r:id="rId18"/>
    <p:sldId id="278" r:id="rId19"/>
    <p:sldId id="26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46FFB-52F4-4DB2-80AD-8490E5F24C4D}" v="54" dt="2024-01-09T06:46:58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0467" autoAdjust="0"/>
  </p:normalViewPr>
  <p:slideViewPr>
    <p:cSldViewPr snapToGrid="0">
      <p:cViewPr varScale="1">
        <p:scale>
          <a:sx n="55" d="100"/>
          <a:sy n="55" d="100"/>
        </p:scale>
        <p:origin x="6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D0E0E43-4F8D-44D1-887A-8A45F644FD3B}"/>
    <pc:docChg chg="modSld">
      <pc:chgData name="Alfred Smith" userId="3c60a3631c0db8ad" providerId="LiveId" clId="{9D0E0E43-4F8D-44D1-887A-8A45F644FD3B}" dt="2023-01-25T14:46:24.418" v="0"/>
      <pc:docMkLst>
        <pc:docMk/>
      </pc:docMkLst>
      <pc:sldChg chg="modSp mod">
        <pc:chgData name="Alfred Smith" userId="3c60a3631c0db8ad" providerId="LiveId" clId="{9D0E0E43-4F8D-44D1-887A-8A45F644FD3B}" dt="2023-01-25T14:46:24.418" v="0"/>
        <pc:sldMkLst>
          <pc:docMk/>
          <pc:sldMk cId="1499918570" sldId="257"/>
        </pc:sldMkLst>
        <pc:spChg chg="mod">
          <ac:chgData name="Alfred Smith" userId="3c60a3631c0db8ad" providerId="LiveId" clId="{9D0E0E43-4F8D-44D1-887A-8A45F644FD3B}" dt="2023-01-25T14:46:24.418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4C4C49F5-0024-431E-8B19-D44E601B5E99}"/>
    <pc:docChg chg="undo redo custSel modSld">
      <pc:chgData name="Alfred Smith" userId="3c60a3631c0db8ad" providerId="LiveId" clId="{4C4C49F5-0024-431E-8B19-D44E601B5E99}" dt="2023-01-13T10:57:12.002" v="59"/>
      <pc:docMkLst>
        <pc:docMk/>
      </pc:docMkLst>
      <pc:sldChg chg="delSp modTransition modAnim">
        <pc:chgData name="Alfred Smith" userId="3c60a3631c0db8ad" providerId="LiveId" clId="{4C4C49F5-0024-431E-8B19-D44E601B5E99}" dt="2023-01-13T10:55:25.270" v="36"/>
        <pc:sldMkLst>
          <pc:docMk/>
          <pc:sldMk cId="1499918570" sldId="257"/>
        </pc:sldMkLst>
        <pc:picChg chg="del">
          <ac:chgData name="Alfred Smith" userId="3c60a3631c0db8ad" providerId="LiveId" clId="{4C4C49F5-0024-431E-8B19-D44E601B5E99}" dt="2023-01-13T10:55:25.270" v="36"/>
          <ac:picMkLst>
            <pc:docMk/>
            <pc:sldMk cId="1499918570" sldId="257"/>
            <ac:picMk id="4" creationId="{F9BFE5ED-294B-DF12-6F6B-8B004B72C956}"/>
          </ac:picMkLst>
        </pc:picChg>
      </pc:sldChg>
      <pc:sldChg chg="addSp delSp modSp mod modTransition">
        <pc:chgData name="Alfred Smith" userId="3c60a3631c0db8ad" providerId="LiveId" clId="{4C4C49F5-0024-431E-8B19-D44E601B5E99}" dt="2023-01-13T10:55:25.270" v="36"/>
        <pc:sldMkLst>
          <pc:docMk/>
          <pc:sldMk cId="3788111665" sldId="258"/>
        </pc:sldMkLst>
        <pc:spChg chg="del">
          <ac:chgData name="Alfred Smith" userId="3c60a3631c0db8ad" providerId="LiveId" clId="{4C4C49F5-0024-431E-8B19-D44E601B5E99}" dt="2023-01-13T10:51:45.373" v="0" actId="478"/>
          <ac:spMkLst>
            <pc:docMk/>
            <pc:sldMk cId="3788111665" sldId="258"/>
            <ac:spMk id="2" creationId="{9C883E26-94C1-E5DD-E74F-78EE5AF374E8}"/>
          </ac:spMkLst>
        </pc:spChg>
        <pc:spChg chg="add mod">
          <ac:chgData name="Alfred Smith" userId="3c60a3631c0db8ad" providerId="LiveId" clId="{4C4C49F5-0024-431E-8B19-D44E601B5E99}" dt="2023-01-13T10:52:56.409" v="10"/>
          <ac:spMkLst>
            <pc:docMk/>
            <pc:sldMk cId="3788111665" sldId="258"/>
            <ac:spMk id="4" creationId="{2FB1ECDA-FA01-8953-6507-50B895223528}"/>
          </ac:spMkLst>
        </pc:spChg>
      </pc:sldChg>
      <pc:sldChg chg="addSp delSp modSp mod modTransition modAnim">
        <pc:chgData name="Alfred Smith" userId="3c60a3631c0db8ad" providerId="LiveId" clId="{4C4C49F5-0024-431E-8B19-D44E601B5E99}" dt="2023-01-13T10:56:56.059" v="51"/>
        <pc:sldMkLst>
          <pc:docMk/>
          <pc:sldMk cId="454763615" sldId="259"/>
        </pc:sldMkLst>
        <pc:spChg chg="add del">
          <ac:chgData name="Alfred Smith" userId="3c60a3631c0db8ad" providerId="LiveId" clId="{4C4C49F5-0024-431E-8B19-D44E601B5E99}" dt="2023-01-13T10:56:55.667" v="50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4C4C49F5-0024-431E-8B19-D44E601B5E99}" dt="2023-01-13T10:53:27.542" v="13" actId="20577"/>
          <ac:spMkLst>
            <pc:docMk/>
            <pc:sldMk cId="454763615" sldId="259"/>
            <ac:spMk id="4" creationId="{EE2AC625-9141-A801-F431-DD5F79396320}"/>
          </ac:spMkLst>
        </pc:spChg>
        <pc:spChg chg="add del mod">
          <ac:chgData name="Alfred Smith" userId="3c60a3631c0db8ad" providerId="LiveId" clId="{4C4C49F5-0024-431E-8B19-D44E601B5E99}" dt="2023-01-13T10:56:56.059" v="51"/>
          <ac:spMkLst>
            <pc:docMk/>
            <pc:sldMk cId="454763615" sldId="259"/>
            <ac:spMk id="5" creationId="{1FDECE5A-CF63-7B14-889B-239FCDC43DBB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454763615" sldId="259"/>
            <ac:picMk id="2" creationId="{EA70BE0A-78D7-F6F0-40A0-D4B2BC16976D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6:59.675" v="52"/>
        <pc:sldMkLst>
          <pc:docMk/>
          <pc:sldMk cId="2346136586" sldId="260"/>
        </pc:sldMkLst>
        <pc:spChg chg="add mod">
          <ac:chgData name="Alfred Smith" userId="3c60a3631c0db8ad" providerId="LiveId" clId="{4C4C49F5-0024-431E-8B19-D44E601B5E99}" dt="2023-01-13T10:56:36.088" v="45"/>
          <ac:spMkLst>
            <pc:docMk/>
            <pc:sldMk cId="2346136586" sldId="260"/>
            <ac:spMk id="2" creationId="{25EB9E91-8942-E629-6495-656B7406C66E}"/>
          </ac:spMkLst>
        </pc:spChg>
        <pc:spChg chg="del">
          <ac:chgData name="Alfred Smith" userId="3c60a3631c0db8ad" providerId="LiveId" clId="{4C4C49F5-0024-431E-8B19-D44E601B5E99}" dt="2023-01-13T10:55:53.880" v="44" actId="478"/>
          <ac:spMkLst>
            <pc:docMk/>
            <pc:sldMk cId="2346136586" sldId="260"/>
            <ac:spMk id="3" creationId="{A58184BD-88F1-BA02-40C1-D8403D0EEC0D}"/>
          </ac:spMkLst>
        </pc:spChg>
        <pc:spChg chg="add mod">
          <ac:chgData name="Alfred Smith" userId="3c60a3631c0db8ad" providerId="LiveId" clId="{4C4C49F5-0024-431E-8B19-D44E601B5E99}" dt="2023-01-13T10:56:59.675" v="52"/>
          <ac:spMkLst>
            <pc:docMk/>
            <pc:sldMk cId="2346136586" sldId="260"/>
            <ac:spMk id="5" creationId="{0E4267BC-CDB0-CDEA-FC71-06DFE6362E84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2346136586" sldId="260"/>
            <ac:picMk id="7" creationId="{E10A3E70-9068-B679-E43B-FB54951DBE57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1.514" v="53"/>
        <pc:sldMkLst>
          <pc:docMk/>
          <pc:sldMk cId="4037329247" sldId="261"/>
        </pc:sldMkLst>
        <pc:spChg chg="add mod">
          <ac:chgData name="Alfred Smith" userId="3c60a3631c0db8ad" providerId="LiveId" clId="{4C4C49F5-0024-431E-8B19-D44E601B5E99}" dt="2023-01-13T10:57:01.514" v="53"/>
          <ac:spMkLst>
            <pc:docMk/>
            <pc:sldMk cId="4037329247" sldId="261"/>
            <ac:spMk id="2" creationId="{FD64F73C-D69B-0A16-7CC9-486F1ED7941D}"/>
          </ac:spMkLst>
        </pc:spChg>
        <pc:spChg chg="del">
          <ac:chgData name="Alfred Smith" userId="3c60a3631c0db8ad" providerId="LiveId" clId="{4C4C49F5-0024-431E-8B19-D44E601B5E99}" dt="2023-01-13T10:55:52.198" v="43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4037329247" sldId="261"/>
            <ac:picMk id="6" creationId="{90EFDDC0-3C86-2AFE-48BD-E9C42FB3BA9A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3.153" v="54"/>
        <pc:sldMkLst>
          <pc:docMk/>
          <pc:sldMk cId="1909638311" sldId="262"/>
        </pc:sldMkLst>
        <pc:spChg chg="add mod">
          <ac:chgData name="Alfred Smith" userId="3c60a3631c0db8ad" providerId="LiveId" clId="{4C4C49F5-0024-431E-8B19-D44E601B5E99}" dt="2023-01-13T10:57:03.153" v="54"/>
          <ac:spMkLst>
            <pc:docMk/>
            <pc:sldMk cId="1909638311" sldId="262"/>
            <ac:spMk id="2" creationId="{047B406A-6814-7726-144A-0C7BE58A0E6B}"/>
          </ac:spMkLst>
        </pc:spChg>
        <pc:spChg chg="del">
          <ac:chgData name="Alfred Smith" userId="3c60a3631c0db8ad" providerId="LiveId" clId="{4C4C49F5-0024-431E-8B19-D44E601B5E99}" dt="2023-01-13T10:55:49.708" v="42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1909638311" sldId="262"/>
            <ac:picMk id="8" creationId="{727A9E17-460C-9B1A-5C05-DD3AA7AD56CE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4.832" v="55"/>
        <pc:sldMkLst>
          <pc:docMk/>
          <pc:sldMk cId="641208035" sldId="263"/>
        </pc:sldMkLst>
        <pc:spChg chg="del">
          <ac:chgData name="Alfred Smith" userId="3c60a3631c0db8ad" providerId="LiveId" clId="{4C4C49F5-0024-431E-8B19-D44E601B5E99}" dt="2023-01-13T10:55:47.708" v="41" actId="478"/>
          <ac:spMkLst>
            <pc:docMk/>
            <pc:sldMk cId="641208035" sldId="263"/>
            <ac:spMk id="3" creationId="{A58184BD-88F1-BA02-40C1-D8403D0EEC0D}"/>
          </ac:spMkLst>
        </pc:spChg>
        <pc:spChg chg="add mod">
          <ac:chgData name="Alfred Smith" userId="3c60a3631c0db8ad" providerId="LiveId" clId="{4C4C49F5-0024-431E-8B19-D44E601B5E99}" dt="2023-01-13T10:57:04.832" v="55"/>
          <ac:spMkLst>
            <pc:docMk/>
            <pc:sldMk cId="641208035" sldId="263"/>
            <ac:spMk id="5" creationId="{A46DC58F-3581-D7B3-88C3-D44FD690E1A5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641208035" sldId="263"/>
            <ac:picMk id="2" creationId="{1B9DEEE5-0058-4F1A-7314-FE4AE285907B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6.565" v="56"/>
        <pc:sldMkLst>
          <pc:docMk/>
          <pc:sldMk cId="4044745628" sldId="264"/>
        </pc:sldMkLst>
        <pc:spChg chg="add mod">
          <ac:chgData name="Alfred Smith" userId="3c60a3631c0db8ad" providerId="LiveId" clId="{4C4C49F5-0024-431E-8B19-D44E601B5E99}" dt="2023-01-13T10:57:06.565" v="56"/>
          <ac:spMkLst>
            <pc:docMk/>
            <pc:sldMk cId="4044745628" sldId="264"/>
            <ac:spMk id="2" creationId="{5B9957C7-52DD-FE45-4140-30C9BFDC66E1}"/>
          </ac:spMkLst>
        </pc:spChg>
        <pc:spChg chg="del">
          <ac:chgData name="Alfred Smith" userId="3c60a3631c0db8ad" providerId="LiveId" clId="{4C4C49F5-0024-431E-8B19-D44E601B5E99}" dt="2023-01-13T10:55:45.455" v="40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4044745628" sldId="264"/>
            <ac:picMk id="9" creationId="{484132F7-DE8C-5DF6-5BA9-65C5237596AA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8.391" v="57"/>
        <pc:sldMkLst>
          <pc:docMk/>
          <pc:sldMk cId="3575870363" sldId="266"/>
        </pc:sldMkLst>
        <pc:spChg chg="add mod">
          <ac:chgData name="Alfred Smith" userId="3c60a3631c0db8ad" providerId="LiveId" clId="{4C4C49F5-0024-431E-8B19-D44E601B5E99}" dt="2023-01-13T10:57:08.391" v="57"/>
          <ac:spMkLst>
            <pc:docMk/>
            <pc:sldMk cId="3575870363" sldId="266"/>
            <ac:spMk id="2" creationId="{E0633674-DD69-7D41-7CB8-BA697681326C}"/>
          </ac:spMkLst>
        </pc:spChg>
        <pc:spChg chg="del">
          <ac:chgData name="Alfred Smith" userId="3c60a3631c0db8ad" providerId="LiveId" clId="{4C4C49F5-0024-431E-8B19-D44E601B5E99}" dt="2023-01-13T10:55:41.809" v="39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3575870363" sldId="266"/>
            <ac:picMk id="6" creationId="{16B2594D-4A81-4B90-8EBF-E7A202CB7C37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10.365" v="58"/>
        <pc:sldMkLst>
          <pc:docMk/>
          <pc:sldMk cId="4017137865" sldId="267"/>
        </pc:sldMkLst>
        <pc:spChg chg="add mod">
          <ac:chgData name="Alfred Smith" userId="3c60a3631c0db8ad" providerId="LiveId" clId="{4C4C49F5-0024-431E-8B19-D44E601B5E99}" dt="2023-01-13T10:57:10.365" v="58"/>
          <ac:spMkLst>
            <pc:docMk/>
            <pc:sldMk cId="4017137865" sldId="267"/>
            <ac:spMk id="2" creationId="{A73CA3AA-F0B7-1D86-4DBE-240BC6E31BDA}"/>
          </ac:spMkLst>
        </pc:spChg>
        <pc:spChg chg="del">
          <ac:chgData name="Alfred Smith" userId="3c60a3631c0db8ad" providerId="LiveId" clId="{4C4C49F5-0024-431E-8B19-D44E601B5E99}" dt="2023-01-13T10:55:39.420" v="38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4017137865" sldId="267"/>
            <ac:picMk id="12" creationId="{218D5F1D-5305-0289-C1A6-6061340EA12B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12.002" v="59"/>
        <pc:sldMkLst>
          <pc:docMk/>
          <pc:sldMk cId="3137811553" sldId="268"/>
        </pc:sldMkLst>
        <pc:spChg chg="add mod">
          <ac:chgData name="Alfred Smith" userId="3c60a3631c0db8ad" providerId="LiveId" clId="{4C4C49F5-0024-431E-8B19-D44E601B5E99}" dt="2023-01-13T10:57:12.002" v="59"/>
          <ac:spMkLst>
            <pc:docMk/>
            <pc:sldMk cId="3137811553" sldId="268"/>
            <ac:spMk id="2" creationId="{DADFCE1E-4A20-7C95-8299-12515F0A7D1F}"/>
          </ac:spMkLst>
        </pc:spChg>
        <pc:spChg chg="del">
          <ac:chgData name="Alfred Smith" userId="3c60a3631c0db8ad" providerId="LiveId" clId="{4C4C49F5-0024-431E-8B19-D44E601B5E99}" dt="2023-01-13T10:55:37.368" v="37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3137811553" sldId="268"/>
            <ac:picMk id="8" creationId="{23E26179-9489-C377-E172-57798D6FABB7}"/>
          </ac:picMkLst>
        </pc:pic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4120481681" sldId="270"/>
        </pc:sldMkLst>
        <pc:spChg chg="mod">
          <ac:chgData name="Alfred Smith" userId="3c60a3631c0db8ad" providerId="LiveId" clId="{4C4C49F5-0024-431E-8B19-D44E601B5E99}" dt="2023-01-13T10:52:44.989" v="9" actId="20577"/>
          <ac:spMkLst>
            <pc:docMk/>
            <pc:sldMk cId="4120481681" sldId="270"/>
            <ac:spMk id="3" creationId="{BD3FD6A0-EA61-21FB-1445-EABC697B17F7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939110669" sldId="271"/>
        </pc:sldMkLst>
        <pc:spChg chg="mod">
          <ac:chgData name="Alfred Smith" userId="3c60a3631c0db8ad" providerId="LiveId" clId="{4C4C49F5-0024-431E-8B19-D44E601B5E99}" dt="2023-01-13T10:54:22.136" v="20" actId="14100"/>
          <ac:spMkLst>
            <pc:docMk/>
            <pc:sldMk cId="939110669" sldId="271"/>
            <ac:spMk id="2" creationId="{75283CE5-9FED-6388-4804-E3EF2CC623B9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4024569785" sldId="272"/>
        </pc:sldMkLst>
        <pc:spChg chg="mod">
          <ac:chgData name="Alfred Smith" userId="3c60a3631c0db8ad" providerId="LiveId" clId="{4C4C49F5-0024-431E-8B19-D44E601B5E99}" dt="2023-01-13T10:54:18.173" v="19" actId="14100"/>
          <ac:spMkLst>
            <pc:docMk/>
            <pc:sldMk cId="4024569785" sldId="272"/>
            <ac:spMk id="2" creationId="{5CC52543-0A66-E4A0-C677-2F769E840404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487179600" sldId="273"/>
        </pc:sldMkLst>
        <pc:spChg chg="mod">
          <ac:chgData name="Alfred Smith" userId="3c60a3631c0db8ad" providerId="LiveId" clId="{4C4C49F5-0024-431E-8B19-D44E601B5E99}" dt="2023-01-13T10:54:30.473" v="22" actId="14100"/>
          <ac:spMkLst>
            <pc:docMk/>
            <pc:sldMk cId="487179600" sldId="273"/>
            <ac:spMk id="2" creationId="{2B3CE288-D5A2-8B69-4D25-46BDFB39ABB3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2168401200" sldId="274"/>
        </pc:sldMkLst>
        <pc:spChg chg="mod">
          <ac:chgData name="Alfred Smith" userId="3c60a3631c0db8ad" providerId="LiveId" clId="{4C4C49F5-0024-431E-8B19-D44E601B5E99}" dt="2023-01-13T10:54:37.274" v="24" actId="14100"/>
          <ac:spMkLst>
            <pc:docMk/>
            <pc:sldMk cId="2168401200" sldId="274"/>
            <ac:spMk id="2" creationId="{640C13CD-92BB-7538-57EF-228477B08FB2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2390376940" sldId="276"/>
        </pc:sldMkLst>
        <pc:spChg chg="mod">
          <ac:chgData name="Alfred Smith" userId="3c60a3631c0db8ad" providerId="LiveId" clId="{4C4C49F5-0024-431E-8B19-D44E601B5E99}" dt="2023-01-13T10:54:46.720" v="27" actId="14100"/>
          <ac:spMkLst>
            <pc:docMk/>
            <pc:sldMk cId="2390376940" sldId="276"/>
            <ac:spMk id="2" creationId="{191645FB-1E30-B9C2-0445-D014854183A9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4265919077" sldId="277"/>
        </pc:sldMkLst>
        <pc:spChg chg="mod">
          <ac:chgData name="Alfred Smith" userId="3c60a3631c0db8ad" providerId="LiveId" clId="{4C4C49F5-0024-431E-8B19-D44E601B5E99}" dt="2023-01-13T10:54:54.484" v="30" actId="14100"/>
          <ac:spMkLst>
            <pc:docMk/>
            <pc:sldMk cId="4265919077" sldId="277"/>
            <ac:spMk id="2" creationId="{14127F4F-AECB-A228-A727-229686D4ECDE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210266664" sldId="278"/>
        </pc:sldMkLst>
        <pc:spChg chg="mod">
          <ac:chgData name="Alfred Smith" userId="3c60a3631c0db8ad" providerId="LiveId" clId="{4C4C49F5-0024-431E-8B19-D44E601B5E99}" dt="2023-01-13T10:55:02.303" v="33" actId="14100"/>
          <ac:spMkLst>
            <pc:docMk/>
            <pc:sldMk cId="210266664" sldId="278"/>
            <ac:spMk id="2" creationId="{93D33D95-3E33-8460-F0F5-5CAE99442018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888433145" sldId="279"/>
        </pc:sldMkLst>
        <pc:spChg chg="mod">
          <ac:chgData name="Alfred Smith" userId="3c60a3631c0db8ad" providerId="LiveId" clId="{4C4C49F5-0024-431E-8B19-D44E601B5E99}" dt="2023-01-13T10:55:08.773" v="35" actId="14100"/>
          <ac:spMkLst>
            <pc:docMk/>
            <pc:sldMk cId="888433145" sldId="279"/>
            <ac:spMk id="3" creationId="{37C39DDF-0288-876A-3C43-2E9999862111}"/>
          </ac:spMkLst>
        </pc:spChg>
      </pc:sldChg>
    </pc:docChg>
  </pc:docChgLst>
  <pc:docChgLst>
    <pc:chgData name="Leonie Smith" userId="fed1330f33f5650e" providerId="LiveId" clId="{05B46FFB-52F4-4DB2-80AD-8490E5F24C4D}"/>
    <pc:docChg chg="modSld">
      <pc:chgData name="Leonie Smith" userId="fed1330f33f5650e" providerId="LiveId" clId="{05B46FFB-52F4-4DB2-80AD-8490E5F24C4D}" dt="2024-01-09T06:46:58.444" v="75"/>
      <pc:docMkLst>
        <pc:docMk/>
      </pc:docMkLst>
      <pc:sldChg chg="addSp modSp">
        <pc:chgData name="Leonie Smith" userId="fed1330f33f5650e" providerId="LiveId" clId="{05B46FFB-52F4-4DB2-80AD-8490E5F24C4D}" dt="2024-01-09T06:28:55.746" v="0"/>
        <pc:sldMkLst>
          <pc:docMk/>
          <pc:sldMk cId="1499918570" sldId="257"/>
        </pc:sldMkLst>
        <pc:picChg chg="add mod">
          <ac:chgData name="Leonie Smith" userId="fed1330f33f5650e" providerId="LiveId" clId="{05B46FFB-52F4-4DB2-80AD-8490E5F24C4D}" dt="2024-01-09T06:28:55.746" v="0"/>
          <ac:picMkLst>
            <pc:docMk/>
            <pc:sldMk cId="1499918570" sldId="257"/>
            <ac:picMk id="6" creationId="{367E2D04-571C-402B-B239-F3A98F67CEDF}"/>
          </ac:picMkLst>
        </pc:picChg>
      </pc:sldChg>
      <pc:sldChg chg="addSp modSp">
        <pc:chgData name="Leonie Smith" userId="fed1330f33f5650e" providerId="LiveId" clId="{05B46FFB-52F4-4DB2-80AD-8490E5F24C4D}" dt="2024-01-09T06:29:29.230" v="1"/>
        <pc:sldMkLst>
          <pc:docMk/>
          <pc:sldMk cId="454763615" sldId="259"/>
        </pc:sldMkLst>
        <pc:picChg chg="add mod">
          <ac:chgData name="Leonie Smith" userId="fed1330f33f5650e" providerId="LiveId" clId="{05B46FFB-52F4-4DB2-80AD-8490E5F24C4D}" dt="2024-01-09T06:29:29.230" v="1"/>
          <ac:picMkLst>
            <pc:docMk/>
            <pc:sldMk cId="454763615" sldId="259"/>
            <ac:picMk id="6" creationId="{D7F90565-6AA1-EFD0-D5D7-736B2AE0A3C6}"/>
          </ac:picMkLst>
        </pc:picChg>
      </pc:sldChg>
      <pc:sldChg chg="addSp delSp modSp mod modTransition modAnim">
        <pc:chgData name="Leonie Smith" userId="fed1330f33f5650e" providerId="LiveId" clId="{05B46FFB-52F4-4DB2-80AD-8490E5F24C4D}" dt="2024-01-09T06:31:38.587" v="5"/>
        <pc:sldMkLst>
          <pc:docMk/>
          <pc:sldMk cId="2346136586" sldId="260"/>
        </pc:sldMkLst>
        <pc:picChg chg="add del mod">
          <ac:chgData name="Leonie Smith" userId="fed1330f33f5650e" providerId="LiveId" clId="{05B46FFB-52F4-4DB2-80AD-8490E5F24C4D}" dt="2024-01-09T06:31:17.518" v="4"/>
          <ac:picMkLst>
            <pc:docMk/>
            <pc:sldMk cId="2346136586" sldId="260"/>
            <ac:picMk id="7" creationId="{A764B489-27B2-4E37-2464-26828499C852}"/>
          </ac:picMkLst>
        </pc:picChg>
        <pc:picChg chg="add del mod ord">
          <ac:chgData name="Leonie Smith" userId="fed1330f33f5650e" providerId="LiveId" clId="{05B46FFB-52F4-4DB2-80AD-8490E5F24C4D}" dt="2024-01-09T06:31:38.587" v="5"/>
          <ac:picMkLst>
            <pc:docMk/>
            <pc:sldMk cId="2346136586" sldId="260"/>
            <ac:picMk id="10" creationId="{89343419-39BE-B7AC-C328-AFD1001FDAAC}"/>
          </ac:picMkLst>
        </pc:picChg>
        <pc:picChg chg="add mod">
          <ac:chgData name="Leonie Smith" userId="fed1330f33f5650e" providerId="LiveId" clId="{05B46FFB-52F4-4DB2-80AD-8490E5F24C4D}" dt="2024-01-09T06:31:38.587" v="5"/>
          <ac:picMkLst>
            <pc:docMk/>
            <pc:sldMk cId="2346136586" sldId="260"/>
            <ac:picMk id="11" creationId="{86882E11-9A55-F317-3A98-E36D925D1E41}"/>
          </ac:picMkLst>
        </pc:picChg>
      </pc:sldChg>
      <pc:sldChg chg="addSp delSp modSp mod modTransition modAnim">
        <pc:chgData name="Leonie Smith" userId="fed1330f33f5650e" providerId="LiveId" clId="{05B46FFB-52F4-4DB2-80AD-8490E5F24C4D}" dt="2024-01-09T06:35:06.485" v="24"/>
        <pc:sldMkLst>
          <pc:docMk/>
          <pc:sldMk cId="4037329247" sldId="261"/>
        </pc:sldMkLst>
        <pc:picChg chg="add del mod">
          <ac:chgData name="Leonie Smith" userId="fed1330f33f5650e" providerId="LiveId" clId="{05B46FFB-52F4-4DB2-80AD-8490E5F24C4D}" dt="2024-01-09T06:32:49.601" v="8"/>
          <ac:picMkLst>
            <pc:docMk/>
            <pc:sldMk cId="4037329247" sldId="261"/>
            <ac:picMk id="6" creationId="{575D7C29-AA5A-1F5D-9BC2-CE4659D21447}"/>
          </ac:picMkLst>
        </pc:picChg>
        <pc:picChg chg="add del mod ord">
          <ac:chgData name="Leonie Smith" userId="fed1330f33f5650e" providerId="LiveId" clId="{05B46FFB-52F4-4DB2-80AD-8490E5F24C4D}" dt="2024-01-09T06:33:07.984" v="9"/>
          <ac:picMkLst>
            <pc:docMk/>
            <pc:sldMk cId="4037329247" sldId="261"/>
            <ac:picMk id="10" creationId="{3E66F51C-01CD-38EB-F18A-A9C7095C6D98}"/>
          </ac:picMkLst>
        </pc:picChg>
        <pc:picChg chg="add del mod">
          <ac:chgData name="Leonie Smith" userId="fed1330f33f5650e" providerId="LiveId" clId="{05B46FFB-52F4-4DB2-80AD-8490E5F24C4D}" dt="2024-01-09T06:33:14.656" v="11"/>
          <ac:picMkLst>
            <pc:docMk/>
            <pc:sldMk cId="4037329247" sldId="261"/>
            <ac:picMk id="11" creationId="{0AAA73AC-5C86-1A4B-FADE-53E02EB29AA3}"/>
          </ac:picMkLst>
        </pc:picChg>
        <pc:picChg chg="add del mod ord">
          <ac:chgData name="Leonie Smith" userId="fed1330f33f5650e" providerId="LiveId" clId="{05B46FFB-52F4-4DB2-80AD-8490E5F24C4D}" dt="2024-01-09T06:33:33.186" v="12"/>
          <ac:picMkLst>
            <pc:docMk/>
            <pc:sldMk cId="4037329247" sldId="261"/>
            <ac:picMk id="15" creationId="{5F4866CA-D8B8-294E-3948-922D3C1AE023}"/>
          </ac:picMkLst>
        </pc:picChg>
        <pc:picChg chg="add del mod">
          <ac:chgData name="Leonie Smith" userId="fed1330f33f5650e" providerId="LiveId" clId="{05B46FFB-52F4-4DB2-80AD-8490E5F24C4D}" dt="2024-01-09T06:33:40.252" v="14"/>
          <ac:picMkLst>
            <pc:docMk/>
            <pc:sldMk cId="4037329247" sldId="261"/>
            <ac:picMk id="16" creationId="{D00DFF69-B0D8-08F7-C332-695743D0D7EE}"/>
          </ac:picMkLst>
        </pc:picChg>
        <pc:picChg chg="add del mod ord">
          <ac:chgData name="Leonie Smith" userId="fed1330f33f5650e" providerId="LiveId" clId="{05B46FFB-52F4-4DB2-80AD-8490E5F24C4D}" dt="2024-01-09T06:33:58.254" v="15"/>
          <ac:picMkLst>
            <pc:docMk/>
            <pc:sldMk cId="4037329247" sldId="261"/>
            <ac:picMk id="20" creationId="{9A675970-5AFE-BFC1-4A15-461D3C7AE7F9}"/>
          </ac:picMkLst>
        </pc:picChg>
        <pc:picChg chg="add del mod">
          <ac:chgData name="Leonie Smith" userId="fed1330f33f5650e" providerId="LiveId" clId="{05B46FFB-52F4-4DB2-80AD-8490E5F24C4D}" dt="2024-01-09T06:34:05.066" v="17"/>
          <ac:picMkLst>
            <pc:docMk/>
            <pc:sldMk cId="4037329247" sldId="261"/>
            <ac:picMk id="21" creationId="{95B1E11A-FE25-0715-C310-4BFC6C2E6D0A}"/>
          </ac:picMkLst>
        </pc:picChg>
        <pc:picChg chg="add del mod ord">
          <ac:chgData name="Leonie Smith" userId="fed1330f33f5650e" providerId="LiveId" clId="{05B46FFB-52F4-4DB2-80AD-8490E5F24C4D}" dt="2024-01-09T06:34:11.271" v="18"/>
          <ac:picMkLst>
            <pc:docMk/>
            <pc:sldMk cId="4037329247" sldId="261"/>
            <ac:picMk id="25" creationId="{14CF99A3-5D36-9FB6-E5FE-030B55CCA706}"/>
          </ac:picMkLst>
        </pc:picChg>
        <pc:picChg chg="add del mod">
          <ac:chgData name="Leonie Smith" userId="fed1330f33f5650e" providerId="LiveId" clId="{05B46FFB-52F4-4DB2-80AD-8490E5F24C4D}" dt="2024-01-09T06:34:16.832" v="20"/>
          <ac:picMkLst>
            <pc:docMk/>
            <pc:sldMk cId="4037329247" sldId="261"/>
            <ac:picMk id="26" creationId="{49D04F35-84E2-19C8-6D40-D73A72253C71}"/>
          </ac:picMkLst>
        </pc:picChg>
        <pc:picChg chg="add del mod ord">
          <ac:chgData name="Leonie Smith" userId="fed1330f33f5650e" providerId="LiveId" clId="{05B46FFB-52F4-4DB2-80AD-8490E5F24C4D}" dt="2024-01-09T06:34:35.972" v="21"/>
          <ac:picMkLst>
            <pc:docMk/>
            <pc:sldMk cId="4037329247" sldId="261"/>
            <ac:picMk id="30" creationId="{64FEAFD6-FDD7-2988-19BB-D00C117999BE}"/>
          </ac:picMkLst>
        </pc:picChg>
        <pc:picChg chg="add del mod">
          <ac:chgData name="Leonie Smith" userId="fed1330f33f5650e" providerId="LiveId" clId="{05B46FFB-52F4-4DB2-80AD-8490E5F24C4D}" dt="2024-01-09T06:34:47.179" v="23"/>
          <ac:picMkLst>
            <pc:docMk/>
            <pc:sldMk cId="4037329247" sldId="261"/>
            <ac:picMk id="31" creationId="{AD2EF1F7-090A-826A-C18C-ECB756C3E131}"/>
          </ac:picMkLst>
        </pc:picChg>
        <pc:picChg chg="add del mod ord">
          <ac:chgData name="Leonie Smith" userId="fed1330f33f5650e" providerId="LiveId" clId="{05B46FFB-52F4-4DB2-80AD-8490E5F24C4D}" dt="2024-01-09T06:35:06.485" v="24"/>
          <ac:picMkLst>
            <pc:docMk/>
            <pc:sldMk cId="4037329247" sldId="261"/>
            <ac:picMk id="35" creationId="{BE11596E-7D04-3E9E-13E2-0761C25FE5E4}"/>
          </ac:picMkLst>
        </pc:picChg>
        <pc:picChg chg="add mod">
          <ac:chgData name="Leonie Smith" userId="fed1330f33f5650e" providerId="LiveId" clId="{05B46FFB-52F4-4DB2-80AD-8490E5F24C4D}" dt="2024-01-09T06:35:06.485" v="24"/>
          <ac:picMkLst>
            <pc:docMk/>
            <pc:sldMk cId="4037329247" sldId="261"/>
            <ac:picMk id="36" creationId="{F59807A4-79D4-6828-F55B-61B3310F38A3}"/>
          </ac:picMkLst>
        </pc:picChg>
      </pc:sldChg>
      <pc:sldChg chg="addSp modSp">
        <pc:chgData name="Leonie Smith" userId="fed1330f33f5650e" providerId="LiveId" clId="{05B46FFB-52F4-4DB2-80AD-8490E5F24C4D}" dt="2024-01-09T06:36:32.430" v="25"/>
        <pc:sldMkLst>
          <pc:docMk/>
          <pc:sldMk cId="1909638311" sldId="262"/>
        </pc:sldMkLst>
        <pc:picChg chg="add mod">
          <ac:chgData name="Leonie Smith" userId="fed1330f33f5650e" providerId="LiveId" clId="{05B46FFB-52F4-4DB2-80AD-8490E5F24C4D}" dt="2024-01-09T06:36:32.430" v="25"/>
          <ac:picMkLst>
            <pc:docMk/>
            <pc:sldMk cId="1909638311" sldId="262"/>
            <ac:picMk id="6" creationId="{882DF01B-5DFB-6491-B0E9-E93FAB3FD1E0}"/>
          </ac:picMkLst>
        </pc:picChg>
      </pc:sldChg>
      <pc:sldChg chg="addSp modSp">
        <pc:chgData name="Leonie Smith" userId="fed1330f33f5650e" providerId="LiveId" clId="{05B46FFB-52F4-4DB2-80AD-8490E5F24C4D}" dt="2024-01-09T06:37:12.822" v="26"/>
        <pc:sldMkLst>
          <pc:docMk/>
          <pc:sldMk cId="641208035" sldId="263"/>
        </pc:sldMkLst>
        <pc:picChg chg="add mod">
          <ac:chgData name="Leonie Smith" userId="fed1330f33f5650e" providerId="LiveId" clId="{05B46FFB-52F4-4DB2-80AD-8490E5F24C4D}" dt="2024-01-09T06:37:12.822" v="26"/>
          <ac:picMkLst>
            <pc:docMk/>
            <pc:sldMk cId="641208035" sldId="263"/>
            <ac:picMk id="6" creationId="{BDFB4ECE-970F-C7A0-4DC3-F36A53315AE9}"/>
          </ac:picMkLst>
        </pc:picChg>
      </pc:sldChg>
      <pc:sldChg chg="addSp delSp modSp mod modTransition modAnim">
        <pc:chgData name="Leonie Smith" userId="fed1330f33f5650e" providerId="LiveId" clId="{05B46FFB-52F4-4DB2-80AD-8490E5F24C4D}" dt="2024-01-09T06:39:02.578" v="33"/>
        <pc:sldMkLst>
          <pc:docMk/>
          <pc:sldMk cId="4044745628" sldId="264"/>
        </pc:sldMkLst>
        <pc:picChg chg="add del mod">
          <ac:chgData name="Leonie Smith" userId="fed1330f33f5650e" providerId="LiveId" clId="{05B46FFB-52F4-4DB2-80AD-8490E5F24C4D}" dt="2024-01-09T06:38:08.981" v="29"/>
          <ac:picMkLst>
            <pc:docMk/>
            <pc:sldMk cId="4044745628" sldId="264"/>
            <ac:picMk id="6" creationId="{31A5D1F6-0AA5-0676-CE1B-F3B0360807FF}"/>
          </ac:picMkLst>
        </pc:picChg>
        <pc:picChg chg="add del mod ord">
          <ac:chgData name="Leonie Smith" userId="fed1330f33f5650e" providerId="LiveId" clId="{05B46FFB-52F4-4DB2-80AD-8490E5F24C4D}" dt="2024-01-09T06:38:29.191" v="30"/>
          <ac:picMkLst>
            <pc:docMk/>
            <pc:sldMk cId="4044745628" sldId="264"/>
            <ac:picMk id="10" creationId="{4FDF9F29-F853-0551-F810-A644B43F6312}"/>
          </ac:picMkLst>
        </pc:picChg>
        <pc:picChg chg="add del mod">
          <ac:chgData name="Leonie Smith" userId="fed1330f33f5650e" providerId="LiveId" clId="{05B46FFB-52F4-4DB2-80AD-8490E5F24C4D}" dt="2024-01-09T06:38:42.293" v="32"/>
          <ac:picMkLst>
            <pc:docMk/>
            <pc:sldMk cId="4044745628" sldId="264"/>
            <ac:picMk id="11" creationId="{7A5B42A9-E290-E3E1-D816-2D74EDC21BDC}"/>
          </ac:picMkLst>
        </pc:picChg>
        <pc:picChg chg="add del mod ord">
          <ac:chgData name="Leonie Smith" userId="fed1330f33f5650e" providerId="LiveId" clId="{05B46FFB-52F4-4DB2-80AD-8490E5F24C4D}" dt="2024-01-09T06:39:02.578" v="33"/>
          <ac:picMkLst>
            <pc:docMk/>
            <pc:sldMk cId="4044745628" sldId="264"/>
            <ac:picMk id="15" creationId="{D8058234-ADFA-0A76-F68F-EFD9570B9927}"/>
          </ac:picMkLst>
        </pc:picChg>
        <pc:picChg chg="add mod">
          <ac:chgData name="Leonie Smith" userId="fed1330f33f5650e" providerId="LiveId" clId="{05B46FFB-52F4-4DB2-80AD-8490E5F24C4D}" dt="2024-01-09T06:39:02.578" v="33"/>
          <ac:picMkLst>
            <pc:docMk/>
            <pc:sldMk cId="4044745628" sldId="264"/>
            <ac:picMk id="16" creationId="{AB77E6D4-1AAD-53E7-338C-A9CB10A51F62}"/>
          </ac:picMkLst>
        </pc:picChg>
      </pc:sldChg>
      <pc:sldChg chg="addSp modSp">
        <pc:chgData name="Leonie Smith" userId="fed1330f33f5650e" providerId="LiveId" clId="{05B46FFB-52F4-4DB2-80AD-8490E5F24C4D}" dt="2024-01-09T06:39:55.310" v="34"/>
        <pc:sldMkLst>
          <pc:docMk/>
          <pc:sldMk cId="3575870363" sldId="266"/>
        </pc:sldMkLst>
        <pc:picChg chg="add mod">
          <ac:chgData name="Leonie Smith" userId="fed1330f33f5650e" providerId="LiveId" clId="{05B46FFB-52F4-4DB2-80AD-8490E5F24C4D}" dt="2024-01-09T06:39:55.310" v="34"/>
          <ac:picMkLst>
            <pc:docMk/>
            <pc:sldMk cId="3575870363" sldId="266"/>
            <ac:picMk id="6" creationId="{F9AB1E2F-1730-8AE9-BA59-A71D0BEFB743}"/>
          </ac:picMkLst>
        </pc:picChg>
      </pc:sldChg>
      <pc:sldChg chg="addSp delSp modSp mod modTransition modAnim">
        <pc:chgData name="Leonie Smith" userId="fed1330f33f5650e" providerId="LiveId" clId="{05B46FFB-52F4-4DB2-80AD-8490E5F24C4D}" dt="2024-01-09T06:42:25.229" v="41"/>
        <pc:sldMkLst>
          <pc:docMk/>
          <pc:sldMk cId="4017137865" sldId="267"/>
        </pc:sldMkLst>
        <pc:picChg chg="add del mod">
          <ac:chgData name="Leonie Smith" userId="fed1330f33f5650e" providerId="LiveId" clId="{05B46FFB-52F4-4DB2-80AD-8490E5F24C4D}" dt="2024-01-09T06:41:02.841" v="37"/>
          <ac:picMkLst>
            <pc:docMk/>
            <pc:sldMk cId="4017137865" sldId="267"/>
            <ac:picMk id="6" creationId="{3925B123-61EC-3251-4712-CF1B8E7D38C7}"/>
          </ac:picMkLst>
        </pc:picChg>
        <pc:picChg chg="add del mod ord">
          <ac:chgData name="Leonie Smith" userId="fed1330f33f5650e" providerId="LiveId" clId="{05B46FFB-52F4-4DB2-80AD-8490E5F24C4D}" dt="2024-01-09T06:41:27.748" v="38"/>
          <ac:picMkLst>
            <pc:docMk/>
            <pc:sldMk cId="4017137865" sldId="267"/>
            <ac:picMk id="9" creationId="{E9E6C1AA-8477-B338-C2F4-D721B10F1846}"/>
          </ac:picMkLst>
        </pc:picChg>
        <pc:picChg chg="add del mod">
          <ac:chgData name="Leonie Smith" userId="fed1330f33f5650e" providerId="LiveId" clId="{05B46FFB-52F4-4DB2-80AD-8490E5F24C4D}" dt="2024-01-09T06:41:59.301" v="40"/>
          <ac:picMkLst>
            <pc:docMk/>
            <pc:sldMk cId="4017137865" sldId="267"/>
            <ac:picMk id="10" creationId="{CEA7AED0-C4E1-6052-7617-852CC6A09AE5}"/>
          </ac:picMkLst>
        </pc:picChg>
        <pc:picChg chg="add del mod ord">
          <ac:chgData name="Leonie Smith" userId="fed1330f33f5650e" providerId="LiveId" clId="{05B46FFB-52F4-4DB2-80AD-8490E5F24C4D}" dt="2024-01-09T06:42:25.229" v="41"/>
          <ac:picMkLst>
            <pc:docMk/>
            <pc:sldMk cId="4017137865" sldId="267"/>
            <ac:picMk id="15" creationId="{C762B0B9-7A07-18D8-4856-68F1C571D355}"/>
          </ac:picMkLst>
        </pc:picChg>
        <pc:picChg chg="add mod">
          <ac:chgData name="Leonie Smith" userId="fed1330f33f5650e" providerId="LiveId" clId="{05B46FFB-52F4-4DB2-80AD-8490E5F24C4D}" dt="2024-01-09T06:42:25.229" v="41"/>
          <ac:picMkLst>
            <pc:docMk/>
            <pc:sldMk cId="4017137865" sldId="267"/>
            <ac:picMk id="16" creationId="{A53BDBF0-79FB-838C-79CD-0407DD3E8970}"/>
          </ac:picMkLst>
        </pc:picChg>
      </pc:sldChg>
      <pc:sldChg chg="addSp delSp modSp mod modTransition modAnim">
        <pc:chgData name="Leonie Smith" userId="fed1330f33f5650e" providerId="LiveId" clId="{05B46FFB-52F4-4DB2-80AD-8490E5F24C4D}" dt="2024-01-09T06:46:58.444" v="75"/>
        <pc:sldMkLst>
          <pc:docMk/>
          <pc:sldMk cId="3137811553" sldId="268"/>
        </pc:sldMkLst>
        <pc:picChg chg="add del mod">
          <ac:chgData name="Leonie Smith" userId="fed1330f33f5650e" providerId="LiveId" clId="{05B46FFB-52F4-4DB2-80AD-8490E5F24C4D}" dt="2024-01-09T06:43:25.955" v="44"/>
          <ac:picMkLst>
            <pc:docMk/>
            <pc:sldMk cId="3137811553" sldId="268"/>
            <ac:picMk id="6" creationId="{A1117493-A7DC-BFC6-1C27-C1FB00CCC2B8}"/>
          </ac:picMkLst>
        </pc:picChg>
        <pc:picChg chg="add del mod ord">
          <ac:chgData name="Leonie Smith" userId="fed1330f33f5650e" providerId="LiveId" clId="{05B46FFB-52F4-4DB2-80AD-8490E5F24C4D}" dt="2024-01-09T06:43:37.421" v="45"/>
          <ac:picMkLst>
            <pc:docMk/>
            <pc:sldMk cId="3137811553" sldId="268"/>
            <ac:picMk id="9" creationId="{CB5B00F9-C038-FBA3-4A28-F9DF11156301}"/>
          </ac:picMkLst>
        </pc:picChg>
        <pc:picChg chg="add del mod">
          <ac:chgData name="Leonie Smith" userId="fed1330f33f5650e" providerId="LiveId" clId="{05B46FFB-52F4-4DB2-80AD-8490E5F24C4D}" dt="2024-01-09T06:43:39.178" v="47"/>
          <ac:picMkLst>
            <pc:docMk/>
            <pc:sldMk cId="3137811553" sldId="268"/>
            <ac:picMk id="10" creationId="{5CF9E7A1-C07B-9615-4E88-F75A40AA2E1D}"/>
          </ac:picMkLst>
        </pc:picChg>
        <pc:picChg chg="add del mod ord">
          <ac:chgData name="Leonie Smith" userId="fed1330f33f5650e" providerId="LiveId" clId="{05B46FFB-52F4-4DB2-80AD-8490E5F24C4D}" dt="2024-01-09T06:43:45.967" v="48"/>
          <ac:picMkLst>
            <pc:docMk/>
            <pc:sldMk cId="3137811553" sldId="268"/>
            <ac:picMk id="13" creationId="{F8AA2D9A-8E73-6161-1336-716DA82A8FE7}"/>
          </ac:picMkLst>
        </pc:picChg>
        <pc:picChg chg="add del mod">
          <ac:chgData name="Leonie Smith" userId="fed1330f33f5650e" providerId="LiveId" clId="{05B46FFB-52F4-4DB2-80AD-8490E5F24C4D}" dt="2024-01-09T06:43:50.702" v="50"/>
          <ac:picMkLst>
            <pc:docMk/>
            <pc:sldMk cId="3137811553" sldId="268"/>
            <ac:picMk id="14" creationId="{8FEB1CC8-24DA-4159-0C97-A38F6BC4E230}"/>
          </ac:picMkLst>
        </pc:picChg>
        <pc:picChg chg="add del mod ord">
          <ac:chgData name="Leonie Smith" userId="fed1330f33f5650e" providerId="LiveId" clId="{05B46FFB-52F4-4DB2-80AD-8490E5F24C4D}" dt="2024-01-09T06:44:03.548" v="51"/>
          <ac:picMkLst>
            <pc:docMk/>
            <pc:sldMk cId="3137811553" sldId="268"/>
            <ac:picMk id="17" creationId="{4B8870BF-C9E1-294E-E12A-F43EC35595CD}"/>
          </ac:picMkLst>
        </pc:picChg>
        <pc:picChg chg="add del mod">
          <ac:chgData name="Leonie Smith" userId="fed1330f33f5650e" providerId="LiveId" clId="{05B46FFB-52F4-4DB2-80AD-8490E5F24C4D}" dt="2024-01-09T06:44:05.141" v="53"/>
          <ac:picMkLst>
            <pc:docMk/>
            <pc:sldMk cId="3137811553" sldId="268"/>
            <ac:picMk id="18" creationId="{BDC01FA7-0CC6-2F64-B623-CC838457E7CD}"/>
          </ac:picMkLst>
        </pc:picChg>
        <pc:picChg chg="add del mod ord">
          <ac:chgData name="Leonie Smith" userId="fed1330f33f5650e" providerId="LiveId" clId="{05B46FFB-52F4-4DB2-80AD-8490E5F24C4D}" dt="2024-01-09T06:44:09.823" v="54"/>
          <ac:picMkLst>
            <pc:docMk/>
            <pc:sldMk cId="3137811553" sldId="268"/>
            <ac:picMk id="21" creationId="{1680B2B7-B815-44D0-BE4C-B17C94236D8D}"/>
          </ac:picMkLst>
        </pc:picChg>
        <pc:picChg chg="add del mod">
          <ac:chgData name="Leonie Smith" userId="fed1330f33f5650e" providerId="LiveId" clId="{05B46FFB-52F4-4DB2-80AD-8490E5F24C4D}" dt="2024-01-09T06:44:23.015" v="56"/>
          <ac:picMkLst>
            <pc:docMk/>
            <pc:sldMk cId="3137811553" sldId="268"/>
            <ac:picMk id="22" creationId="{46C4D5B3-C32E-1F50-1F79-21FAE8D0456F}"/>
          </ac:picMkLst>
        </pc:picChg>
        <pc:picChg chg="add del mod ord">
          <ac:chgData name="Leonie Smith" userId="fed1330f33f5650e" providerId="LiveId" clId="{05B46FFB-52F4-4DB2-80AD-8490E5F24C4D}" dt="2024-01-09T06:44:27.964" v="57"/>
          <ac:picMkLst>
            <pc:docMk/>
            <pc:sldMk cId="3137811553" sldId="268"/>
            <ac:picMk id="25" creationId="{2E479558-C585-B488-395F-E0B8C391A8AC}"/>
          </ac:picMkLst>
        </pc:picChg>
        <pc:picChg chg="add del mod">
          <ac:chgData name="Leonie Smith" userId="fed1330f33f5650e" providerId="LiveId" clId="{05B46FFB-52F4-4DB2-80AD-8490E5F24C4D}" dt="2024-01-09T06:44:29.232" v="59"/>
          <ac:picMkLst>
            <pc:docMk/>
            <pc:sldMk cId="3137811553" sldId="268"/>
            <ac:picMk id="26" creationId="{0DBA1B01-CD10-4564-FD69-37EDAB43F427}"/>
          </ac:picMkLst>
        </pc:picChg>
        <pc:picChg chg="add del mod ord">
          <ac:chgData name="Leonie Smith" userId="fed1330f33f5650e" providerId="LiveId" clId="{05B46FFB-52F4-4DB2-80AD-8490E5F24C4D}" dt="2024-01-09T06:44:43.287" v="60"/>
          <ac:picMkLst>
            <pc:docMk/>
            <pc:sldMk cId="3137811553" sldId="268"/>
            <ac:picMk id="29" creationId="{213D686D-1F34-14D7-3061-F06CDD90A52C}"/>
          </ac:picMkLst>
        </pc:picChg>
        <pc:picChg chg="add del mod">
          <ac:chgData name="Leonie Smith" userId="fed1330f33f5650e" providerId="LiveId" clId="{05B46FFB-52F4-4DB2-80AD-8490E5F24C4D}" dt="2024-01-09T06:44:48.111" v="62"/>
          <ac:picMkLst>
            <pc:docMk/>
            <pc:sldMk cId="3137811553" sldId="268"/>
            <ac:picMk id="30" creationId="{CC1E5E4A-48DA-AFC5-0813-869D734F76D0}"/>
          </ac:picMkLst>
        </pc:picChg>
        <pc:picChg chg="add del mod ord">
          <ac:chgData name="Leonie Smith" userId="fed1330f33f5650e" providerId="LiveId" clId="{05B46FFB-52F4-4DB2-80AD-8490E5F24C4D}" dt="2024-01-09T06:45:00.885" v="63"/>
          <ac:picMkLst>
            <pc:docMk/>
            <pc:sldMk cId="3137811553" sldId="268"/>
            <ac:picMk id="33" creationId="{F77EA804-8530-9C50-24C5-143BD4A31D7C}"/>
          </ac:picMkLst>
        </pc:picChg>
        <pc:picChg chg="add del mod">
          <ac:chgData name="Leonie Smith" userId="fed1330f33f5650e" providerId="LiveId" clId="{05B46FFB-52F4-4DB2-80AD-8490E5F24C4D}" dt="2024-01-09T06:45:04.680" v="65"/>
          <ac:picMkLst>
            <pc:docMk/>
            <pc:sldMk cId="3137811553" sldId="268"/>
            <ac:picMk id="34" creationId="{DFC3C665-F770-210D-BA23-CB3A6E75CDBB}"/>
          </ac:picMkLst>
        </pc:picChg>
        <pc:picChg chg="add del mod ord">
          <ac:chgData name="Leonie Smith" userId="fed1330f33f5650e" providerId="LiveId" clId="{05B46FFB-52F4-4DB2-80AD-8490E5F24C4D}" dt="2024-01-09T06:45:23.797" v="66"/>
          <ac:picMkLst>
            <pc:docMk/>
            <pc:sldMk cId="3137811553" sldId="268"/>
            <ac:picMk id="37" creationId="{4BBC8F8E-AA8F-3A92-349A-1152F5A9467C}"/>
          </ac:picMkLst>
        </pc:picChg>
        <pc:picChg chg="add del mod">
          <ac:chgData name="Leonie Smith" userId="fed1330f33f5650e" providerId="LiveId" clId="{05B46FFB-52F4-4DB2-80AD-8490E5F24C4D}" dt="2024-01-09T06:45:33.107" v="68"/>
          <ac:picMkLst>
            <pc:docMk/>
            <pc:sldMk cId="3137811553" sldId="268"/>
            <ac:picMk id="38" creationId="{F2231AC2-7272-201D-7CA7-12AACBE1BE2C}"/>
          </ac:picMkLst>
        </pc:picChg>
        <pc:picChg chg="add del mod ord">
          <ac:chgData name="Leonie Smith" userId="fed1330f33f5650e" providerId="LiveId" clId="{05B46FFB-52F4-4DB2-80AD-8490E5F24C4D}" dt="2024-01-09T06:45:51.467" v="69"/>
          <ac:picMkLst>
            <pc:docMk/>
            <pc:sldMk cId="3137811553" sldId="268"/>
            <ac:picMk id="42" creationId="{B0AAAA57-AEA0-D4D5-40D9-3D5DEECD9F9D}"/>
          </ac:picMkLst>
        </pc:picChg>
        <pc:picChg chg="add del mod">
          <ac:chgData name="Leonie Smith" userId="fed1330f33f5650e" providerId="LiveId" clId="{05B46FFB-52F4-4DB2-80AD-8490E5F24C4D}" dt="2024-01-09T06:46:11.685" v="71"/>
          <ac:picMkLst>
            <pc:docMk/>
            <pc:sldMk cId="3137811553" sldId="268"/>
            <ac:picMk id="43" creationId="{199C9497-E3B3-EE0A-2A64-F875B90342CA}"/>
          </ac:picMkLst>
        </pc:picChg>
        <pc:picChg chg="add del mod ord">
          <ac:chgData name="Leonie Smith" userId="fed1330f33f5650e" providerId="LiveId" clId="{05B46FFB-52F4-4DB2-80AD-8490E5F24C4D}" dt="2024-01-09T06:46:30.699" v="72"/>
          <ac:picMkLst>
            <pc:docMk/>
            <pc:sldMk cId="3137811553" sldId="268"/>
            <ac:picMk id="48" creationId="{D685B08B-5582-6907-4FBD-FCE965C8F8F7}"/>
          </ac:picMkLst>
        </pc:picChg>
        <pc:picChg chg="add del mod">
          <ac:chgData name="Leonie Smith" userId="fed1330f33f5650e" providerId="LiveId" clId="{05B46FFB-52F4-4DB2-80AD-8490E5F24C4D}" dt="2024-01-09T06:46:39.194" v="74"/>
          <ac:picMkLst>
            <pc:docMk/>
            <pc:sldMk cId="3137811553" sldId="268"/>
            <ac:picMk id="49" creationId="{637F42B4-57CE-6248-E74F-CDB60F6971B4}"/>
          </ac:picMkLst>
        </pc:picChg>
        <pc:picChg chg="add del mod ord">
          <ac:chgData name="Leonie Smith" userId="fed1330f33f5650e" providerId="LiveId" clId="{05B46FFB-52F4-4DB2-80AD-8490E5F24C4D}" dt="2024-01-09T06:46:58.444" v="75"/>
          <ac:picMkLst>
            <pc:docMk/>
            <pc:sldMk cId="3137811553" sldId="268"/>
            <ac:picMk id="53" creationId="{C5BFE6BD-8B10-085F-859A-96F9CB3D964D}"/>
          </ac:picMkLst>
        </pc:picChg>
        <pc:picChg chg="add mod">
          <ac:chgData name="Leonie Smith" userId="fed1330f33f5650e" providerId="LiveId" clId="{05B46FFB-52F4-4DB2-80AD-8490E5F24C4D}" dt="2024-01-09T06:46:58.444" v="75"/>
          <ac:picMkLst>
            <pc:docMk/>
            <pc:sldMk cId="3137811553" sldId="268"/>
            <ac:picMk id="54" creationId="{E687633A-A601-6527-8EEF-4E492705F28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7E2D04-571C-402B-B239-F3A98F67C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"/>
    </mc:Choice>
    <mc:Fallback xmlns="">
      <p:transition spd="slow" advTm="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5F6D-5201-FC0C-92FF-DFBA03F9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50" y="0"/>
            <a:ext cx="124355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877097-D78F-659D-0DEE-A74D9C4C5D2A}"/>
              </a:ext>
            </a:extLst>
          </p:cNvPr>
          <p:cNvSpPr txBox="1"/>
          <p:nvPr/>
        </p:nvSpPr>
        <p:spPr>
          <a:xfrm>
            <a:off x="498883" y="330704"/>
            <a:ext cx="368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During the fourth watch of the night, Jesus went out to them, walking on the sea.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B307B-2B32-EADD-5D61-FB710C58D8C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वह रात के चौथे पहर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झील पर चलते हुए उनके पास आया।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FB4ECE-970F-C7A0-4DC3-F36A53315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4"/>
    </mc:Choice>
    <mc:Fallback xmlns="">
      <p:transition spd="slow" advTm="6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11FFC-8136-BC9E-87F3-3FA843AE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062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32EACF-FC93-68A1-D098-8198C4501DEC}"/>
              </a:ext>
            </a:extLst>
          </p:cNvPr>
          <p:cNvSpPr txBox="1"/>
          <p:nvPr/>
        </p:nvSpPr>
        <p:spPr>
          <a:xfrm>
            <a:off x="498883" y="330704"/>
            <a:ext cx="368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disciples saw Him walking on the sea, they were terrified. “It’s a ghost!” they said, and cried out in fear.</a:t>
            </a:r>
          </a:p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spoke up at once: “Take courage! It is I. Do not be afraid.”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B98E3-88F6-2B3A-D390-1E0BAFB9307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चेले उसको झील पर चलते हुए देखकर घबरा गए, और कहने लगे, “वह भूत है,” और डर के मारे चिल्ला उठे।</a:t>
            </a:r>
          </a:p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तुरन्त उनसे बातें की, और कहा, “धैर्य रखो, मैं हूँ; डरो मत।”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B77E6D4-1AAD-53E7-338C-A9CB10A51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4"/>
    </mc:Choice>
    <mc:Fallback xmlns="">
      <p:transition spd="slow" advTm="1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0369F-8B52-B2C7-44DF-6F4978A9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3"/>
            <a:ext cx="12192000" cy="6864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984BDA-F59D-F696-E420-F7A2303CEAD4}"/>
              </a:ext>
            </a:extLst>
          </p:cNvPr>
          <p:cNvSpPr txBox="1"/>
          <p:nvPr/>
        </p:nvSpPr>
        <p:spPr>
          <a:xfrm>
            <a:off x="498883" y="330704"/>
            <a:ext cx="368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6,27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“Come,” said Jesus.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Peter got down out of the boat, walked on the water, and came toward Jesus.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515CC-6C2A-1E72-334F-78A7309650E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कहा, “आ!” तब पतरस नाव पर से उतरकर यीशु के पास जाने को पानी पर चलने लगा।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AB1E2F-1730-8AE9-BA59-A71D0BEFB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0"/>
    </mc:Choice>
    <mc:Fallback xmlns="">
      <p:transition spd="slow" advTm="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03645-C092-15AF-571E-7F10B8A4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61" y="1"/>
            <a:ext cx="122909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D5000-F244-AD02-4F2C-FA0CBA96F11D}"/>
              </a:ext>
            </a:extLst>
          </p:cNvPr>
          <p:cNvSpPr txBox="1"/>
          <p:nvPr/>
        </p:nvSpPr>
        <p:spPr>
          <a:xfrm>
            <a:off x="498883" y="330704"/>
            <a:ext cx="368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when he saw the strength of the wind, he was afraid, and beginning to sink, cried out, “Lord, save me!”</a:t>
            </a:r>
          </a:p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Immediately Jesus reached out His hand and took hold of Peter. “You of little faith,” He said, “why did you doubt?”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D6170D-916A-95DE-759F-DC1BF2D436C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 हवा को देखकर डर गया, और जब डूबने लगा तो चिल्लाकर कहा, “हे प्रभु, मुझे बचा।”</a:t>
            </a:r>
          </a:p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तुरन्त हाथ बढ़ाकर उसे थाम लिया, और उससे कहा, “हे अल्प विश्वासी, तूने क्यों सन्देह किया?”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53BDBF0-79FB-838C-79CD-0407DD3E8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3"/>
    </mc:Choice>
    <mc:Fallback xmlns="">
      <p:transition spd="slow" advTm="2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4E032-A3CC-8D29-50A1-E0535A16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040"/>
            <a:ext cx="12192000" cy="6879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78B6F-B037-A6F2-D7AC-0F26ACBF92E0}"/>
              </a:ext>
            </a:extLst>
          </p:cNvPr>
          <p:cNvSpPr txBox="1"/>
          <p:nvPr/>
        </p:nvSpPr>
        <p:spPr>
          <a:xfrm>
            <a:off x="498883" y="330704"/>
            <a:ext cx="368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30,31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they had climbed back into the boat, the wind died down.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those who were in the boat worshiped Him, saying, “Truly You are the Son of God!”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3EE4D-0D50-70C0-B296-D1514BF314FC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वे नाव पर चढ़ गए, तो हवा थम गई। </a:t>
            </a:r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 पर जो नाव पर थे, उन्होंने उसकी आराधना करके कहा, “सचमुच, तू परमेश्वर का पुत्र है।”</a:t>
            </a:r>
            <a:endParaRPr lang="en-IN" sz="3800" dirty="0"/>
          </a:p>
        </p:txBody>
      </p:sp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E687633A-A601-6527-8EEF-4E492705F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7"/>
    </mc:Choice>
    <mc:Fallback xmlns="">
      <p:transition spd="slow" advTm="1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F379C-8ED6-F08F-329F-4CECFF2D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1ECDA-FA01-8953-6507-50B895223528}"/>
              </a:ext>
            </a:extLst>
          </p:cNvPr>
          <p:cNvSpPr txBox="1"/>
          <p:nvPr/>
        </p:nvSpPr>
        <p:spPr>
          <a:xfrm>
            <a:off x="4707826" y="193189"/>
            <a:ext cx="7265233" cy="2176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यीशु पानी पर चलते है - मत्ती 14:22-33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F89DE-80C2-771D-9723-44432F4822B4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BC935-8820-7D7E-9F9B-F586EE86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CFF5C-6DCB-7518-C15D-7E35C420C6B3}"/>
              </a:ext>
            </a:extLst>
          </p:cNvPr>
          <p:cNvSpPr txBox="1"/>
          <p:nvPr/>
        </p:nvSpPr>
        <p:spPr>
          <a:xfrm>
            <a:off x="498883" y="330704"/>
            <a:ext cx="368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,33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5. Jesus walks on Water - Matthew 14:22-33 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ECE5A-CF63-7B14-889B-239FCDC43D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यीशु पानी पर चलते है - मत्ती 14:22-33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F90565-6AA1-EFD0-D5D7-736B2AE0A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"/>
    </mc:Choice>
    <mc:Fallback xmlns="">
      <p:transition spd="slow" advTm="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5C9FA-AA4A-C2BB-07D5-CE40019E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4FB9E-1296-70A0-4312-591E956DF36D}"/>
              </a:ext>
            </a:extLst>
          </p:cNvPr>
          <p:cNvSpPr txBox="1"/>
          <p:nvPr/>
        </p:nvSpPr>
        <p:spPr>
          <a:xfrm>
            <a:off x="4707826" y="193189"/>
            <a:ext cx="7265233" cy="2176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यीशु पानी पर चलते है - मत्ती 14:22-33</a:t>
            </a: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Matthew14:22 </a:t>
            </a:r>
            <a:r>
              <a:rPr lang="en-US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He stepped ashore and saw a large crowd, He had compassion on them and healed their sick.</a:t>
            </a:r>
            <a:endParaRPr lang="en-IN" sz="3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EB9E91-8942-E629-6495-656B7406C66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267BC-CDB0-CDEA-FC71-06DFE6362E8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मत्ती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14: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उसने तुरन्त अपने चेलों को नाव पर चढ़ाया, कि वे उससे पहले पार चले जाएँ, जब तक कि वह लोगों को विदा करे।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882E11-9A55-F317-3A98-E36D925D1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4"/>
    </mc:Choice>
    <mc:Fallback xmlns="">
      <p:transition spd="slow" advTm="1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60FA8-1829-E98C-0D8A-FF6C76EE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174" y="1"/>
            <a:ext cx="133981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83CE5-9FED-6388-4804-E3EF2CC623B9}"/>
              </a:ext>
            </a:extLst>
          </p:cNvPr>
          <p:cNvSpPr txBox="1"/>
          <p:nvPr/>
        </p:nvSpPr>
        <p:spPr>
          <a:xfrm>
            <a:off x="498883" y="330704"/>
            <a:ext cx="368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14:22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He had sent them away, He went up on the mountain by Himself to pray. When evening came, He was there alone,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31C593-4A2D-2370-2406-81EA02DD041E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 लोगों को विदा करके, प्रार्थना करने को अलग पहाड़ पर चढ़ गया; और साँझ को वह वहाँ अकेला था।</a:t>
            </a:r>
            <a:endParaRPr lang="en-IN" sz="3600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F59807A4-79D4-6828-F55B-61B3310F3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9"/>
    </mc:Choice>
    <mc:Fallback xmlns="">
      <p:transition spd="slow" advTm="1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3E437-DB04-091F-AD3E-60620BBA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122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FAF100-000F-DA7F-4728-7D25D7EB8B72}"/>
              </a:ext>
            </a:extLst>
          </p:cNvPr>
          <p:cNvSpPr txBox="1"/>
          <p:nvPr/>
        </p:nvSpPr>
        <p:spPr>
          <a:xfrm>
            <a:off x="498883" y="330704"/>
            <a:ext cx="368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boat was already far  from land, buffeted by the waves because the wind was against it.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5EC00-140B-9039-3967-DA3ABF109549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 समय नाव झील के बीच लहरों से डगमगा रही थी, क्योंकि हवा सामने की थी।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2DF01B-5DFB-6491-B0E9-E93FAB3FD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8"/>
    </mc:Choice>
    <mc:Fallback xmlns="">
      <p:transition spd="slow" advTm="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</TotalTime>
  <Words>812</Words>
  <Application>Microsoft Office PowerPoint</Application>
  <PresentationFormat>Widescreen</PresentationFormat>
  <Paragraphs>54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36-5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53</cp:revision>
  <dcterms:created xsi:type="dcterms:W3CDTF">2022-09-30T06:26:14Z</dcterms:created>
  <dcterms:modified xsi:type="dcterms:W3CDTF">2024-08-05T14:50:19Z</dcterms:modified>
</cp:coreProperties>
</file>