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B41121-0850-46E1-99D9-323934F5EBDD}" v="106" dt="2024-02-14T04:37:30.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093" autoAdjust="0"/>
  </p:normalViewPr>
  <p:slideViewPr>
    <p:cSldViewPr snapToGrid="0">
      <p:cViewPr varScale="1">
        <p:scale>
          <a:sx n="58" d="100"/>
          <a:sy n="58" d="100"/>
        </p:scale>
        <p:origin x="96"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AF64C87-5E58-441C-A130-511CE0583249}"/>
    <pc:docChg chg="modSld">
      <pc:chgData name="Alfred Smith" userId="3c60a3631c0db8ad" providerId="LiveId" clId="{8AF64C87-5E58-441C-A130-511CE0583249}" dt="2023-01-25T14:49:02.195" v="0"/>
      <pc:docMkLst>
        <pc:docMk/>
      </pc:docMkLst>
      <pc:sldChg chg="modSp mod">
        <pc:chgData name="Alfred Smith" userId="3c60a3631c0db8ad" providerId="LiveId" clId="{8AF64C87-5E58-441C-A130-511CE0583249}" dt="2023-01-25T14:49:02.195" v="0"/>
        <pc:sldMkLst>
          <pc:docMk/>
          <pc:sldMk cId="1499918570" sldId="257"/>
        </pc:sldMkLst>
        <pc:spChg chg="mod">
          <ac:chgData name="Alfred Smith" userId="3c60a3631c0db8ad" providerId="LiveId" clId="{8AF64C87-5E58-441C-A130-511CE0583249}" dt="2023-01-25T14:49:02.195" v="0"/>
          <ac:spMkLst>
            <pc:docMk/>
            <pc:sldMk cId="1499918570" sldId="257"/>
            <ac:spMk id="3" creationId="{0228937D-0D81-2DA1-1C55-FD99B23FE1AE}"/>
          </ac:spMkLst>
        </pc:spChg>
      </pc:sldChg>
    </pc:docChg>
  </pc:docChgLst>
  <pc:docChgLst>
    <pc:chgData name="Leonie Smith" userId="fed1330f33f5650e" providerId="LiveId" clId="{F3B41121-0850-46E1-99D9-323934F5EBDD}"/>
    <pc:docChg chg="modSld">
      <pc:chgData name="Leonie Smith" userId="fed1330f33f5650e" providerId="LiveId" clId="{F3B41121-0850-46E1-99D9-323934F5EBDD}" dt="2024-02-14T04:37:30.206" v="147"/>
      <pc:docMkLst>
        <pc:docMk/>
      </pc:docMkLst>
      <pc:sldChg chg="addSp delSp modSp mod modTransition modAnim">
        <pc:chgData name="Leonie Smith" userId="fed1330f33f5650e" providerId="LiveId" clId="{F3B41121-0850-46E1-99D9-323934F5EBDD}" dt="2024-01-11T04:58:08.952" v="3"/>
        <pc:sldMkLst>
          <pc:docMk/>
          <pc:sldMk cId="1499918570" sldId="257"/>
        </pc:sldMkLst>
        <pc:picChg chg="add del mod">
          <ac:chgData name="Leonie Smith" userId="fed1330f33f5650e" providerId="LiveId" clId="{F3B41121-0850-46E1-99D9-323934F5EBDD}" dt="2024-01-11T04:58:02.921" v="2"/>
          <ac:picMkLst>
            <pc:docMk/>
            <pc:sldMk cId="1499918570" sldId="257"/>
            <ac:picMk id="6" creationId="{1F596EB4-3505-12A9-C20B-505A6D791561}"/>
          </ac:picMkLst>
        </pc:picChg>
        <pc:picChg chg="add del mod ord">
          <ac:chgData name="Leonie Smith" userId="fed1330f33f5650e" providerId="LiveId" clId="{F3B41121-0850-46E1-99D9-323934F5EBDD}" dt="2024-01-11T04:58:08.952" v="3"/>
          <ac:picMkLst>
            <pc:docMk/>
            <pc:sldMk cId="1499918570" sldId="257"/>
            <ac:picMk id="11" creationId="{6AE1D599-2B91-43A1-F786-904565508EEE}"/>
          </ac:picMkLst>
        </pc:picChg>
        <pc:picChg chg="add mod">
          <ac:chgData name="Leonie Smith" userId="fed1330f33f5650e" providerId="LiveId" clId="{F3B41121-0850-46E1-99D9-323934F5EBDD}" dt="2024-01-11T04:58:08.952" v="3"/>
          <ac:picMkLst>
            <pc:docMk/>
            <pc:sldMk cId="1499918570" sldId="257"/>
            <ac:picMk id="12" creationId="{783E21E3-FC5F-E59E-DA4C-E95DFA2E777F}"/>
          </ac:picMkLst>
        </pc:picChg>
      </pc:sldChg>
      <pc:sldChg chg="addSp modSp">
        <pc:chgData name="Leonie Smith" userId="fed1330f33f5650e" providerId="LiveId" clId="{F3B41121-0850-46E1-99D9-323934F5EBDD}" dt="2024-01-11T04:58:33.264" v="4"/>
        <pc:sldMkLst>
          <pc:docMk/>
          <pc:sldMk cId="454763615" sldId="259"/>
        </pc:sldMkLst>
        <pc:picChg chg="add mod">
          <ac:chgData name="Leonie Smith" userId="fed1330f33f5650e" providerId="LiveId" clId="{F3B41121-0850-46E1-99D9-323934F5EBDD}" dt="2024-01-11T04:58:33.264" v="4"/>
          <ac:picMkLst>
            <pc:docMk/>
            <pc:sldMk cId="454763615" sldId="259"/>
            <ac:picMk id="6" creationId="{EC6274E3-B625-8AC5-164C-9EBBF12FCEA4}"/>
          </ac:picMkLst>
        </pc:picChg>
      </pc:sldChg>
      <pc:sldChg chg="addSp delSp modSp mod modTransition modAnim">
        <pc:chgData name="Leonie Smith" userId="fed1330f33f5650e" providerId="LiveId" clId="{F3B41121-0850-46E1-99D9-323934F5EBDD}" dt="2024-01-11T05:13:49.261" v="30"/>
        <pc:sldMkLst>
          <pc:docMk/>
          <pc:sldMk cId="2346136586" sldId="260"/>
        </pc:sldMkLst>
        <pc:picChg chg="add del mod">
          <ac:chgData name="Leonie Smith" userId="fed1330f33f5650e" providerId="LiveId" clId="{F3B41121-0850-46E1-99D9-323934F5EBDD}" dt="2024-01-11T05:00:27.242" v="7"/>
          <ac:picMkLst>
            <pc:docMk/>
            <pc:sldMk cId="2346136586" sldId="260"/>
            <ac:picMk id="6" creationId="{3A9D545C-3D2A-C302-DF4F-DBCBD352BBB5}"/>
          </ac:picMkLst>
        </pc:picChg>
        <pc:picChg chg="add del mod ord">
          <ac:chgData name="Leonie Smith" userId="fed1330f33f5650e" providerId="LiveId" clId="{F3B41121-0850-46E1-99D9-323934F5EBDD}" dt="2024-01-11T05:00:41.274" v="8"/>
          <ac:picMkLst>
            <pc:docMk/>
            <pc:sldMk cId="2346136586" sldId="260"/>
            <ac:picMk id="9" creationId="{967E54C0-2AAB-478D-451D-400FC6BC4FE7}"/>
          </ac:picMkLst>
        </pc:picChg>
        <pc:picChg chg="add del mod">
          <ac:chgData name="Leonie Smith" userId="fed1330f33f5650e" providerId="LiveId" clId="{F3B41121-0850-46E1-99D9-323934F5EBDD}" dt="2024-01-11T05:00:54.302" v="10"/>
          <ac:picMkLst>
            <pc:docMk/>
            <pc:sldMk cId="2346136586" sldId="260"/>
            <ac:picMk id="10" creationId="{2F75EFD5-B23B-22F8-7B9C-0B4E91F2F028}"/>
          </ac:picMkLst>
        </pc:picChg>
        <pc:picChg chg="add del mod ord">
          <ac:chgData name="Leonie Smith" userId="fed1330f33f5650e" providerId="LiveId" clId="{F3B41121-0850-46E1-99D9-323934F5EBDD}" dt="2024-01-11T05:01:08.784" v="11"/>
          <ac:picMkLst>
            <pc:docMk/>
            <pc:sldMk cId="2346136586" sldId="260"/>
            <ac:picMk id="14" creationId="{8684F096-9132-DDF4-DAE5-DAF86699DAEA}"/>
          </ac:picMkLst>
        </pc:picChg>
        <pc:picChg chg="add del mod">
          <ac:chgData name="Leonie Smith" userId="fed1330f33f5650e" providerId="LiveId" clId="{F3B41121-0850-46E1-99D9-323934F5EBDD}" dt="2024-01-11T05:01:10.426" v="13"/>
          <ac:picMkLst>
            <pc:docMk/>
            <pc:sldMk cId="2346136586" sldId="260"/>
            <ac:picMk id="15" creationId="{BBE11AA2-2B0E-DDA6-C657-0A7296D0EE12}"/>
          </ac:picMkLst>
        </pc:picChg>
        <pc:picChg chg="add del mod ord">
          <ac:chgData name="Leonie Smith" userId="fed1330f33f5650e" providerId="LiveId" clId="{F3B41121-0850-46E1-99D9-323934F5EBDD}" dt="2024-01-11T05:01:27.921" v="14"/>
          <ac:picMkLst>
            <pc:docMk/>
            <pc:sldMk cId="2346136586" sldId="260"/>
            <ac:picMk id="18" creationId="{0638CD65-F856-8C8D-8EDC-F8CFFEAB13B2}"/>
          </ac:picMkLst>
        </pc:picChg>
        <pc:picChg chg="add del mod">
          <ac:chgData name="Leonie Smith" userId="fed1330f33f5650e" providerId="LiveId" clId="{F3B41121-0850-46E1-99D9-323934F5EBDD}" dt="2024-01-11T05:01:34.765" v="16"/>
          <ac:picMkLst>
            <pc:docMk/>
            <pc:sldMk cId="2346136586" sldId="260"/>
            <ac:picMk id="19" creationId="{7D7063D8-EDA4-9379-A592-D24816FFA818}"/>
          </ac:picMkLst>
        </pc:picChg>
        <pc:picChg chg="add del mod ord">
          <ac:chgData name="Leonie Smith" userId="fed1330f33f5650e" providerId="LiveId" clId="{F3B41121-0850-46E1-99D9-323934F5EBDD}" dt="2024-01-11T05:01:52.964" v="17"/>
          <ac:picMkLst>
            <pc:docMk/>
            <pc:sldMk cId="2346136586" sldId="260"/>
            <ac:picMk id="23" creationId="{F6D13CDD-9B1C-99F8-D44F-D234B768635B}"/>
          </ac:picMkLst>
        </pc:picChg>
        <pc:picChg chg="add del mod">
          <ac:chgData name="Leonie Smith" userId="fed1330f33f5650e" providerId="LiveId" clId="{F3B41121-0850-46E1-99D9-323934F5EBDD}" dt="2024-01-11T05:13:33.399" v="29"/>
          <ac:picMkLst>
            <pc:docMk/>
            <pc:sldMk cId="2346136586" sldId="260"/>
            <ac:picMk id="24" creationId="{5DA23F1E-C8C5-93D0-4F77-C29CD0DED802}"/>
          </ac:picMkLst>
        </pc:picChg>
        <pc:picChg chg="add del mod ord">
          <ac:chgData name="Leonie Smith" userId="fed1330f33f5650e" providerId="LiveId" clId="{F3B41121-0850-46E1-99D9-323934F5EBDD}" dt="2024-01-11T05:13:49.261" v="30"/>
          <ac:picMkLst>
            <pc:docMk/>
            <pc:sldMk cId="2346136586" sldId="260"/>
            <ac:picMk id="31" creationId="{7D96F97E-9C5D-0FA4-2837-2991F8E4E6D1}"/>
          </ac:picMkLst>
        </pc:picChg>
        <pc:picChg chg="add mod">
          <ac:chgData name="Leonie Smith" userId="fed1330f33f5650e" providerId="LiveId" clId="{F3B41121-0850-46E1-99D9-323934F5EBDD}" dt="2024-01-11T05:13:49.261" v="30"/>
          <ac:picMkLst>
            <pc:docMk/>
            <pc:sldMk cId="2346136586" sldId="260"/>
            <ac:picMk id="32" creationId="{A9366BFC-A589-2EA0-335F-C4992DFD6D15}"/>
          </ac:picMkLst>
        </pc:picChg>
      </pc:sldChg>
      <pc:sldChg chg="addSp delSp modSp mod modTransition modAnim">
        <pc:chgData name="Leonie Smith" userId="fed1330f33f5650e" providerId="LiveId" clId="{F3B41121-0850-46E1-99D9-323934F5EBDD}" dt="2024-01-11T05:14:55.927" v="39"/>
        <pc:sldMkLst>
          <pc:docMk/>
          <pc:sldMk cId="4037329247" sldId="261"/>
        </pc:sldMkLst>
        <pc:picChg chg="add del mod">
          <ac:chgData name="Leonie Smith" userId="fed1330f33f5650e" providerId="LiveId" clId="{F3B41121-0850-46E1-99D9-323934F5EBDD}" dt="2024-01-11T05:11:46.502" v="20"/>
          <ac:picMkLst>
            <pc:docMk/>
            <pc:sldMk cId="4037329247" sldId="261"/>
            <ac:picMk id="6" creationId="{1C634860-1508-C5E4-698E-32047F045E06}"/>
          </ac:picMkLst>
        </pc:picChg>
        <pc:picChg chg="add del mod ord">
          <ac:chgData name="Leonie Smith" userId="fed1330f33f5650e" providerId="LiveId" clId="{F3B41121-0850-46E1-99D9-323934F5EBDD}" dt="2024-01-11T05:11:58.752" v="21"/>
          <ac:picMkLst>
            <pc:docMk/>
            <pc:sldMk cId="4037329247" sldId="261"/>
            <ac:picMk id="9" creationId="{FCC3B67D-2BA7-CF44-9675-69137442E095}"/>
          </ac:picMkLst>
        </pc:picChg>
        <pc:picChg chg="add del mod">
          <ac:chgData name="Leonie Smith" userId="fed1330f33f5650e" providerId="LiveId" clId="{F3B41121-0850-46E1-99D9-323934F5EBDD}" dt="2024-01-11T05:12:01.875" v="23"/>
          <ac:picMkLst>
            <pc:docMk/>
            <pc:sldMk cId="4037329247" sldId="261"/>
            <ac:picMk id="10" creationId="{C144FC11-542E-9836-DCB4-9E9C0B6AABBB}"/>
          </ac:picMkLst>
        </pc:picChg>
        <pc:picChg chg="add del mod ord">
          <ac:chgData name="Leonie Smith" userId="fed1330f33f5650e" providerId="LiveId" clId="{F3B41121-0850-46E1-99D9-323934F5EBDD}" dt="2024-01-11T05:12:28.124" v="24"/>
          <ac:picMkLst>
            <pc:docMk/>
            <pc:sldMk cId="4037329247" sldId="261"/>
            <ac:picMk id="13" creationId="{C8F21D87-CF27-35D1-FC60-FA02CF1DC27E}"/>
          </ac:picMkLst>
        </pc:picChg>
        <pc:picChg chg="add del mod">
          <ac:chgData name="Leonie Smith" userId="fed1330f33f5650e" providerId="LiveId" clId="{F3B41121-0850-46E1-99D9-323934F5EBDD}" dt="2024-01-11T05:12:38.100" v="26"/>
          <ac:picMkLst>
            <pc:docMk/>
            <pc:sldMk cId="4037329247" sldId="261"/>
            <ac:picMk id="14" creationId="{FF29D18C-1CD5-0F4E-7CCD-B008114C5713}"/>
          </ac:picMkLst>
        </pc:picChg>
        <pc:picChg chg="add del mod ord">
          <ac:chgData name="Leonie Smith" userId="fed1330f33f5650e" providerId="LiveId" clId="{F3B41121-0850-46E1-99D9-323934F5EBDD}" dt="2024-01-11T05:13:03.793" v="27"/>
          <ac:picMkLst>
            <pc:docMk/>
            <pc:sldMk cId="4037329247" sldId="261"/>
            <ac:picMk id="18" creationId="{04A56BEB-B867-06CF-F148-75D70E0B29A0}"/>
          </ac:picMkLst>
        </pc:picChg>
        <pc:picChg chg="add del mod">
          <ac:chgData name="Leonie Smith" userId="fed1330f33f5650e" providerId="LiveId" clId="{F3B41121-0850-46E1-99D9-323934F5EBDD}" dt="2024-01-11T05:14:05.260" v="32"/>
          <ac:picMkLst>
            <pc:docMk/>
            <pc:sldMk cId="4037329247" sldId="261"/>
            <ac:picMk id="19" creationId="{3DD60BA5-8271-B4D4-2400-C4F0491F9EC5}"/>
          </ac:picMkLst>
        </pc:picChg>
        <pc:picChg chg="add del mod ord">
          <ac:chgData name="Leonie Smith" userId="fed1330f33f5650e" providerId="LiveId" clId="{F3B41121-0850-46E1-99D9-323934F5EBDD}" dt="2024-01-11T05:14:13.350" v="33"/>
          <ac:picMkLst>
            <pc:docMk/>
            <pc:sldMk cId="4037329247" sldId="261"/>
            <ac:picMk id="24" creationId="{A1B9F788-C871-5C83-CD9D-58E32794CA14}"/>
          </ac:picMkLst>
        </pc:picChg>
        <pc:picChg chg="add del mod">
          <ac:chgData name="Leonie Smith" userId="fed1330f33f5650e" providerId="LiveId" clId="{F3B41121-0850-46E1-99D9-323934F5EBDD}" dt="2024-01-11T05:14:14.495" v="35"/>
          <ac:picMkLst>
            <pc:docMk/>
            <pc:sldMk cId="4037329247" sldId="261"/>
            <ac:picMk id="25" creationId="{1699886D-F23C-5EA1-4DEC-9BDA4EDE101E}"/>
          </ac:picMkLst>
        </pc:picChg>
        <pc:picChg chg="add del mod ord">
          <ac:chgData name="Leonie Smith" userId="fed1330f33f5650e" providerId="LiveId" clId="{F3B41121-0850-46E1-99D9-323934F5EBDD}" dt="2024-01-11T05:14:29.029" v="36"/>
          <ac:picMkLst>
            <pc:docMk/>
            <pc:sldMk cId="4037329247" sldId="261"/>
            <ac:picMk id="28" creationId="{56EB5E5C-9DDA-4986-1075-8ACBEF2A2E8E}"/>
          </ac:picMkLst>
        </pc:picChg>
        <pc:picChg chg="add del mod">
          <ac:chgData name="Leonie Smith" userId="fed1330f33f5650e" providerId="LiveId" clId="{F3B41121-0850-46E1-99D9-323934F5EBDD}" dt="2024-01-11T05:14:30.230" v="38"/>
          <ac:picMkLst>
            <pc:docMk/>
            <pc:sldMk cId="4037329247" sldId="261"/>
            <ac:picMk id="29" creationId="{0FE2253E-61F2-C9B3-C8FF-3FCB2B0E26B6}"/>
          </ac:picMkLst>
        </pc:picChg>
        <pc:picChg chg="add del mod ord">
          <ac:chgData name="Leonie Smith" userId="fed1330f33f5650e" providerId="LiveId" clId="{F3B41121-0850-46E1-99D9-323934F5EBDD}" dt="2024-01-11T05:14:55.927" v="39"/>
          <ac:picMkLst>
            <pc:docMk/>
            <pc:sldMk cId="4037329247" sldId="261"/>
            <ac:picMk id="32" creationId="{47FACAE8-1B13-DA91-1004-92E03CEC8EA2}"/>
          </ac:picMkLst>
        </pc:picChg>
        <pc:picChg chg="add mod">
          <ac:chgData name="Leonie Smith" userId="fed1330f33f5650e" providerId="LiveId" clId="{F3B41121-0850-46E1-99D9-323934F5EBDD}" dt="2024-01-11T05:14:55.927" v="39"/>
          <ac:picMkLst>
            <pc:docMk/>
            <pc:sldMk cId="4037329247" sldId="261"/>
            <ac:picMk id="33" creationId="{513089DB-2C22-272F-A6D9-FFA6D56570C7}"/>
          </ac:picMkLst>
        </pc:picChg>
      </pc:sldChg>
      <pc:sldChg chg="addSp delSp modSp mod modTransition modAnim">
        <pc:chgData name="Leonie Smith" userId="fed1330f33f5650e" providerId="LiveId" clId="{F3B41121-0850-46E1-99D9-323934F5EBDD}" dt="2024-02-14T04:12:41.239" v="52"/>
        <pc:sldMkLst>
          <pc:docMk/>
          <pc:sldMk cId="1909638311" sldId="262"/>
        </pc:sldMkLst>
        <pc:picChg chg="add del mod ord">
          <ac:chgData name="Leonie Smith" userId="fed1330f33f5650e" providerId="LiveId" clId="{F3B41121-0850-46E1-99D9-323934F5EBDD}" dt="2024-02-14T04:11:37.328" v="46"/>
          <ac:picMkLst>
            <pc:docMk/>
            <pc:sldMk cId="1909638311" sldId="262"/>
            <ac:picMk id="5" creationId="{4CF0ABB8-5827-7781-55B6-F1E1397A07AD}"/>
          </ac:picMkLst>
        </pc:picChg>
        <pc:picChg chg="add del mod">
          <ac:chgData name="Leonie Smith" userId="fed1330f33f5650e" providerId="LiveId" clId="{F3B41121-0850-46E1-99D9-323934F5EBDD}" dt="2024-02-14T04:11:42.033" v="48"/>
          <ac:picMkLst>
            <pc:docMk/>
            <pc:sldMk cId="1909638311" sldId="262"/>
            <ac:picMk id="6" creationId="{6C7FB38B-2EEA-E7DF-E2B7-2BF2462804AF}"/>
          </ac:picMkLst>
        </pc:picChg>
        <pc:picChg chg="add del mod">
          <ac:chgData name="Leonie Smith" userId="fed1330f33f5650e" providerId="LiveId" clId="{F3B41121-0850-46E1-99D9-323934F5EBDD}" dt="2024-01-11T06:04:56.453" v="42"/>
          <ac:picMkLst>
            <pc:docMk/>
            <pc:sldMk cId="1909638311" sldId="262"/>
            <ac:picMk id="8" creationId="{63F2EECC-42F8-F172-03D5-7CA29FA738BB}"/>
          </ac:picMkLst>
        </pc:picChg>
        <pc:picChg chg="add del mod ord">
          <ac:chgData name="Leonie Smith" userId="fed1330f33f5650e" providerId="LiveId" clId="{F3B41121-0850-46E1-99D9-323934F5EBDD}" dt="2024-02-14T04:11:59.765" v="49"/>
          <ac:picMkLst>
            <pc:docMk/>
            <pc:sldMk cId="1909638311" sldId="262"/>
            <ac:picMk id="10" creationId="{7112C0D7-29A0-DF51-4C2C-EB29B03BC96D}"/>
          </ac:picMkLst>
        </pc:picChg>
        <pc:picChg chg="add del mod">
          <ac:chgData name="Leonie Smith" userId="fed1330f33f5650e" providerId="LiveId" clId="{F3B41121-0850-46E1-99D9-323934F5EBDD}" dt="2024-02-14T04:12:22.694" v="51"/>
          <ac:picMkLst>
            <pc:docMk/>
            <pc:sldMk cId="1909638311" sldId="262"/>
            <ac:picMk id="11" creationId="{3DA24492-ECD3-936B-0139-E2F730ACA2AB}"/>
          </ac:picMkLst>
        </pc:picChg>
        <pc:picChg chg="add del mod ord">
          <ac:chgData name="Leonie Smith" userId="fed1330f33f5650e" providerId="LiveId" clId="{F3B41121-0850-46E1-99D9-323934F5EBDD}" dt="2024-01-11T06:05:15.526" v="43"/>
          <ac:picMkLst>
            <pc:docMk/>
            <pc:sldMk cId="1909638311" sldId="262"/>
            <ac:picMk id="11" creationId="{64FD13ED-A93C-B4C1-D014-9D1B34F3FA3E}"/>
          </ac:picMkLst>
        </pc:picChg>
        <pc:picChg chg="add del mod">
          <ac:chgData name="Leonie Smith" userId="fed1330f33f5650e" providerId="LiveId" clId="{F3B41121-0850-46E1-99D9-323934F5EBDD}" dt="2024-02-14T04:11:31.073" v="45"/>
          <ac:picMkLst>
            <pc:docMk/>
            <pc:sldMk cId="1909638311" sldId="262"/>
            <ac:picMk id="12" creationId="{12CE7C80-3E19-AC74-8A73-C4B8278EE4E1}"/>
          </ac:picMkLst>
        </pc:picChg>
        <pc:picChg chg="add del mod ord">
          <ac:chgData name="Leonie Smith" userId="fed1330f33f5650e" providerId="LiveId" clId="{F3B41121-0850-46E1-99D9-323934F5EBDD}" dt="2024-02-14T04:12:41.239" v="52"/>
          <ac:picMkLst>
            <pc:docMk/>
            <pc:sldMk cId="1909638311" sldId="262"/>
            <ac:picMk id="15" creationId="{BB6EB6DE-6F8B-1EBB-B7A5-0031D4DC9F33}"/>
          </ac:picMkLst>
        </pc:picChg>
        <pc:picChg chg="add mod">
          <ac:chgData name="Leonie Smith" userId="fed1330f33f5650e" providerId="LiveId" clId="{F3B41121-0850-46E1-99D9-323934F5EBDD}" dt="2024-02-14T04:12:41.239" v="52"/>
          <ac:picMkLst>
            <pc:docMk/>
            <pc:sldMk cId="1909638311" sldId="262"/>
            <ac:picMk id="16" creationId="{970377D1-3C71-F9C0-F6BF-CF53A9D29327}"/>
          </ac:picMkLst>
        </pc:picChg>
      </pc:sldChg>
      <pc:sldChg chg="addSp modSp">
        <pc:chgData name="Leonie Smith" userId="fed1330f33f5650e" providerId="LiveId" clId="{F3B41121-0850-46E1-99D9-323934F5EBDD}" dt="2024-02-14T04:14:51.059" v="53"/>
        <pc:sldMkLst>
          <pc:docMk/>
          <pc:sldMk cId="4044745628" sldId="264"/>
        </pc:sldMkLst>
        <pc:picChg chg="add mod">
          <ac:chgData name="Leonie Smith" userId="fed1330f33f5650e" providerId="LiveId" clId="{F3B41121-0850-46E1-99D9-323934F5EBDD}" dt="2024-02-14T04:14:51.059" v="53"/>
          <ac:picMkLst>
            <pc:docMk/>
            <pc:sldMk cId="4044745628" sldId="264"/>
            <ac:picMk id="6" creationId="{AD8AB101-0559-EE7C-D75F-705FFF9248FE}"/>
          </ac:picMkLst>
        </pc:picChg>
      </pc:sldChg>
      <pc:sldChg chg="addSp delSp modSp mod modTransition modAnim">
        <pc:chgData name="Leonie Smith" userId="fed1330f33f5650e" providerId="LiveId" clId="{F3B41121-0850-46E1-99D9-323934F5EBDD}" dt="2024-02-14T04:16:34.472" v="69"/>
        <pc:sldMkLst>
          <pc:docMk/>
          <pc:sldMk cId="978260341" sldId="265"/>
        </pc:sldMkLst>
        <pc:picChg chg="add del mod">
          <ac:chgData name="Leonie Smith" userId="fed1330f33f5650e" providerId="LiveId" clId="{F3B41121-0850-46E1-99D9-323934F5EBDD}" dt="2024-02-14T04:15:32" v="56"/>
          <ac:picMkLst>
            <pc:docMk/>
            <pc:sldMk cId="978260341" sldId="265"/>
            <ac:picMk id="6" creationId="{70C8694A-056D-026E-FAB1-9EAAB4BFBA96}"/>
          </ac:picMkLst>
        </pc:picChg>
        <pc:picChg chg="add del mod ord">
          <ac:chgData name="Leonie Smith" userId="fed1330f33f5650e" providerId="LiveId" clId="{F3B41121-0850-46E1-99D9-323934F5EBDD}" dt="2024-02-14T04:15:37.132" v="57"/>
          <ac:picMkLst>
            <pc:docMk/>
            <pc:sldMk cId="978260341" sldId="265"/>
            <ac:picMk id="9" creationId="{AA8FD64E-FF4A-3342-F567-0C1D054AC994}"/>
          </ac:picMkLst>
        </pc:picChg>
        <pc:picChg chg="add del mod">
          <ac:chgData name="Leonie Smith" userId="fed1330f33f5650e" providerId="LiveId" clId="{F3B41121-0850-46E1-99D9-323934F5EBDD}" dt="2024-02-14T04:15:38.490" v="59"/>
          <ac:picMkLst>
            <pc:docMk/>
            <pc:sldMk cId="978260341" sldId="265"/>
            <ac:picMk id="10" creationId="{89D6A55B-324B-9A03-8B36-6B0A8C0FCCF6}"/>
          </ac:picMkLst>
        </pc:picChg>
        <pc:picChg chg="add del mod ord">
          <ac:chgData name="Leonie Smith" userId="fed1330f33f5650e" providerId="LiveId" clId="{F3B41121-0850-46E1-99D9-323934F5EBDD}" dt="2024-02-14T04:15:45.636" v="60"/>
          <ac:picMkLst>
            <pc:docMk/>
            <pc:sldMk cId="978260341" sldId="265"/>
            <ac:picMk id="13" creationId="{73EFE61F-245F-DA6E-2717-62CA7758268D}"/>
          </ac:picMkLst>
        </pc:picChg>
        <pc:picChg chg="add del mod">
          <ac:chgData name="Leonie Smith" userId="fed1330f33f5650e" providerId="LiveId" clId="{F3B41121-0850-46E1-99D9-323934F5EBDD}" dt="2024-02-14T04:15:47.056" v="62"/>
          <ac:picMkLst>
            <pc:docMk/>
            <pc:sldMk cId="978260341" sldId="265"/>
            <ac:picMk id="14" creationId="{EC981038-31D2-5208-13F0-6DDD425FEE67}"/>
          </ac:picMkLst>
        </pc:picChg>
        <pc:picChg chg="add del mod ord">
          <ac:chgData name="Leonie Smith" userId="fed1330f33f5650e" providerId="LiveId" clId="{F3B41121-0850-46E1-99D9-323934F5EBDD}" dt="2024-02-14T04:15:53.301" v="63"/>
          <ac:picMkLst>
            <pc:docMk/>
            <pc:sldMk cId="978260341" sldId="265"/>
            <ac:picMk id="17" creationId="{737597FF-F7D9-1D40-983C-927F206C30D8}"/>
          </ac:picMkLst>
        </pc:picChg>
        <pc:picChg chg="add del mod">
          <ac:chgData name="Leonie Smith" userId="fed1330f33f5650e" providerId="LiveId" clId="{F3B41121-0850-46E1-99D9-323934F5EBDD}" dt="2024-02-14T04:15:54.743" v="65"/>
          <ac:picMkLst>
            <pc:docMk/>
            <pc:sldMk cId="978260341" sldId="265"/>
            <ac:picMk id="18" creationId="{7E6E0F78-0422-4A4D-CD20-C5DB5DCDCF62}"/>
          </ac:picMkLst>
        </pc:picChg>
        <pc:picChg chg="add del mod ord">
          <ac:chgData name="Leonie Smith" userId="fed1330f33f5650e" providerId="LiveId" clId="{F3B41121-0850-46E1-99D9-323934F5EBDD}" dt="2024-02-14T04:16:10.671" v="66"/>
          <ac:picMkLst>
            <pc:docMk/>
            <pc:sldMk cId="978260341" sldId="265"/>
            <ac:picMk id="21" creationId="{D3AD36CC-8405-E5A7-93BA-8680574E4202}"/>
          </ac:picMkLst>
        </pc:picChg>
        <pc:picChg chg="add del mod">
          <ac:chgData name="Leonie Smith" userId="fed1330f33f5650e" providerId="LiveId" clId="{F3B41121-0850-46E1-99D9-323934F5EBDD}" dt="2024-02-14T04:16:12.223" v="68"/>
          <ac:picMkLst>
            <pc:docMk/>
            <pc:sldMk cId="978260341" sldId="265"/>
            <ac:picMk id="22" creationId="{B7448F0D-77D7-43A7-2179-DE93EBAEC6EF}"/>
          </ac:picMkLst>
        </pc:picChg>
        <pc:picChg chg="add del mod ord">
          <ac:chgData name="Leonie Smith" userId="fed1330f33f5650e" providerId="LiveId" clId="{F3B41121-0850-46E1-99D9-323934F5EBDD}" dt="2024-02-14T04:16:34.472" v="69"/>
          <ac:picMkLst>
            <pc:docMk/>
            <pc:sldMk cId="978260341" sldId="265"/>
            <ac:picMk id="25" creationId="{0567A3E2-BF42-AD2E-E95A-2CDF66DB2712}"/>
          </ac:picMkLst>
        </pc:picChg>
        <pc:picChg chg="add mod">
          <ac:chgData name="Leonie Smith" userId="fed1330f33f5650e" providerId="LiveId" clId="{F3B41121-0850-46E1-99D9-323934F5EBDD}" dt="2024-02-14T04:16:34.472" v="69"/>
          <ac:picMkLst>
            <pc:docMk/>
            <pc:sldMk cId="978260341" sldId="265"/>
            <ac:picMk id="26" creationId="{576A2677-6424-B92A-1F98-D1B0061277FC}"/>
          </ac:picMkLst>
        </pc:picChg>
      </pc:sldChg>
      <pc:sldChg chg="addSp modSp">
        <pc:chgData name="Leonie Smith" userId="fed1330f33f5650e" providerId="LiveId" clId="{F3B41121-0850-46E1-99D9-323934F5EBDD}" dt="2024-02-14T04:17:20.239" v="70"/>
        <pc:sldMkLst>
          <pc:docMk/>
          <pc:sldMk cId="3575870363" sldId="266"/>
        </pc:sldMkLst>
        <pc:picChg chg="add mod">
          <ac:chgData name="Leonie Smith" userId="fed1330f33f5650e" providerId="LiveId" clId="{F3B41121-0850-46E1-99D9-323934F5EBDD}" dt="2024-02-14T04:17:20.239" v="70"/>
          <ac:picMkLst>
            <pc:docMk/>
            <pc:sldMk cId="3575870363" sldId="266"/>
            <ac:picMk id="6" creationId="{B76519DE-954F-E075-2A51-FFB37246DB55}"/>
          </ac:picMkLst>
        </pc:picChg>
      </pc:sldChg>
      <pc:sldChg chg="addSp delSp modSp mod modTransition modAnim">
        <pc:chgData name="Leonie Smith" userId="fed1330f33f5650e" providerId="LiveId" clId="{F3B41121-0850-46E1-99D9-323934F5EBDD}" dt="2024-02-14T04:19:35.356" v="83"/>
        <pc:sldMkLst>
          <pc:docMk/>
          <pc:sldMk cId="4017137865" sldId="267"/>
        </pc:sldMkLst>
        <pc:picChg chg="add del mod">
          <ac:chgData name="Leonie Smith" userId="fed1330f33f5650e" providerId="LiveId" clId="{F3B41121-0850-46E1-99D9-323934F5EBDD}" dt="2024-02-14T04:18:23.881" v="73"/>
          <ac:picMkLst>
            <pc:docMk/>
            <pc:sldMk cId="4017137865" sldId="267"/>
            <ac:picMk id="6" creationId="{418C1F06-2F73-50BC-C51E-BB91BA7B59BB}"/>
          </ac:picMkLst>
        </pc:picChg>
        <pc:picChg chg="add del mod ord">
          <ac:chgData name="Leonie Smith" userId="fed1330f33f5650e" providerId="LiveId" clId="{F3B41121-0850-46E1-99D9-323934F5EBDD}" dt="2024-02-14T04:18:29.717" v="74"/>
          <ac:picMkLst>
            <pc:docMk/>
            <pc:sldMk cId="4017137865" sldId="267"/>
            <ac:picMk id="9" creationId="{71C44EF7-138C-30FA-E960-783EAE4A5661}"/>
          </ac:picMkLst>
        </pc:picChg>
        <pc:picChg chg="add del mod">
          <ac:chgData name="Leonie Smith" userId="fed1330f33f5650e" providerId="LiveId" clId="{F3B41121-0850-46E1-99D9-323934F5EBDD}" dt="2024-02-14T04:18:31.278" v="76"/>
          <ac:picMkLst>
            <pc:docMk/>
            <pc:sldMk cId="4017137865" sldId="267"/>
            <ac:picMk id="10" creationId="{F0CC900F-4123-D0EC-851E-957240C6C977}"/>
          </ac:picMkLst>
        </pc:picChg>
        <pc:picChg chg="add del mod ord">
          <ac:chgData name="Leonie Smith" userId="fed1330f33f5650e" providerId="LiveId" clId="{F3B41121-0850-46E1-99D9-323934F5EBDD}" dt="2024-02-14T04:18:41.621" v="77"/>
          <ac:picMkLst>
            <pc:docMk/>
            <pc:sldMk cId="4017137865" sldId="267"/>
            <ac:picMk id="13" creationId="{5AF3804F-1E2F-AEAF-647E-84D2A9E13D0E}"/>
          </ac:picMkLst>
        </pc:picChg>
        <pc:picChg chg="add del mod">
          <ac:chgData name="Leonie Smith" userId="fed1330f33f5650e" providerId="LiveId" clId="{F3B41121-0850-46E1-99D9-323934F5EBDD}" dt="2024-02-14T04:18:51.545" v="79"/>
          <ac:picMkLst>
            <pc:docMk/>
            <pc:sldMk cId="4017137865" sldId="267"/>
            <ac:picMk id="14" creationId="{74EAF7A6-5D35-0FCE-FD5C-645EAFB9053C}"/>
          </ac:picMkLst>
        </pc:picChg>
        <pc:picChg chg="add del mod ord">
          <ac:chgData name="Leonie Smith" userId="fed1330f33f5650e" providerId="LiveId" clId="{F3B41121-0850-46E1-99D9-323934F5EBDD}" dt="2024-02-14T04:19:13.228" v="80"/>
          <ac:picMkLst>
            <pc:docMk/>
            <pc:sldMk cId="4017137865" sldId="267"/>
            <ac:picMk id="17" creationId="{7237A5C7-3F7D-CA1C-1223-CBB3BDF32E67}"/>
          </ac:picMkLst>
        </pc:picChg>
        <pc:picChg chg="add del mod">
          <ac:chgData name="Leonie Smith" userId="fed1330f33f5650e" providerId="LiveId" clId="{F3B41121-0850-46E1-99D9-323934F5EBDD}" dt="2024-02-14T04:19:14.517" v="82"/>
          <ac:picMkLst>
            <pc:docMk/>
            <pc:sldMk cId="4017137865" sldId="267"/>
            <ac:picMk id="18" creationId="{3370C16F-2537-4845-C028-15A59CA73BBE}"/>
          </ac:picMkLst>
        </pc:picChg>
        <pc:picChg chg="add del mod ord">
          <ac:chgData name="Leonie Smith" userId="fed1330f33f5650e" providerId="LiveId" clId="{F3B41121-0850-46E1-99D9-323934F5EBDD}" dt="2024-02-14T04:19:35.356" v="83"/>
          <ac:picMkLst>
            <pc:docMk/>
            <pc:sldMk cId="4017137865" sldId="267"/>
            <ac:picMk id="21" creationId="{7D97EDEC-6E04-A63B-E822-46FD13432DC0}"/>
          </ac:picMkLst>
        </pc:picChg>
        <pc:picChg chg="add mod">
          <ac:chgData name="Leonie Smith" userId="fed1330f33f5650e" providerId="LiveId" clId="{F3B41121-0850-46E1-99D9-323934F5EBDD}" dt="2024-02-14T04:19:35.356" v="83"/>
          <ac:picMkLst>
            <pc:docMk/>
            <pc:sldMk cId="4017137865" sldId="267"/>
            <ac:picMk id="22" creationId="{78B74A3B-9FCE-A219-534F-BEEE1949EFF0}"/>
          </ac:picMkLst>
        </pc:picChg>
      </pc:sldChg>
      <pc:sldChg chg="addSp modSp">
        <pc:chgData name="Leonie Smith" userId="fed1330f33f5650e" providerId="LiveId" clId="{F3B41121-0850-46E1-99D9-323934F5EBDD}" dt="2024-02-14T04:20:27.280" v="84"/>
        <pc:sldMkLst>
          <pc:docMk/>
          <pc:sldMk cId="3137811553" sldId="268"/>
        </pc:sldMkLst>
        <pc:picChg chg="add mod">
          <ac:chgData name="Leonie Smith" userId="fed1330f33f5650e" providerId="LiveId" clId="{F3B41121-0850-46E1-99D9-323934F5EBDD}" dt="2024-02-14T04:20:27.280" v="84"/>
          <ac:picMkLst>
            <pc:docMk/>
            <pc:sldMk cId="3137811553" sldId="268"/>
            <ac:picMk id="6" creationId="{F7EDFD17-20D5-F05B-AA47-826872809787}"/>
          </ac:picMkLst>
        </pc:picChg>
      </pc:sldChg>
      <pc:sldChg chg="addSp delSp modSp mod modTransition modAnim">
        <pc:chgData name="Leonie Smith" userId="fed1330f33f5650e" providerId="LiveId" clId="{F3B41121-0850-46E1-99D9-323934F5EBDD}" dt="2024-02-14T04:23:32.138" v="97"/>
        <pc:sldMkLst>
          <pc:docMk/>
          <pc:sldMk cId="100491716" sldId="269"/>
        </pc:sldMkLst>
        <pc:picChg chg="add del mod">
          <ac:chgData name="Leonie Smith" userId="fed1330f33f5650e" providerId="LiveId" clId="{F3B41121-0850-46E1-99D9-323934F5EBDD}" dt="2024-02-14T04:21:57.257" v="87"/>
          <ac:picMkLst>
            <pc:docMk/>
            <pc:sldMk cId="100491716" sldId="269"/>
            <ac:picMk id="6" creationId="{34C2813A-65B3-0894-2664-EA7CD3F9E994}"/>
          </ac:picMkLst>
        </pc:picChg>
        <pc:picChg chg="add del mod ord">
          <ac:chgData name="Leonie Smith" userId="fed1330f33f5650e" providerId="LiveId" clId="{F3B41121-0850-46E1-99D9-323934F5EBDD}" dt="2024-02-14T04:22:11.666" v="88"/>
          <ac:picMkLst>
            <pc:docMk/>
            <pc:sldMk cId="100491716" sldId="269"/>
            <ac:picMk id="11" creationId="{5550740F-4772-0822-A04B-44B81643C5DC}"/>
          </ac:picMkLst>
        </pc:picChg>
        <pc:picChg chg="add del mod">
          <ac:chgData name="Leonie Smith" userId="fed1330f33f5650e" providerId="LiveId" clId="{F3B41121-0850-46E1-99D9-323934F5EBDD}" dt="2024-02-14T04:22:33.970" v="90"/>
          <ac:picMkLst>
            <pc:docMk/>
            <pc:sldMk cId="100491716" sldId="269"/>
            <ac:picMk id="12" creationId="{E5C0B4E0-89A6-3816-0149-AA18A0BDA131}"/>
          </ac:picMkLst>
        </pc:picChg>
        <pc:picChg chg="add del mod ord">
          <ac:chgData name="Leonie Smith" userId="fed1330f33f5650e" providerId="LiveId" clId="{F3B41121-0850-46E1-99D9-323934F5EBDD}" dt="2024-02-14T04:22:50.071" v="91"/>
          <ac:picMkLst>
            <pc:docMk/>
            <pc:sldMk cId="100491716" sldId="269"/>
            <ac:picMk id="16" creationId="{C66CD919-C907-5F89-CAD4-573E8DFA0EC5}"/>
          </ac:picMkLst>
        </pc:picChg>
        <pc:picChg chg="add del mod">
          <ac:chgData name="Leonie Smith" userId="fed1330f33f5650e" providerId="LiveId" clId="{F3B41121-0850-46E1-99D9-323934F5EBDD}" dt="2024-02-14T04:23:07.424" v="93"/>
          <ac:picMkLst>
            <pc:docMk/>
            <pc:sldMk cId="100491716" sldId="269"/>
            <ac:picMk id="17" creationId="{D3DA5BBB-686B-A156-98B3-EBF1E9A87F54}"/>
          </ac:picMkLst>
        </pc:picChg>
        <pc:picChg chg="add del mod ord">
          <ac:chgData name="Leonie Smith" userId="fed1330f33f5650e" providerId="LiveId" clId="{F3B41121-0850-46E1-99D9-323934F5EBDD}" dt="2024-02-14T04:23:14.383" v="94"/>
          <ac:picMkLst>
            <pc:docMk/>
            <pc:sldMk cId="100491716" sldId="269"/>
            <ac:picMk id="21" creationId="{5E1FBD62-0566-B6B1-CA30-FCA134F05473}"/>
          </ac:picMkLst>
        </pc:picChg>
        <pc:picChg chg="add del mod">
          <ac:chgData name="Leonie Smith" userId="fed1330f33f5650e" providerId="LiveId" clId="{F3B41121-0850-46E1-99D9-323934F5EBDD}" dt="2024-02-14T04:23:15.813" v="96"/>
          <ac:picMkLst>
            <pc:docMk/>
            <pc:sldMk cId="100491716" sldId="269"/>
            <ac:picMk id="22" creationId="{B4D6D408-1A34-8303-06D6-B65E84A43625}"/>
          </ac:picMkLst>
        </pc:picChg>
        <pc:picChg chg="add del mod ord">
          <ac:chgData name="Leonie Smith" userId="fed1330f33f5650e" providerId="LiveId" clId="{F3B41121-0850-46E1-99D9-323934F5EBDD}" dt="2024-02-14T04:23:32.138" v="97"/>
          <ac:picMkLst>
            <pc:docMk/>
            <pc:sldMk cId="100491716" sldId="269"/>
            <ac:picMk id="25" creationId="{5095D54D-5777-3C03-01D6-8B660A1D89B2}"/>
          </ac:picMkLst>
        </pc:picChg>
        <pc:picChg chg="add mod">
          <ac:chgData name="Leonie Smith" userId="fed1330f33f5650e" providerId="LiveId" clId="{F3B41121-0850-46E1-99D9-323934F5EBDD}" dt="2024-02-14T04:23:32.138" v="97"/>
          <ac:picMkLst>
            <pc:docMk/>
            <pc:sldMk cId="100491716" sldId="269"/>
            <ac:picMk id="26" creationId="{93DFB373-EAC9-6422-3B35-309464380CAD}"/>
          </ac:picMkLst>
        </pc:picChg>
      </pc:sldChg>
      <pc:sldChg chg="addSp delSp modSp mod modTransition modAnim">
        <pc:chgData name="Leonie Smith" userId="fed1330f33f5650e" providerId="LiveId" clId="{F3B41121-0850-46E1-99D9-323934F5EBDD}" dt="2024-02-14T04:24:55.169" v="104"/>
        <pc:sldMkLst>
          <pc:docMk/>
          <pc:sldMk cId="3399412143" sldId="281"/>
        </pc:sldMkLst>
        <pc:picChg chg="add del mod">
          <ac:chgData name="Leonie Smith" userId="fed1330f33f5650e" providerId="LiveId" clId="{F3B41121-0850-46E1-99D9-323934F5EBDD}" dt="2024-02-14T04:24:21.087" v="100"/>
          <ac:picMkLst>
            <pc:docMk/>
            <pc:sldMk cId="3399412143" sldId="281"/>
            <ac:picMk id="7" creationId="{41681D2D-811F-26A5-9DE6-EA248C8365C5}"/>
          </ac:picMkLst>
        </pc:picChg>
        <pc:picChg chg="add del mod ord">
          <ac:chgData name="Leonie Smith" userId="fed1330f33f5650e" providerId="LiveId" clId="{F3B41121-0850-46E1-99D9-323934F5EBDD}" dt="2024-02-14T04:24:35.913" v="101"/>
          <ac:picMkLst>
            <pc:docMk/>
            <pc:sldMk cId="3399412143" sldId="281"/>
            <ac:picMk id="10" creationId="{38B2AEBF-CD95-790C-FF1A-4F1647C34A2B}"/>
          </ac:picMkLst>
        </pc:picChg>
        <pc:picChg chg="add del mod">
          <ac:chgData name="Leonie Smith" userId="fed1330f33f5650e" providerId="LiveId" clId="{F3B41121-0850-46E1-99D9-323934F5EBDD}" dt="2024-02-14T04:24:37.824" v="103"/>
          <ac:picMkLst>
            <pc:docMk/>
            <pc:sldMk cId="3399412143" sldId="281"/>
            <ac:picMk id="11" creationId="{85E9DAD6-236C-E76D-9164-98B30054546F}"/>
          </ac:picMkLst>
        </pc:picChg>
        <pc:picChg chg="add del mod ord">
          <ac:chgData name="Leonie Smith" userId="fed1330f33f5650e" providerId="LiveId" clId="{F3B41121-0850-46E1-99D9-323934F5EBDD}" dt="2024-02-14T04:24:55.169" v="104"/>
          <ac:picMkLst>
            <pc:docMk/>
            <pc:sldMk cId="3399412143" sldId="281"/>
            <ac:picMk id="14" creationId="{9A929BF7-82C9-3635-672F-F95496E80306}"/>
          </ac:picMkLst>
        </pc:picChg>
        <pc:picChg chg="add mod">
          <ac:chgData name="Leonie Smith" userId="fed1330f33f5650e" providerId="LiveId" clId="{F3B41121-0850-46E1-99D9-323934F5EBDD}" dt="2024-02-14T04:24:55.169" v="104"/>
          <ac:picMkLst>
            <pc:docMk/>
            <pc:sldMk cId="3399412143" sldId="281"/>
            <ac:picMk id="15" creationId="{1AFA3336-1B6D-3730-2C17-3CBC2DF64037}"/>
          </ac:picMkLst>
        </pc:picChg>
      </pc:sldChg>
      <pc:sldChg chg="addSp delSp modSp mod modTransition modAnim">
        <pc:chgData name="Leonie Smith" userId="fed1330f33f5650e" providerId="LiveId" clId="{F3B41121-0850-46E1-99D9-323934F5EBDD}" dt="2024-02-14T04:25:41.485" v="108"/>
        <pc:sldMkLst>
          <pc:docMk/>
          <pc:sldMk cId="3654473117" sldId="283"/>
        </pc:sldMkLst>
        <pc:picChg chg="add del mod">
          <ac:chgData name="Leonie Smith" userId="fed1330f33f5650e" providerId="LiveId" clId="{F3B41121-0850-46E1-99D9-323934F5EBDD}" dt="2024-02-14T04:25:29.328" v="107"/>
          <ac:picMkLst>
            <pc:docMk/>
            <pc:sldMk cId="3654473117" sldId="283"/>
            <ac:picMk id="6" creationId="{5A58EB8A-A2E2-4D64-E647-CC372472B0C9}"/>
          </ac:picMkLst>
        </pc:picChg>
        <pc:picChg chg="add del mod ord">
          <ac:chgData name="Leonie Smith" userId="fed1330f33f5650e" providerId="LiveId" clId="{F3B41121-0850-46E1-99D9-323934F5EBDD}" dt="2024-02-14T04:25:41.485" v="108"/>
          <ac:picMkLst>
            <pc:docMk/>
            <pc:sldMk cId="3654473117" sldId="283"/>
            <ac:picMk id="9" creationId="{804C08BE-7196-2D85-D412-6F65900068C3}"/>
          </ac:picMkLst>
        </pc:picChg>
        <pc:picChg chg="add mod">
          <ac:chgData name="Leonie Smith" userId="fed1330f33f5650e" providerId="LiveId" clId="{F3B41121-0850-46E1-99D9-323934F5EBDD}" dt="2024-02-14T04:25:41.485" v="108"/>
          <ac:picMkLst>
            <pc:docMk/>
            <pc:sldMk cId="3654473117" sldId="283"/>
            <ac:picMk id="10" creationId="{50FA1904-EA49-B346-5C22-43A266AC3BF3}"/>
          </ac:picMkLst>
        </pc:picChg>
      </pc:sldChg>
      <pc:sldChg chg="addSp modSp">
        <pc:chgData name="Leonie Smith" userId="fed1330f33f5650e" providerId="LiveId" clId="{F3B41121-0850-46E1-99D9-323934F5EBDD}" dt="2024-02-14T04:26:15.797" v="109"/>
        <pc:sldMkLst>
          <pc:docMk/>
          <pc:sldMk cId="2097466859" sldId="285"/>
        </pc:sldMkLst>
        <pc:picChg chg="add mod">
          <ac:chgData name="Leonie Smith" userId="fed1330f33f5650e" providerId="LiveId" clId="{F3B41121-0850-46E1-99D9-323934F5EBDD}" dt="2024-02-14T04:26:15.797" v="109"/>
          <ac:picMkLst>
            <pc:docMk/>
            <pc:sldMk cId="2097466859" sldId="285"/>
            <ac:picMk id="6" creationId="{1BC8933E-7285-84FE-D22C-3832E22310FD}"/>
          </ac:picMkLst>
        </pc:picChg>
      </pc:sldChg>
      <pc:sldChg chg="addSp delSp modSp mod modTransition modAnim">
        <pc:chgData name="Leonie Smith" userId="fed1330f33f5650e" providerId="LiveId" clId="{F3B41121-0850-46E1-99D9-323934F5EBDD}" dt="2024-02-14T04:29:38.561" v="132"/>
        <pc:sldMkLst>
          <pc:docMk/>
          <pc:sldMk cId="3615831467" sldId="289"/>
        </pc:sldMkLst>
        <pc:picChg chg="add del mod">
          <ac:chgData name="Leonie Smith" userId="fed1330f33f5650e" providerId="LiveId" clId="{F3B41121-0850-46E1-99D9-323934F5EBDD}" dt="2024-02-14T04:27:36.092" v="113"/>
          <ac:picMkLst>
            <pc:docMk/>
            <pc:sldMk cId="3615831467" sldId="289"/>
            <ac:picMk id="7" creationId="{951C60DC-7B0F-95D7-FEDF-013BD7B5805F}"/>
          </ac:picMkLst>
        </pc:picChg>
        <pc:picChg chg="add del mod ord">
          <ac:chgData name="Leonie Smith" userId="fed1330f33f5650e" providerId="LiveId" clId="{F3B41121-0850-46E1-99D9-323934F5EBDD}" dt="2024-02-14T04:27:48.563" v="114"/>
          <ac:picMkLst>
            <pc:docMk/>
            <pc:sldMk cId="3615831467" sldId="289"/>
            <ac:picMk id="10" creationId="{D4ED953D-86BA-DE2B-4A5B-B4FD2A879C0E}"/>
          </ac:picMkLst>
        </pc:picChg>
        <pc:picChg chg="add del mod">
          <ac:chgData name="Leonie Smith" userId="fed1330f33f5650e" providerId="LiveId" clId="{F3B41121-0850-46E1-99D9-323934F5EBDD}" dt="2024-02-14T04:27:52.991" v="116"/>
          <ac:picMkLst>
            <pc:docMk/>
            <pc:sldMk cId="3615831467" sldId="289"/>
            <ac:picMk id="11" creationId="{991EEF5A-6809-7714-6F44-BA84DEAA8AAB}"/>
          </ac:picMkLst>
        </pc:picChg>
        <pc:picChg chg="add del mod ord">
          <ac:chgData name="Leonie Smith" userId="fed1330f33f5650e" providerId="LiveId" clId="{F3B41121-0850-46E1-99D9-323934F5EBDD}" dt="2024-02-14T04:28:05.552" v="117"/>
          <ac:picMkLst>
            <pc:docMk/>
            <pc:sldMk cId="3615831467" sldId="289"/>
            <ac:picMk id="14" creationId="{13224572-461B-DA03-CC82-9D028BE16530}"/>
          </ac:picMkLst>
        </pc:picChg>
        <pc:picChg chg="add del mod">
          <ac:chgData name="Leonie Smith" userId="fed1330f33f5650e" providerId="LiveId" clId="{F3B41121-0850-46E1-99D9-323934F5EBDD}" dt="2024-02-14T04:28:21.053" v="119"/>
          <ac:picMkLst>
            <pc:docMk/>
            <pc:sldMk cId="3615831467" sldId="289"/>
            <ac:picMk id="15" creationId="{6170123D-FF5B-185C-84A7-86401E7F9D99}"/>
          </ac:picMkLst>
        </pc:picChg>
        <pc:picChg chg="add del mod ord">
          <ac:chgData name="Leonie Smith" userId="fed1330f33f5650e" providerId="LiveId" clId="{F3B41121-0850-46E1-99D9-323934F5EBDD}" dt="2024-02-14T04:28:27.855" v="120"/>
          <ac:picMkLst>
            <pc:docMk/>
            <pc:sldMk cId="3615831467" sldId="289"/>
            <ac:picMk id="20" creationId="{97B1835F-BF47-FA41-6C50-438122FCA1C0}"/>
          </ac:picMkLst>
        </pc:picChg>
        <pc:picChg chg="add del mod">
          <ac:chgData name="Leonie Smith" userId="fed1330f33f5650e" providerId="LiveId" clId="{F3B41121-0850-46E1-99D9-323934F5EBDD}" dt="2024-02-14T04:28:29.351" v="122"/>
          <ac:picMkLst>
            <pc:docMk/>
            <pc:sldMk cId="3615831467" sldId="289"/>
            <ac:picMk id="21" creationId="{4632B09A-94B4-0151-1DC7-E7621FD32143}"/>
          </ac:picMkLst>
        </pc:picChg>
        <pc:picChg chg="add del mod ord">
          <ac:chgData name="Leonie Smith" userId="fed1330f33f5650e" providerId="LiveId" clId="{F3B41121-0850-46E1-99D9-323934F5EBDD}" dt="2024-02-14T04:28:35.507" v="123"/>
          <ac:picMkLst>
            <pc:docMk/>
            <pc:sldMk cId="3615831467" sldId="289"/>
            <ac:picMk id="24" creationId="{C4F8D6C4-3AC9-9BE8-9743-39867F146BB9}"/>
          </ac:picMkLst>
        </pc:picChg>
        <pc:picChg chg="add del mod">
          <ac:chgData name="Leonie Smith" userId="fed1330f33f5650e" providerId="LiveId" clId="{F3B41121-0850-46E1-99D9-323934F5EBDD}" dt="2024-02-14T04:28:36.660" v="125"/>
          <ac:picMkLst>
            <pc:docMk/>
            <pc:sldMk cId="3615831467" sldId="289"/>
            <ac:picMk id="25" creationId="{8CD92948-1158-B15F-4EC0-341332EB76E3}"/>
          </ac:picMkLst>
        </pc:picChg>
        <pc:picChg chg="add del mod ord">
          <ac:chgData name="Leonie Smith" userId="fed1330f33f5650e" providerId="LiveId" clId="{F3B41121-0850-46E1-99D9-323934F5EBDD}" dt="2024-02-14T04:28:49.800" v="126"/>
          <ac:picMkLst>
            <pc:docMk/>
            <pc:sldMk cId="3615831467" sldId="289"/>
            <ac:picMk id="28" creationId="{40816C92-D0CB-43AC-3FEE-56602E813516}"/>
          </ac:picMkLst>
        </pc:picChg>
        <pc:picChg chg="add del mod">
          <ac:chgData name="Leonie Smith" userId="fed1330f33f5650e" providerId="LiveId" clId="{F3B41121-0850-46E1-99D9-323934F5EBDD}" dt="2024-02-14T04:29:17.616" v="128"/>
          <ac:picMkLst>
            <pc:docMk/>
            <pc:sldMk cId="3615831467" sldId="289"/>
            <ac:picMk id="29" creationId="{2BB774AE-57A3-1ABC-C02D-62A1D9364E0A}"/>
          </ac:picMkLst>
        </pc:picChg>
        <pc:picChg chg="add del mod ord">
          <ac:chgData name="Leonie Smith" userId="fed1330f33f5650e" providerId="LiveId" clId="{F3B41121-0850-46E1-99D9-323934F5EBDD}" dt="2024-02-14T04:29:24.527" v="129"/>
          <ac:picMkLst>
            <pc:docMk/>
            <pc:sldMk cId="3615831467" sldId="289"/>
            <ac:picMk id="34" creationId="{93A099E8-BD80-92E4-6836-E335E0F8B27D}"/>
          </ac:picMkLst>
        </pc:picChg>
        <pc:picChg chg="add del mod">
          <ac:chgData name="Leonie Smith" userId="fed1330f33f5650e" providerId="LiveId" clId="{F3B41121-0850-46E1-99D9-323934F5EBDD}" dt="2024-02-14T04:29:25.695" v="131"/>
          <ac:picMkLst>
            <pc:docMk/>
            <pc:sldMk cId="3615831467" sldId="289"/>
            <ac:picMk id="35" creationId="{89D673C2-2569-205E-8028-BDAB5E9FAC0C}"/>
          </ac:picMkLst>
        </pc:picChg>
        <pc:picChg chg="add del mod ord">
          <ac:chgData name="Leonie Smith" userId="fed1330f33f5650e" providerId="LiveId" clId="{F3B41121-0850-46E1-99D9-323934F5EBDD}" dt="2024-02-14T04:29:38.561" v="132"/>
          <ac:picMkLst>
            <pc:docMk/>
            <pc:sldMk cId="3615831467" sldId="289"/>
            <ac:picMk id="38" creationId="{19D23F2D-0398-7B4E-2463-386A61399C59}"/>
          </ac:picMkLst>
        </pc:picChg>
        <pc:picChg chg="add mod">
          <ac:chgData name="Leonie Smith" userId="fed1330f33f5650e" providerId="LiveId" clId="{F3B41121-0850-46E1-99D9-323934F5EBDD}" dt="2024-02-14T04:29:38.561" v="132"/>
          <ac:picMkLst>
            <pc:docMk/>
            <pc:sldMk cId="3615831467" sldId="289"/>
            <ac:picMk id="39" creationId="{B6A58E93-5C70-8104-3F93-876658502FE8}"/>
          </ac:picMkLst>
        </pc:picChg>
      </pc:sldChg>
      <pc:sldChg chg="addSp modSp">
        <pc:chgData name="Leonie Smith" userId="fed1330f33f5650e" providerId="LiveId" clId="{F3B41121-0850-46E1-99D9-323934F5EBDD}" dt="2024-02-14T04:30:47.353" v="133"/>
        <pc:sldMkLst>
          <pc:docMk/>
          <pc:sldMk cId="1296461155" sldId="291"/>
        </pc:sldMkLst>
        <pc:picChg chg="add mod">
          <ac:chgData name="Leonie Smith" userId="fed1330f33f5650e" providerId="LiveId" clId="{F3B41121-0850-46E1-99D9-323934F5EBDD}" dt="2024-02-14T04:30:47.353" v="133"/>
          <ac:picMkLst>
            <pc:docMk/>
            <pc:sldMk cId="1296461155" sldId="291"/>
            <ac:picMk id="7" creationId="{1FBE2612-2DF4-759E-E906-1310443E6901}"/>
          </ac:picMkLst>
        </pc:picChg>
      </pc:sldChg>
      <pc:sldChg chg="addSp delSp modSp mod modTransition modAnim">
        <pc:chgData name="Leonie Smith" userId="fed1330f33f5650e" providerId="LiveId" clId="{F3B41121-0850-46E1-99D9-323934F5EBDD}" dt="2024-02-14T04:31:45.920" v="137"/>
        <pc:sldMkLst>
          <pc:docMk/>
          <pc:sldMk cId="1529226972" sldId="293"/>
        </pc:sldMkLst>
        <pc:picChg chg="add del mod">
          <ac:chgData name="Leonie Smith" userId="fed1330f33f5650e" providerId="LiveId" clId="{F3B41121-0850-46E1-99D9-323934F5EBDD}" dt="2024-02-14T04:31:31.513" v="136"/>
          <ac:picMkLst>
            <pc:docMk/>
            <pc:sldMk cId="1529226972" sldId="293"/>
            <ac:picMk id="6" creationId="{2834DDD5-5662-1A66-60B0-B9ADF68A2342}"/>
          </ac:picMkLst>
        </pc:picChg>
        <pc:picChg chg="add del mod ord">
          <ac:chgData name="Leonie Smith" userId="fed1330f33f5650e" providerId="LiveId" clId="{F3B41121-0850-46E1-99D9-323934F5EBDD}" dt="2024-02-14T04:31:45.920" v="137"/>
          <ac:picMkLst>
            <pc:docMk/>
            <pc:sldMk cId="1529226972" sldId="293"/>
            <ac:picMk id="9" creationId="{2E007BFC-3BA9-6CDB-D83D-EED369D02ED6}"/>
          </ac:picMkLst>
        </pc:picChg>
        <pc:picChg chg="add mod">
          <ac:chgData name="Leonie Smith" userId="fed1330f33f5650e" providerId="LiveId" clId="{F3B41121-0850-46E1-99D9-323934F5EBDD}" dt="2024-02-14T04:31:45.920" v="137"/>
          <ac:picMkLst>
            <pc:docMk/>
            <pc:sldMk cId="1529226972" sldId="293"/>
            <ac:picMk id="10" creationId="{123BDCBB-BA0F-E627-AA31-F170020F4120}"/>
          </ac:picMkLst>
        </pc:picChg>
      </pc:sldChg>
      <pc:sldChg chg="addSp modSp">
        <pc:chgData name="Leonie Smith" userId="fed1330f33f5650e" providerId="LiveId" clId="{F3B41121-0850-46E1-99D9-323934F5EBDD}" dt="2024-02-14T04:32:26.197" v="138"/>
        <pc:sldMkLst>
          <pc:docMk/>
          <pc:sldMk cId="621559516" sldId="295"/>
        </pc:sldMkLst>
        <pc:picChg chg="add mod">
          <ac:chgData name="Leonie Smith" userId="fed1330f33f5650e" providerId="LiveId" clId="{F3B41121-0850-46E1-99D9-323934F5EBDD}" dt="2024-02-14T04:32:26.197" v="138"/>
          <ac:picMkLst>
            <pc:docMk/>
            <pc:sldMk cId="621559516" sldId="295"/>
            <ac:picMk id="6" creationId="{08706F8F-59F7-06F2-DF0A-DF4AEF25D350}"/>
          </ac:picMkLst>
        </pc:picChg>
      </pc:sldChg>
      <pc:sldChg chg="addSp delSp modSp mod modTransition modAnim">
        <pc:chgData name="Leonie Smith" userId="fed1330f33f5650e" providerId="LiveId" clId="{F3B41121-0850-46E1-99D9-323934F5EBDD}" dt="2024-02-14T04:34:20.070" v="145"/>
        <pc:sldMkLst>
          <pc:docMk/>
          <pc:sldMk cId="2786782502" sldId="297"/>
        </pc:sldMkLst>
        <pc:picChg chg="add del mod">
          <ac:chgData name="Leonie Smith" userId="fed1330f33f5650e" providerId="LiveId" clId="{F3B41121-0850-46E1-99D9-323934F5EBDD}" dt="2024-02-14T04:33:37.931" v="141"/>
          <ac:picMkLst>
            <pc:docMk/>
            <pc:sldMk cId="2786782502" sldId="297"/>
            <ac:picMk id="6" creationId="{B2E1DC97-DB4D-D194-23AD-AFB6A05C88D8}"/>
          </ac:picMkLst>
        </pc:picChg>
        <pc:picChg chg="add del mod ord">
          <ac:chgData name="Leonie Smith" userId="fed1330f33f5650e" providerId="LiveId" clId="{F3B41121-0850-46E1-99D9-323934F5EBDD}" dt="2024-02-14T04:33:55.343" v="142"/>
          <ac:picMkLst>
            <pc:docMk/>
            <pc:sldMk cId="2786782502" sldId="297"/>
            <ac:picMk id="9" creationId="{7E832D1C-4F28-B04E-E772-662433184CCC}"/>
          </ac:picMkLst>
        </pc:picChg>
        <pc:picChg chg="add del mod">
          <ac:chgData name="Leonie Smith" userId="fed1330f33f5650e" providerId="LiveId" clId="{F3B41121-0850-46E1-99D9-323934F5EBDD}" dt="2024-02-14T04:34:01.837" v="144"/>
          <ac:picMkLst>
            <pc:docMk/>
            <pc:sldMk cId="2786782502" sldId="297"/>
            <ac:picMk id="10" creationId="{E0D19AED-3E73-9C61-6B62-C39D789B23AC}"/>
          </ac:picMkLst>
        </pc:picChg>
        <pc:picChg chg="add del mod ord">
          <ac:chgData name="Leonie Smith" userId="fed1330f33f5650e" providerId="LiveId" clId="{F3B41121-0850-46E1-99D9-323934F5EBDD}" dt="2024-02-14T04:34:20.070" v="145"/>
          <ac:picMkLst>
            <pc:docMk/>
            <pc:sldMk cId="2786782502" sldId="297"/>
            <ac:picMk id="13" creationId="{61594C7D-47FD-BBD7-D1C7-CB9C8FF7A03E}"/>
          </ac:picMkLst>
        </pc:picChg>
        <pc:picChg chg="add mod">
          <ac:chgData name="Leonie Smith" userId="fed1330f33f5650e" providerId="LiveId" clId="{F3B41121-0850-46E1-99D9-323934F5EBDD}" dt="2024-02-14T04:34:20.070" v="145"/>
          <ac:picMkLst>
            <pc:docMk/>
            <pc:sldMk cId="2786782502" sldId="297"/>
            <ac:picMk id="14" creationId="{8D79F505-F0C3-40B5-45BB-9E9BC170120F}"/>
          </ac:picMkLst>
        </pc:picChg>
      </pc:sldChg>
      <pc:sldChg chg="addSp modSp">
        <pc:chgData name="Leonie Smith" userId="fed1330f33f5650e" providerId="LiveId" clId="{F3B41121-0850-46E1-99D9-323934F5EBDD}" dt="2024-02-14T04:35:16.117" v="146"/>
        <pc:sldMkLst>
          <pc:docMk/>
          <pc:sldMk cId="1867409213" sldId="299"/>
        </pc:sldMkLst>
        <pc:picChg chg="add mod">
          <ac:chgData name="Leonie Smith" userId="fed1330f33f5650e" providerId="LiveId" clId="{F3B41121-0850-46E1-99D9-323934F5EBDD}" dt="2024-02-14T04:35:16.117" v="146"/>
          <ac:picMkLst>
            <pc:docMk/>
            <pc:sldMk cId="1867409213" sldId="299"/>
            <ac:picMk id="6" creationId="{E115EFD9-4FDB-83FD-5766-C9C47527211C}"/>
          </ac:picMkLst>
        </pc:picChg>
      </pc:sldChg>
      <pc:sldChg chg="addSp modSp">
        <pc:chgData name="Leonie Smith" userId="fed1330f33f5650e" providerId="LiveId" clId="{F3B41121-0850-46E1-99D9-323934F5EBDD}" dt="2024-02-14T04:37:30.206" v="147"/>
        <pc:sldMkLst>
          <pc:docMk/>
          <pc:sldMk cId="4225761942" sldId="301"/>
        </pc:sldMkLst>
        <pc:picChg chg="add mod">
          <ac:chgData name="Leonie Smith" userId="fed1330f33f5650e" providerId="LiveId" clId="{F3B41121-0850-46E1-99D9-323934F5EBDD}" dt="2024-02-14T04:37:30.206" v="147"/>
          <ac:picMkLst>
            <pc:docMk/>
            <pc:sldMk cId="4225761942" sldId="301"/>
            <ac:picMk id="8" creationId="{EB75A5D5-9491-1BDC-876F-5154C46EED91}"/>
          </ac:picMkLst>
        </pc:picChg>
      </pc:sldChg>
      <pc:sldChg chg="addSp modSp">
        <pc:chgData name="Leonie Smith" userId="fed1330f33f5650e" providerId="LiveId" clId="{F3B41121-0850-46E1-99D9-323934F5EBDD}" dt="2024-02-14T04:26:47.751" v="110"/>
        <pc:sldMkLst>
          <pc:docMk/>
          <pc:sldMk cId="1498255298" sldId="303"/>
        </pc:sldMkLst>
        <pc:picChg chg="add mod">
          <ac:chgData name="Leonie Smith" userId="fed1330f33f5650e" providerId="LiveId" clId="{F3B41121-0850-46E1-99D9-323934F5EBDD}" dt="2024-02-14T04:26:47.751" v="110"/>
          <ac:picMkLst>
            <pc:docMk/>
            <pc:sldMk cId="1498255298" sldId="303"/>
            <ac:picMk id="6" creationId="{290EE526-4638-FDA1-A312-2FAE304A0179}"/>
          </ac:picMkLst>
        </pc:picChg>
      </pc:sldChg>
    </pc:docChg>
  </pc:docChgLst>
  <pc:docChgLst>
    <pc:chgData name="Leonie Smith" userId="fed1330f33f5650e" providerId="LiveId" clId="{D0D85F41-FC0F-4C69-AA02-B0DE2569133F}"/>
    <pc:docChg chg="custSel modSld">
      <pc:chgData name="Leonie Smith" userId="fed1330f33f5650e" providerId="LiveId" clId="{D0D85F41-FC0F-4C69-AA02-B0DE2569133F}" dt="2023-01-13T08:53:25.972" v="74"/>
      <pc:docMkLst>
        <pc:docMk/>
      </pc:docMkLst>
      <pc:sldChg chg="delSp modSp mod modTransition modAnim">
        <pc:chgData name="Leonie Smith" userId="fed1330f33f5650e" providerId="LiveId" clId="{D0D85F41-FC0F-4C69-AA02-B0DE2569133F}" dt="2023-01-13T08:51:06.307" v="32"/>
        <pc:sldMkLst>
          <pc:docMk/>
          <pc:sldMk cId="1499918570" sldId="257"/>
        </pc:sldMkLst>
        <pc:spChg chg="mod">
          <ac:chgData name="Leonie Smith" userId="fed1330f33f5650e" providerId="LiveId" clId="{D0D85F41-FC0F-4C69-AA02-B0DE2569133F}" dt="2023-01-13T08:50:56.620" v="31"/>
          <ac:spMkLst>
            <pc:docMk/>
            <pc:sldMk cId="1499918570" sldId="257"/>
            <ac:spMk id="3" creationId="{0228937D-0D81-2DA1-1C55-FD99B23FE1AE}"/>
          </ac:spMkLst>
        </pc:spChg>
        <pc:picChg chg="del">
          <ac:chgData name="Leonie Smith" userId="fed1330f33f5650e" providerId="LiveId" clId="{D0D85F41-FC0F-4C69-AA02-B0DE2569133F}" dt="2023-01-13T08:51:06.307" v="32"/>
          <ac:picMkLst>
            <pc:docMk/>
            <pc:sldMk cId="1499918570" sldId="257"/>
            <ac:picMk id="5" creationId="{7D559ECF-86BD-EBD9-1A2D-DD0CA6C6707F}"/>
          </ac:picMkLst>
        </pc:picChg>
      </pc:sldChg>
      <pc:sldChg chg="addSp delSp modSp mod modTransition">
        <pc:chgData name="Leonie Smith" userId="fed1330f33f5650e" providerId="LiveId" clId="{D0D85F41-FC0F-4C69-AA02-B0DE2569133F}" dt="2023-01-13T08:51:06.307" v="32"/>
        <pc:sldMkLst>
          <pc:docMk/>
          <pc:sldMk cId="3788111665" sldId="258"/>
        </pc:sldMkLst>
        <pc:spChg chg="del">
          <ac:chgData name="Leonie Smith" userId="fed1330f33f5650e" providerId="LiveId" clId="{D0D85F41-FC0F-4C69-AA02-B0DE2569133F}" dt="2023-01-13T08:46:47.117" v="0" actId="21"/>
          <ac:spMkLst>
            <pc:docMk/>
            <pc:sldMk cId="3788111665" sldId="258"/>
            <ac:spMk id="2" creationId="{2DEEB874-1840-B777-368D-1AAC473B59EA}"/>
          </ac:spMkLst>
        </pc:spChg>
        <pc:spChg chg="add mod">
          <ac:chgData name="Leonie Smith" userId="fed1330f33f5650e" providerId="LiveId" clId="{D0D85F41-FC0F-4C69-AA02-B0DE2569133F}" dt="2023-01-13T08:47:53.017" v="10"/>
          <ac:spMkLst>
            <pc:docMk/>
            <pc:sldMk cId="3788111665" sldId="258"/>
            <ac:spMk id="3" creationId="{753B3F0E-3AA2-BBA0-4B25-0F7EF372BA41}"/>
          </ac:spMkLst>
        </pc:spChg>
      </pc:sldChg>
      <pc:sldChg chg="addSp delSp modSp mod modTransition modAnim">
        <pc:chgData name="Leonie Smith" userId="fed1330f33f5650e" providerId="LiveId" clId="{D0D85F41-FC0F-4C69-AA02-B0DE2569133F}" dt="2023-01-13T08:53:25.972" v="74"/>
        <pc:sldMkLst>
          <pc:docMk/>
          <pc:sldMk cId="454763615" sldId="259"/>
        </pc:sldMkLst>
        <pc:spChg chg="add mod">
          <ac:chgData name="Leonie Smith" userId="fed1330f33f5650e" providerId="LiveId" clId="{D0D85F41-FC0F-4C69-AA02-B0DE2569133F}" dt="2023-01-13T08:53:25.972" v="74"/>
          <ac:spMkLst>
            <pc:docMk/>
            <pc:sldMk cId="454763615" sldId="259"/>
            <ac:spMk id="2" creationId="{669FDE01-40A0-D4F3-41A2-EB504C4E245E}"/>
          </ac:spMkLst>
        </pc:spChg>
        <pc:spChg chg="del">
          <ac:chgData name="Leonie Smith" userId="fed1330f33f5650e" providerId="LiveId" clId="{D0D85F41-FC0F-4C69-AA02-B0DE2569133F}" dt="2023-01-13T08:51:13.890" v="33" actId="21"/>
          <ac:spMkLst>
            <pc:docMk/>
            <pc:sldMk cId="454763615" sldId="259"/>
            <ac:spMk id="3" creationId="{A58184BD-88F1-BA02-40C1-D8403D0EEC0D}"/>
          </ac:spMkLst>
        </pc:spChg>
        <pc:spChg chg="mod">
          <ac:chgData name="Leonie Smith" userId="fed1330f33f5650e" providerId="LiveId" clId="{D0D85F41-FC0F-4C69-AA02-B0DE2569133F}" dt="2023-01-13T08:47:01.284" v="1" actId="20577"/>
          <ac:spMkLst>
            <pc:docMk/>
            <pc:sldMk cId="454763615" sldId="259"/>
            <ac:spMk id="4" creationId="{EE2AC625-9141-A801-F431-DD5F79396320}"/>
          </ac:spMkLst>
        </pc:spChg>
        <pc:picChg chg="del">
          <ac:chgData name="Leonie Smith" userId="fed1330f33f5650e" providerId="LiveId" clId="{D0D85F41-FC0F-4C69-AA02-B0DE2569133F}" dt="2023-01-13T08:51:06.307" v="32"/>
          <ac:picMkLst>
            <pc:docMk/>
            <pc:sldMk cId="454763615" sldId="259"/>
            <ac:picMk id="5" creationId="{DC6035EF-A3A6-24E7-EFE1-0FC91944A46E}"/>
          </ac:picMkLst>
        </pc:picChg>
      </pc:sldChg>
      <pc:sldChg chg="addSp delSp modSp mod modTransition modAnim">
        <pc:chgData name="Leonie Smith" userId="fed1330f33f5650e" providerId="LiveId" clId="{D0D85F41-FC0F-4C69-AA02-B0DE2569133F}" dt="2023-01-13T08:53:24.503" v="73"/>
        <pc:sldMkLst>
          <pc:docMk/>
          <pc:sldMk cId="2346136586" sldId="260"/>
        </pc:sldMkLst>
        <pc:spChg chg="add mod">
          <ac:chgData name="Leonie Smith" userId="fed1330f33f5650e" providerId="LiveId" clId="{D0D85F41-FC0F-4C69-AA02-B0DE2569133F}" dt="2023-01-13T08:53:24.503" v="73"/>
          <ac:spMkLst>
            <pc:docMk/>
            <pc:sldMk cId="2346136586" sldId="260"/>
            <ac:spMk id="2" creationId="{8B8D6F02-3CE5-54BF-E065-2E668B7A3E6A}"/>
          </ac:spMkLst>
        </pc:spChg>
        <pc:spChg chg="del">
          <ac:chgData name="Leonie Smith" userId="fed1330f33f5650e" providerId="LiveId" clId="{D0D85F41-FC0F-4C69-AA02-B0DE2569133F}" dt="2023-01-13T08:51:17.671" v="34" actId="21"/>
          <ac:spMkLst>
            <pc:docMk/>
            <pc:sldMk cId="2346136586" sldId="260"/>
            <ac:spMk id="3" creationId="{A58184BD-88F1-BA02-40C1-D8403D0EEC0D}"/>
          </ac:spMkLst>
        </pc:spChg>
        <pc:picChg chg="del">
          <ac:chgData name="Leonie Smith" userId="fed1330f33f5650e" providerId="LiveId" clId="{D0D85F41-FC0F-4C69-AA02-B0DE2569133F}" dt="2023-01-13T08:51:06.307" v="32"/>
          <ac:picMkLst>
            <pc:docMk/>
            <pc:sldMk cId="2346136586" sldId="260"/>
            <ac:picMk id="6" creationId="{923FDF58-C3B9-C2C6-CDC6-84A5937EFA85}"/>
          </ac:picMkLst>
        </pc:picChg>
      </pc:sldChg>
      <pc:sldChg chg="addSp delSp modSp mod modTransition modAnim">
        <pc:chgData name="Leonie Smith" userId="fed1330f33f5650e" providerId="LiveId" clId="{D0D85F41-FC0F-4C69-AA02-B0DE2569133F}" dt="2023-01-13T08:53:22.389" v="72"/>
        <pc:sldMkLst>
          <pc:docMk/>
          <pc:sldMk cId="4037329247" sldId="261"/>
        </pc:sldMkLst>
        <pc:spChg chg="add mod">
          <ac:chgData name="Leonie Smith" userId="fed1330f33f5650e" providerId="LiveId" clId="{D0D85F41-FC0F-4C69-AA02-B0DE2569133F}" dt="2023-01-13T08:53:22.389" v="72"/>
          <ac:spMkLst>
            <pc:docMk/>
            <pc:sldMk cId="4037329247" sldId="261"/>
            <ac:spMk id="2" creationId="{136E7F42-E289-5A0E-BB29-08A4BF406672}"/>
          </ac:spMkLst>
        </pc:spChg>
        <pc:spChg chg="del">
          <ac:chgData name="Leonie Smith" userId="fed1330f33f5650e" providerId="LiveId" clId="{D0D85F41-FC0F-4C69-AA02-B0DE2569133F}" dt="2023-01-13T08:51:24.453" v="35" actId="21"/>
          <ac:spMkLst>
            <pc:docMk/>
            <pc:sldMk cId="4037329247" sldId="261"/>
            <ac:spMk id="3" creationId="{A58184BD-88F1-BA02-40C1-D8403D0EEC0D}"/>
          </ac:spMkLst>
        </pc:spChg>
        <pc:picChg chg="del">
          <ac:chgData name="Leonie Smith" userId="fed1330f33f5650e" providerId="LiveId" clId="{D0D85F41-FC0F-4C69-AA02-B0DE2569133F}" dt="2023-01-13T08:51:06.307" v="32"/>
          <ac:picMkLst>
            <pc:docMk/>
            <pc:sldMk cId="4037329247" sldId="261"/>
            <ac:picMk id="18" creationId="{30ECDCD6-C84A-567E-257C-B198615BD0B4}"/>
          </ac:picMkLst>
        </pc:picChg>
      </pc:sldChg>
      <pc:sldChg chg="addSp delSp modSp mod modTransition modAnim">
        <pc:chgData name="Leonie Smith" userId="fed1330f33f5650e" providerId="LiveId" clId="{D0D85F41-FC0F-4C69-AA02-B0DE2569133F}" dt="2023-01-13T08:53:20.889" v="71"/>
        <pc:sldMkLst>
          <pc:docMk/>
          <pc:sldMk cId="1909638311" sldId="262"/>
        </pc:sldMkLst>
        <pc:spChg chg="add mod">
          <ac:chgData name="Leonie Smith" userId="fed1330f33f5650e" providerId="LiveId" clId="{D0D85F41-FC0F-4C69-AA02-B0DE2569133F}" dt="2023-01-13T08:53:20.889" v="71"/>
          <ac:spMkLst>
            <pc:docMk/>
            <pc:sldMk cId="1909638311" sldId="262"/>
            <ac:spMk id="2" creationId="{3C96CB3E-F7C7-214A-1BC1-FDFFEC623658}"/>
          </ac:spMkLst>
        </pc:spChg>
        <pc:spChg chg="del">
          <ac:chgData name="Leonie Smith" userId="fed1330f33f5650e" providerId="LiveId" clId="{D0D85F41-FC0F-4C69-AA02-B0DE2569133F}" dt="2023-01-13T08:51:32.484" v="36" actId="21"/>
          <ac:spMkLst>
            <pc:docMk/>
            <pc:sldMk cId="1909638311" sldId="262"/>
            <ac:spMk id="3" creationId="{A58184BD-88F1-BA02-40C1-D8403D0EEC0D}"/>
          </ac:spMkLst>
        </pc:spChg>
        <pc:picChg chg="del">
          <ac:chgData name="Leonie Smith" userId="fed1330f33f5650e" providerId="LiveId" clId="{D0D85F41-FC0F-4C69-AA02-B0DE2569133F}" dt="2023-01-13T08:51:06.307" v="32"/>
          <ac:picMkLst>
            <pc:docMk/>
            <pc:sldMk cId="1909638311" sldId="262"/>
            <ac:picMk id="8" creationId="{64F84451-77F8-D33C-D62D-3E9EE0E08A8A}"/>
          </ac:picMkLst>
        </pc:picChg>
      </pc:sldChg>
      <pc:sldChg chg="addSp delSp modSp mod modTransition modAnim">
        <pc:chgData name="Leonie Smith" userId="fed1330f33f5650e" providerId="LiveId" clId="{D0D85F41-FC0F-4C69-AA02-B0DE2569133F}" dt="2023-01-13T08:53:17.856" v="69"/>
        <pc:sldMkLst>
          <pc:docMk/>
          <pc:sldMk cId="4044745628" sldId="264"/>
        </pc:sldMkLst>
        <pc:spChg chg="del">
          <ac:chgData name="Leonie Smith" userId="fed1330f33f5650e" providerId="LiveId" clId="{D0D85F41-FC0F-4C69-AA02-B0DE2569133F}" dt="2023-01-13T08:51:40.685" v="38" actId="21"/>
          <ac:spMkLst>
            <pc:docMk/>
            <pc:sldMk cId="4044745628" sldId="264"/>
            <ac:spMk id="3" creationId="{A58184BD-88F1-BA02-40C1-D8403D0EEC0D}"/>
          </ac:spMkLst>
        </pc:spChg>
        <pc:spChg chg="add mod">
          <ac:chgData name="Leonie Smith" userId="fed1330f33f5650e" providerId="LiveId" clId="{D0D85F41-FC0F-4C69-AA02-B0DE2569133F}" dt="2023-01-13T08:53:17.856" v="69"/>
          <ac:spMkLst>
            <pc:docMk/>
            <pc:sldMk cId="4044745628" sldId="264"/>
            <ac:spMk id="5" creationId="{BC150149-1A4A-A602-F166-2EAF421E1FDF}"/>
          </ac:spMkLst>
        </pc:spChg>
        <pc:picChg chg="del">
          <ac:chgData name="Leonie Smith" userId="fed1330f33f5650e" providerId="LiveId" clId="{D0D85F41-FC0F-4C69-AA02-B0DE2569133F}" dt="2023-01-13T08:51:06.307" v="32"/>
          <ac:picMkLst>
            <pc:docMk/>
            <pc:sldMk cId="4044745628" sldId="264"/>
            <ac:picMk id="2" creationId="{D2FFDCCE-F13C-2905-2FE4-4676095E11FF}"/>
          </ac:picMkLst>
        </pc:picChg>
      </pc:sldChg>
      <pc:sldChg chg="addSp delSp modSp mod modTransition modAnim">
        <pc:chgData name="Leonie Smith" userId="fed1330f33f5650e" providerId="LiveId" clId="{D0D85F41-FC0F-4C69-AA02-B0DE2569133F}" dt="2023-01-13T08:53:15.990" v="68"/>
        <pc:sldMkLst>
          <pc:docMk/>
          <pc:sldMk cId="978260341" sldId="265"/>
        </pc:sldMkLst>
        <pc:spChg chg="add mod">
          <ac:chgData name="Leonie Smith" userId="fed1330f33f5650e" providerId="LiveId" clId="{D0D85F41-FC0F-4C69-AA02-B0DE2569133F}" dt="2023-01-13T08:53:15.990" v="68"/>
          <ac:spMkLst>
            <pc:docMk/>
            <pc:sldMk cId="978260341" sldId="265"/>
            <ac:spMk id="2" creationId="{7F6E5952-1D34-F238-A6E1-20AB05710F3A}"/>
          </ac:spMkLst>
        </pc:spChg>
        <pc:spChg chg="del">
          <ac:chgData name="Leonie Smith" userId="fed1330f33f5650e" providerId="LiveId" clId="{D0D85F41-FC0F-4C69-AA02-B0DE2569133F}" dt="2023-01-13T08:51:45.039" v="39" actId="21"/>
          <ac:spMkLst>
            <pc:docMk/>
            <pc:sldMk cId="978260341" sldId="265"/>
            <ac:spMk id="3" creationId="{A58184BD-88F1-BA02-40C1-D8403D0EEC0D}"/>
          </ac:spMkLst>
        </pc:spChg>
        <pc:picChg chg="del">
          <ac:chgData name="Leonie Smith" userId="fed1330f33f5650e" providerId="LiveId" clId="{D0D85F41-FC0F-4C69-AA02-B0DE2569133F}" dt="2023-01-13T08:51:06.307" v="32"/>
          <ac:picMkLst>
            <pc:docMk/>
            <pc:sldMk cId="978260341" sldId="265"/>
            <ac:picMk id="8" creationId="{CB8B4906-2554-DB24-58C5-50031DA6E5A5}"/>
          </ac:picMkLst>
        </pc:picChg>
      </pc:sldChg>
      <pc:sldChg chg="addSp delSp modSp mod modTransition modAnim">
        <pc:chgData name="Leonie Smith" userId="fed1330f33f5650e" providerId="LiveId" clId="{D0D85F41-FC0F-4C69-AA02-B0DE2569133F}" dt="2023-01-13T08:53:14.101" v="67"/>
        <pc:sldMkLst>
          <pc:docMk/>
          <pc:sldMk cId="3575870363" sldId="266"/>
        </pc:sldMkLst>
        <pc:spChg chg="add mod">
          <ac:chgData name="Leonie Smith" userId="fed1330f33f5650e" providerId="LiveId" clId="{D0D85F41-FC0F-4C69-AA02-B0DE2569133F}" dt="2023-01-13T08:53:14.101" v="67"/>
          <ac:spMkLst>
            <pc:docMk/>
            <pc:sldMk cId="3575870363" sldId="266"/>
            <ac:spMk id="2" creationId="{FDE744F0-4296-87D8-0A77-6035973DEB82}"/>
          </ac:spMkLst>
        </pc:spChg>
        <pc:spChg chg="del">
          <ac:chgData name="Leonie Smith" userId="fed1330f33f5650e" providerId="LiveId" clId="{D0D85F41-FC0F-4C69-AA02-B0DE2569133F}" dt="2023-01-13T08:51:49.449" v="40" actId="21"/>
          <ac:spMkLst>
            <pc:docMk/>
            <pc:sldMk cId="3575870363" sldId="266"/>
            <ac:spMk id="3" creationId="{A58184BD-88F1-BA02-40C1-D8403D0EEC0D}"/>
          </ac:spMkLst>
        </pc:spChg>
        <pc:picChg chg="del">
          <ac:chgData name="Leonie Smith" userId="fed1330f33f5650e" providerId="LiveId" clId="{D0D85F41-FC0F-4C69-AA02-B0DE2569133F}" dt="2023-01-13T08:51:06.307" v="32"/>
          <ac:picMkLst>
            <pc:docMk/>
            <pc:sldMk cId="3575870363" sldId="266"/>
            <ac:picMk id="15" creationId="{494B0D74-9051-49EE-C176-FED23930A76D}"/>
          </ac:picMkLst>
        </pc:picChg>
      </pc:sldChg>
      <pc:sldChg chg="addSp delSp modSp mod modTransition modAnim">
        <pc:chgData name="Leonie Smith" userId="fed1330f33f5650e" providerId="LiveId" clId="{D0D85F41-FC0F-4C69-AA02-B0DE2569133F}" dt="2023-01-13T08:53:12.460" v="66"/>
        <pc:sldMkLst>
          <pc:docMk/>
          <pc:sldMk cId="4017137865" sldId="267"/>
        </pc:sldMkLst>
        <pc:spChg chg="add mod">
          <ac:chgData name="Leonie Smith" userId="fed1330f33f5650e" providerId="LiveId" clId="{D0D85F41-FC0F-4C69-AA02-B0DE2569133F}" dt="2023-01-13T08:53:12.460" v="66"/>
          <ac:spMkLst>
            <pc:docMk/>
            <pc:sldMk cId="4017137865" sldId="267"/>
            <ac:spMk id="2" creationId="{13F4D7A9-0714-5701-DBA7-0BD4C1845366}"/>
          </ac:spMkLst>
        </pc:spChg>
        <pc:spChg chg="del">
          <ac:chgData name="Leonie Smith" userId="fed1330f33f5650e" providerId="LiveId" clId="{D0D85F41-FC0F-4C69-AA02-B0DE2569133F}" dt="2023-01-13T08:51:55.305" v="41" actId="21"/>
          <ac:spMkLst>
            <pc:docMk/>
            <pc:sldMk cId="4017137865" sldId="267"/>
            <ac:spMk id="3" creationId="{A58184BD-88F1-BA02-40C1-D8403D0EEC0D}"/>
          </ac:spMkLst>
        </pc:spChg>
        <pc:picChg chg="del">
          <ac:chgData name="Leonie Smith" userId="fed1330f33f5650e" providerId="LiveId" clId="{D0D85F41-FC0F-4C69-AA02-B0DE2569133F}" dt="2023-01-13T08:51:06.307" v="32"/>
          <ac:picMkLst>
            <pc:docMk/>
            <pc:sldMk cId="4017137865" sldId="267"/>
            <ac:picMk id="9" creationId="{9EA29D4F-6344-7458-E29A-F49E53E293DA}"/>
          </ac:picMkLst>
        </pc:picChg>
      </pc:sldChg>
      <pc:sldChg chg="addSp delSp modSp mod modTransition modAnim">
        <pc:chgData name="Leonie Smith" userId="fed1330f33f5650e" providerId="LiveId" clId="{D0D85F41-FC0F-4C69-AA02-B0DE2569133F}" dt="2023-01-13T08:53:10.774" v="65"/>
        <pc:sldMkLst>
          <pc:docMk/>
          <pc:sldMk cId="3137811553" sldId="268"/>
        </pc:sldMkLst>
        <pc:spChg chg="add mod">
          <ac:chgData name="Leonie Smith" userId="fed1330f33f5650e" providerId="LiveId" clId="{D0D85F41-FC0F-4C69-AA02-B0DE2569133F}" dt="2023-01-13T08:53:10.774" v="65"/>
          <ac:spMkLst>
            <pc:docMk/>
            <pc:sldMk cId="3137811553" sldId="268"/>
            <ac:spMk id="2" creationId="{80B06397-1224-C1B2-9DAC-5D9F4A9AEC94}"/>
          </ac:spMkLst>
        </pc:spChg>
        <pc:spChg chg="del">
          <ac:chgData name="Leonie Smith" userId="fed1330f33f5650e" providerId="LiveId" clId="{D0D85F41-FC0F-4C69-AA02-B0DE2569133F}" dt="2023-01-13T08:51:58.571" v="42" actId="21"/>
          <ac:spMkLst>
            <pc:docMk/>
            <pc:sldMk cId="3137811553" sldId="268"/>
            <ac:spMk id="3" creationId="{A58184BD-88F1-BA02-40C1-D8403D0EEC0D}"/>
          </ac:spMkLst>
        </pc:spChg>
        <pc:picChg chg="del">
          <ac:chgData name="Leonie Smith" userId="fed1330f33f5650e" providerId="LiveId" clId="{D0D85F41-FC0F-4C69-AA02-B0DE2569133F}" dt="2023-01-13T08:51:06.307" v="32"/>
          <ac:picMkLst>
            <pc:docMk/>
            <pc:sldMk cId="3137811553" sldId="268"/>
            <ac:picMk id="6" creationId="{3C6DE651-5831-F0E6-4E03-17B41CE92F16}"/>
          </ac:picMkLst>
        </pc:picChg>
      </pc:sldChg>
      <pc:sldChg chg="addSp delSp modSp mod modTransition modAnim">
        <pc:chgData name="Leonie Smith" userId="fed1330f33f5650e" providerId="LiveId" clId="{D0D85F41-FC0F-4C69-AA02-B0DE2569133F}" dt="2023-01-13T08:53:09.122" v="64"/>
        <pc:sldMkLst>
          <pc:docMk/>
          <pc:sldMk cId="100491716" sldId="269"/>
        </pc:sldMkLst>
        <pc:spChg chg="del">
          <ac:chgData name="Leonie Smith" userId="fed1330f33f5650e" providerId="LiveId" clId="{D0D85F41-FC0F-4C69-AA02-B0DE2569133F}" dt="2023-01-13T08:52:01.581" v="43" actId="21"/>
          <ac:spMkLst>
            <pc:docMk/>
            <pc:sldMk cId="100491716" sldId="269"/>
            <ac:spMk id="3" creationId="{A58184BD-88F1-BA02-40C1-D8403D0EEC0D}"/>
          </ac:spMkLst>
        </pc:spChg>
        <pc:spChg chg="add mod">
          <ac:chgData name="Leonie Smith" userId="fed1330f33f5650e" providerId="LiveId" clId="{D0D85F41-FC0F-4C69-AA02-B0DE2569133F}" dt="2023-01-13T08:53:09.122" v="64"/>
          <ac:spMkLst>
            <pc:docMk/>
            <pc:sldMk cId="100491716" sldId="269"/>
            <ac:spMk id="5" creationId="{24BB32FB-BB86-BC0E-CA53-BA5F36EBE694}"/>
          </ac:spMkLst>
        </pc:spChg>
        <pc:picChg chg="del">
          <ac:chgData name="Leonie Smith" userId="fed1330f33f5650e" providerId="LiveId" clId="{D0D85F41-FC0F-4C69-AA02-B0DE2569133F}" dt="2023-01-13T08:51:06.307" v="32"/>
          <ac:picMkLst>
            <pc:docMk/>
            <pc:sldMk cId="100491716" sldId="269"/>
            <ac:picMk id="2" creationId="{800FFCC0-86F7-7DAE-ECCE-73E6FAEA67C8}"/>
          </ac:picMkLst>
        </pc:picChg>
      </pc:sldChg>
      <pc:sldChg chg="modSp mod modTransition">
        <pc:chgData name="Leonie Smith" userId="fed1330f33f5650e" providerId="LiveId" clId="{D0D85F41-FC0F-4C69-AA02-B0DE2569133F}" dt="2023-01-13T08:51:06.307" v="32"/>
        <pc:sldMkLst>
          <pc:docMk/>
          <pc:sldMk cId="4120481681" sldId="270"/>
        </pc:sldMkLst>
        <pc:spChg chg="mod">
          <ac:chgData name="Leonie Smith" userId="fed1330f33f5650e" providerId="LiveId" clId="{D0D85F41-FC0F-4C69-AA02-B0DE2569133F}" dt="2023-01-13T08:47:47.182" v="9" actId="1076"/>
          <ac:spMkLst>
            <pc:docMk/>
            <pc:sldMk cId="4120481681" sldId="270"/>
            <ac:spMk id="3" creationId="{EC22419D-5580-2125-8B10-DECB8BEAB5BD}"/>
          </ac:spMkLst>
        </pc:spChg>
      </pc:sldChg>
      <pc:sldChg chg="modSp mod modTransition">
        <pc:chgData name="Leonie Smith" userId="fed1330f33f5650e" providerId="LiveId" clId="{D0D85F41-FC0F-4C69-AA02-B0DE2569133F}" dt="2023-01-13T08:51:06.307" v="32"/>
        <pc:sldMkLst>
          <pc:docMk/>
          <pc:sldMk cId="939110669" sldId="271"/>
        </pc:sldMkLst>
        <pc:spChg chg="mod">
          <ac:chgData name="Leonie Smith" userId="fed1330f33f5650e" providerId="LiveId" clId="{D0D85F41-FC0F-4C69-AA02-B0DE2569133F}" dt="2023-01-13T08:48:16.776" v="11"/>
          <ac:spMkLst>
            <pc:docMk/>
            <pc:sldMk cId="939110669" sldId="271"/>
            <ac:spMk id="2" creationId="{B8CC89C4-6741-2BDA-3A33-402353D71533}"/>
          </ac:spMkLst>
        </pc:spChg>
      </pc:sldChg>
      <pc:sldChg chg="modSp mod modTransition">
        <pc:chgData name="Leonie Smith" userId="fed1330f33f5650e" providerId="LiveId" clId="{D0D85F41-FC0F-4C69-AA02-B0DE2569133F}" dt="2023-01-13T08:51:06.307" v="32"/>
        <pc:sldMkLst>
          <pc:docMk/>
          <pc:sldMk cId="4024569785" sldId="272"/>
        </pc:sldMkLst>
        <pc:spChg chg="mod">
          <ac:chgData name="Leonie Smith" userId="fed1330f33f5650e" providerId="LiveId" clId="{D0D85F41-FC0F-4C69-AA02-B0DE2569133F}" dt="2023-01-13T08:48:24.325" v="12"/>
          <ac:spMkLst>
            <pc:docMk/>
            <pc:sldMk cId="4024569785" sldId="272"/>
            <ac:spMk id="2" creationId="{AF716B2F-3860-BA07-BDF1-8555962D9B8C}"/>
          </ac:spMkLst>
        </pc:spChg>
      </pc:sldChg>
      <pc:sldChg chg="modSp mod modTransition">
        <pc:chgData name="Leonie Smith" userId="fed1330f33f5650e" providerId="LiveId" clId="{D0D85F41-FC0F-4C69-AA02-B0DE2569133F}" dt="2023-01-13T08:51:06.307" v="32"/>
        <pc:sldMkLst>
          <pc:docMk/>
          <pc:sldMk cId="487179600" sldId="273"/>
        </pc:sldMkLst>
        <pc:spChg chg="mod">
          <ac:chgData name="Leonie Smith" userId="fed1330f33f5650e" providerId="LiveId" clId="{D0D85F41-FC0F-4C69-AA02-B0DE2569133F}" dt="2023-01-13T08:48:28.892" v="13"/>
          <ac:spMkLst>
            <pc:docMk/>
            <pc:sldMk cId="487179600" sldId="273"/>
            <ac:spMk id="2" creationId="{0273593D-C04A-4F8B-C30C-6656F44E0FD7}"/>
          </ac:spMkLst>
        </pc:spChg>
      </pc:sldChg>
      <pc:sldChg chg="modSp mod modTransition">
        <pc:chgData name="Leonie Smith" userId="fed1330f33f5650e" providerId="LiveId" clId="{D0D85F41-FC0F-4C69-AA02-B0DE2569133F}" dt="2023-01-13T08:51:06.307" v="32"/>
        <pc:sldMkLst>
          <pc:docMk/>
          <pc:sldMk cId="2996969115" sldId="275"/>
        </pc:sldMkLst>
        <pc:spChg chg="mod">
          <ac:chgData name="Leonie Smith" userId="fed1330f33f5650e" providerId="LiveId" clId="{D0D85F41-FC0F-4C69-AA02-B0DE2569133F}" dt="2023-01-13T08:48:39.136" v="15"/>
          <ac:spMkLst>
            <pc:docMk/>
            <pc:sldMk cId="2996969115" sldId="275"/>
            <ac:spMk id="2" creationId="{F8C988F2-9863-2541-C2F7-6EFB8C344094}"/>
          </ac:spMkLst>
        </pc:spChg>
      </pc:sldChg>
      <pc:sldChg chg="modSp mod modTransition">
        <pc:chgData name="Leonie Smith" userId="fed1330f33f5650e" providerId="LiveId" clId="{D0D85F41-FC0F-4C69-AA02-B0DE2569133F}" dt="2023-01-13T08:51:06.307" v="32"/>
        <pc:sldMkLst>
          <pc:docMk/>
          <pc:sldMk cId="2390376940" sldId="276"/>
        </pc:sldMkLst>
        <pc:spChg chg="mod">
          <ac:chgData name="Leonie Smith" userId="fed1330f33f5650e" providerId="LiveId" clId="{D0D85F41-FC0F-4C69-AA02-B0DE2569133F}" dt="2023-01-13T08:48:44.103" v="16"/>
          <ac:spMkLst>
            <pc:docMk/>
            <pc:sldMk cId="2390376940" sldId="276"/>
            <ac:spMk id="2" creationId="{BAE88B2C-5D2C-A0F4-121A-4208EE7D7C68}"/>
          </ac:spMkLst>
        </pc:spChg>
      </pc:sldChg>
      <pc:sldChg chg="modSp mod modTransition">
        <pc:chgData name="Leonie Smith" userId="fed1330f33f5650e" providerId="LiveId" clId="{D0D85F41-FC0F-4C69-AA02-B0DE2569133F}" dt="2023-01-13T08:51:06.307" v="32"/>
        <pc:sldMkLst>
          <pc:docMk/>
          <pc:sldMk cId="4265919077" sldId="277"/>
        </pc:sldMkLst>
        <pc:spChg chg="mod">
          <ac:chgData name="Leonie Smith" userId="fed1330f33f5650e" providerId="LiveId" clId="{D0D85F41-FC0F-4C69-AA02-B0DE2569133F}" dt="2023-01-13T08:48:48.714" v="17"/>
          <ac:spMkLst>
            <pc:docMk/>
            <pc:sldMk cId="4265919077" sldId="277"/>
            <ac:spMk id="2" creationId="{217A7B94-9824-054B-65D6-1BD68939D32B}"/>
          </ac:spMkLst>
        </pc:spChg>
      </pc:sldChg>
      <pc:sldChg chg="modSp mod modTransition">
        <pc:chgData name="Leonie Smith" userId="fed1330f33f5650e" providerId="LiveId" clId="{D0D85F41-FC0F-4C69-AA02-B0DE2569133F}" dt="2023-01-13T08:51:06.307" v="32"/>
        <pc:sldMkLst>
          <pc:docMk/>
          <pc:sldMk cId="210266664" sldId="278"/>
        </pc:sldMkLst>
        <pc:spChg chg="mod">
          <ac:chgData name="Leonie Smith" userId="fed1330f33f5650e" providerId="LiveId" clId="{D0D85F41-FC0F-4C69-AA02-B0DE2569133F}" dt="2023-01-13T08:48:53.914" v="18"/>
          <ac:spMkLst>
            <pc:docMk/>
            <pc:sldMk cId="210266664" sldId="278"/>
            <ac:spMk id="2" creationId="{4C3A7C84-CD3A-58D6-4FCC-51BD33DC15D3}"/>
          </ac:spMkLst>
        </pc:spChg>
      </pc:sldChg>
      <pc:sldChg chg="modSp mod modTransition">
        <pc:chgData name="Leonie Smith" userId="fed1330f33f5650e" providerId="LiveId" clId="{D0D85F41-FC0F-4C69-AA02-B0DE2569133F}" dt="2023-01-13T08:51:06.307" v="32"/>
        <pc:sldMkLst>
          <pc:docMk/>
          <pc:sldMk cId="888433145" sldId="279"/>
        </pc:sldMkLst>
        <pc:spChg chg="mod">
          <ac:chgData name="Leonie Smith" userId="fed1330f33f5650e" providerId="LiveId" clId="{D0D85F41-FC0F-4C69-AA02-B0DE2569133F}" dt="2023-01-13T08:48:59.999" v="19"/>
          <ac:spMkLst>
            <pc:docMk/>
            <pc:sldMk cId="888433145" sldId="279"/>
            <ac:spMk id="2" creationId="{EF8AD179-6EE9-0BB6-399E-4B62FF2FA4AC}"/>
          </ac:spMkLst>
        </pc:spChg>
      </pc:sldChg>
      <pc:sldChg chg="modSp mod modTransition">
        <pc:chgData name="Leonie Smith" userId="fed1330f33f5650e" providerId="LiveId" clId="{D0D85F41-FC0F-4C69-AA02-B0DE2569133F}" dt="2023-01-13T08:51:06.307" v="32"/>
        <pc:sldMkLst>
          <pc:docMk/>
          <pc:sldMk cId="791300187" sldId="280"/>
        </pc:sldMkLst>
        <pc:spChg chg="mod">
          <ac:chgData name="Leonie Smith" userId="fed1330f33f5650e" providerId="LiveId" clId="{D0D85F41-FC0F-4C69-AA02-B0DE2569133F}" dt="2023-01-13T08:49:04.808" v="20"/>
          <ac:spMkLst>
            <pc:docMk/>
            <pc:sldMk cId="791300187" sldId="280"/>
            <ac:spMk id="2" creationId="{EF38FB52-DC70-C257-C1EE-4EDF9FF99496}"/>
          </ac:spMkLst>
        </pc:spChg>
      </pc:sldChg>
      <pc:sldChg chg="addSp delSp modSp mod modTransition modAnim">
        <pc:chgData name="Leonie Smith" userId="fed1330f33f5650e" providerId="LiveId" clId="{D0D85F41-FC0F-4C69-AA02-B0DE2569133F}" dt="2023-01-13T08:53:07.498" v="63"/>
        <pc:sldMkLst>
          <pc:docMk/>
          <pc:sldMk cId="3399412143" sldId="281"/>
        </pc:sldMkLst>
        <pc:spChg chg="add mod">
          <ac:chgData name="Leonie Smith" userId="fed1330f33f5650e" providerId="LiveId" clId="{D0D85F41-FC0F-4C69-AA02-B0DE2569133F}" dt="2023-01-13T08:53:07.498" v="63"/>
          <ac:spMkLst>
            <pc:docMk/>
            <pc:sldMk cId="3399412143" sldId="281"/>
            <ac:spMk id="2" creationId="{E9F173E4-5522-004D-5119-E08F21E93AE5}"/>
          </ac:spMkLst>
        </pc:spChg>
        <pc:spChg chg="del">
          <ac:chgData name="Leonie Smith" userId="fed1330f33f5650e" providerId="LiveId" clId="{D0D85F41-FC0F-4C69-AA02-B0DE2569133F}" dt="2023-01-13T08:52:05.451" v="44" actId="21"/>
          <ac:spMkLst>
            <pc:docMk/>
            <pc:sldMk cId="3399412143" sldId="281"/>
            <ac:spMk id="3" creationId="{A58184BD-88F1-BA02-40C1-D8403D0EEC0D}"/>
          </ac:spMkLst>
        </pc:spChg>
        <pc:picChg chg="del">
          <ac:chgData name="Leonie Smith" userId="fed1330f33f5650e" providerId="LiveId" clId="{D0D85F41-FC0F-4C69-AA02-B0DE2569133F}" dt="2023-01-13T08:51:06.307" v="32"/>
          <ac:picMkLst>
            <pc:docMk/>
            <pc:sldMk cId="3399412143" sldId="281"/>
            <ac:picMk id="7" creationId="{8FD6EEC9-EE8D-2B05-D5E3-255ECA0A7B7B}"/>
          </ac:picMkLst>
        </pc:picChg>
      </pc:sldChg>
      <pc:sldChg chg="modSp mod modTransition">
        <pc:chgData name="Leonie Smith" userId="fed1330f33f5650e" providerId="LiveId" clId="{D0D85F41-FC0F-4C69-AA02-B0DE2569133F}" dt="2023-01-13T08:51:06.307" v="32"/>
        <pc:sldMkLst>
          <pc:docMk/>
          <pc:sldMk cId="3927093968" sldId="282"/>
        </pc:sldMkLst>
        <pc:spChg chg="mod">
          <ac:chgData name="Leonie Smith" userId="fed1330f33f5650e" providerId="LiveId" clId="{D0D85F41-FC0F-4C69-AA02-B0DE2569133F}" dt="2023-01-13T08:49:09.202" v="21"/>
          <ac:spMkLst>
            <pc:docMk/>
            <pc:sldMk cId="3927093968" sldId="282"/>
            <ac:spMk id="2" creationId="{AFE1133D-C291-0D55-0B55-4B912506A854}"/>
          </ac:spMkLst>
        </pc:spChg>
      </pc:sldChg>
      <pc:sldChg chg="addSp delSp modSp mod modTransition modAnim">
        <pc:chgData name="Leonie Smith" userId="fed1330f33f5650e" providerId="LiveId" clId="{D0D85F41-FC0F-4C69-AA02-B0DE2569133F}" dt="2023-01-13T08:53:05.461" v="62"/>
        <pc:sldMkLst>
          <pc:docMk/>
          <pc:sldMk cId="3654473117" sldId="283"/>
        </pc:sldMkLst>
        <pc:spChg chg="del">
          <ac:chgData name="Leonie Smith" userId="fed1330f33f5650e" providerId="LiveId" clId="{D0D85F41-FC0F-4C69-AA02-B0DE2569133F}" dt="2023-01-13T08:52:08.357" v="45" actId="21"/>
          <ac:spMkLst>
            <pc:docMk/>
            <pc:sldMk cId="3654473117" sldId="283"/>
            <ac:spMk id="3" creationId="{A58184BD-88F1-BA02-40C1-D8403D0EEC0D}"/>
          </ac:spMkLst>
        </pc:spChg>
        <pc:spChg chg="add mod">
          <ac:chgData name="Leonie Smith" userId="fed1330f33f5650e" providerId="LiveId" clId="{D0D85F41-FC0F-4C69-AA02-B0DE2569133F}" dt="2023-01-13T08:53:05.461" v="62"/>
          <ac:spMkLst>
            <pc:docMk/>
            <pc:sldMk cId="3654473117" sldId="283"/>
            <ac:spMk id="5" creationId="{7899DFDA-9BBD-870D-9EED-F6B503501367}"/>
          </ac:spMkLst>
        </pc:spChg>
        <pc:picChg chg="del">
          <ac:chgData name="Leonie Smith" userId="fed1330f33f5650e" providerId="LiveId" clId="{D0D85F41-FC0F-4C69-AA02-B0DE2569133F}" dt="2023-01-13T08:51:06.307" v="32"/>
          <ac:picMkLst>
            <pc:docMk/>
            <pc:sldMk cId="3654473117" sldId="283"/>
            <ac:picMk id="2" creationId="{7BC58950-A640-3256-6713-F6E106A5AC2B}"/>
          </ac:picMkLst>
        </pc:picChg>
      </pc:sldChg>
      <pc:sldChg chg="modSp mod modTransition">
        <pc:chgData name="Leonie Smith" userId="fed1330f33f5650e" providerId="LiveId" clId="{D0D85F41-FC0F-4C69-AA02-B0DE2569133F}" dt="2023-01-13T08:51:06.307" v="32"/>
        <pc:sldMkLst>
          <pc:docMk/>
          <pc:sldMk cId="2540412353" sldId="284"/>
        </pc:sldMkLst>
        <pc:spChg chg="mod">
          <ac:chgData name="Leonie Smith" userId="fed1330f33f5650e" providerId="LiveId" clId="{D0D85F41-FC0F-4C69-AA02-B0DE2569133F}" dt="2023-01-13T08:49:13.928" v="22"/>
          <ac:spMkLst>
            <pc:docMk/>
            <pc:sldMk cId="2540412353" sldId="284"/>
            <ac:spMk id="2" creationId="{FB19E5E3-CF27-FC50-CF8C-A74D2DF92426}"/>
          </ac:spMkLst>
        </pc:spChg>
      </pc:sldChg>
      <pc:sldChg chg="addSp delSp modSp mod modTransition modAnim">
        <pc:chgData name="Leonie Smith" userId="fed1330f33f5650e" providerId="LiveId" clId="{D0D85F41-FC0F-4C69-AA02-B0DE2569133F}" dt="2023-01-13T08:53:03.615" v="61"/>
        <pc:sldMkLst>
          <pc:docMk/>
          <pc:sldMk cId="2097466859" sldId="285"/>
        </pc:sldMkLst>
        <pc:spChg chg="add mod">
          <ac:chgData name="Leonie Smith" userId="fed1330f33f5650e" providerId="LiveId" clId="{D0D85F41-FC0F-4C69-AA02-B0DE2569133F}" dt="2023-01-13T08:53:03.615" v="61"/>
          <ac:spMkLst>
            <pc:docMk/>
            <pc:sldMk cId="2097466859" sldId="285"/>
            <ac:spMk id="2" creationId="{FC6501B9-5E49-010F-A31F-D149CF5B4523}"/>
          </ac:spMkLst>
        </pc:spChg>
        <pc:spChg chg="del">
          <ac:chgData name="Leonie Smith" userId="fed1330f33f5650e" providerId="LiveId" clId="{D0D85F41-FC0F-4C69-AA02-B0DE2569133F}" dt="2023-01-13T08:52:12.512" v="46" actId="21"/>
          <ac:spMkLst>
            <pc:docMk/>
            <pc:sldMk cId="2097466859" sldId="285"/>
            <ac:spMk id="3" creationId="{A58184BD-88F1-BA02-40C1-D8403D0EEC0D}"/>
          </ac:spMkLst>
        </pc:spChg>
        <pc:picChg chg="del">
          <ac:chgData name="Leonie Smith" userId="fed1330f33f5650e" providerId="LiveId" clId="{D0D85F41-FC0F-4C69-AA02-B0DE2569133F}" dt="2023-01-13T08:51:06.307" v="32"/>
          <ac:picMkLst>
            <pc:docMk/>
            <pc:sldMk cId="2097466859" sldId="285"/>
            <ac:picMk id="7" creationId="{0393A1D1-620F-8C1F-DDC2-8D8A113493AE}"/>
          </ac:picMkLst>
        </pc:picChg>
      </pc:sldChg>
      <pc:sldChg chg="modSp mod modTransition">
        <pc:chgData name="Leonie Smith" userId="fed1330f33f5650e" providerId="LiveId" clId="{D0D85F41-FC0F-4C69-AA02-B0DE2569133F}" dt="2023-01-13T08:51:06.307" v="32"/>
        <pc:sldMkLst>
          <pc:docMk/>
          <pc:sldMk cId="3363517065" sldId="286"/>
        </pc:sldMkLst>
        <pc:spChg chg="mod">
          <ac:chgData name="Leonie Smith" userId="fed1330f33f5650e" providerId="LiveId" clId="{D0D85F41-FC0F-4C69-AA02-B0DE2569133F}" dt="2023-01-13T08:49:25.211" v="24"/>
          <ac:spMkLst>
            <pc:docMk/>
            <pc:sldMk cId="3363517065" sldId="286"/>
            <ac:spMk id="2" creationId="{8B2FC9D9-33C7-A8BC-A92D-DCA679AE3669}"/>
          </ac:spMkLst>
        </pc:spChg>
      </pc:sldChg>
      <pc:sldChg chg="addSp delSp modSp mod modTransition modAnim">
        <pc:chgData name="Leonie Smith" userId="fed1330f33f5650e" providerId="LiveId" clId="{D0D85F41-FC0F-4C69-AA02-B0DE2569133F}" dt="2023-01-13T08:53:00.027" v="59"/>
        <pc:sldMkLst>
          <pc:docMk/>
          <pc:sldMk cId="3615831467" sldId="289"/>
        </pc:sldMkLst>
        <pc:spChg chg="del">
          <ac:chgData name="Leonie Smith" userId="fed1330f33f5650e" providerId="LiveId" clId="{D0D85F41-FC0F-4C69-AA02-B0DE2569133F}" dt="2023-01-13T08:52:18.122" v="48" actId="21"/>
          <ac:spMkLst>
            <pc:docMk/>
            <pc:sldMk cId="3615831467" sldId="289"/>
            <ac:spMk id="3" creationId="{A58184BD-88F1-BA02-40C1-D8403D0EEC0D}"/>
          </ac:spMkLst>
        </pc:spChg>
        <pc:spChg chg="add mod">
          <ac:chgData name="Leonie Smith" userId="fed1330f33f5650e" providerId="LiveId" clId="{D0D85F41-FC0F-4C69-AA02-B0DE2569133F}" dt="2023-01-13T08:53:00.027" v="59"/>
          <ac:spMkLst>
            <pc:docMk/>
            <pc:sldMk cId="3615831467" sldId="289"/>
            <ac:spMk id="5" creationId="{C51C34A1-D84E-913F-2B87-118DF59268CC}"/>
          </ac:spMkLst>
        </pc:spChg>
        <pc:picChg chg="del">
          <ac:chgData name="Leonie Smith" userId="fed1330f33f5650e" providerId="LiveId" clId="{D0D85F41-FC0F-4C69-AA02-B0DE2569133F}" dt="2023-01-13T08:51:06.307" v="32"/>
          <ac:picMkLst>
            <pc:docMk/>
            <pc:sldMk cId="3615831467" sldId="289"/>
            <ac:picMk id="2" creationId="{A410065B-A247-3091-4A7B-CC4C833576A3}"/>
          </ac:picMkLst>
        </pc:picChg>
      </pc:sldChg>
      <pc:sldChg chg="modSp mod modTransition">
        <pc:chgData name="Leonie Smith" userId="fed1330f33f5650e" providerId="LiveId" clId="{D0D85F41-FC0F-4C69-AA02-B0DE2569133F}" dt="2023-01-13T08:51:06.307" v="32"/>
        <pc:sldMkLst>
          <pc:docMk/>
          <pc:sldMk cId="1957182090" sldId="290"/>
        </pc:sldMkLst>
        <pc:spChg chg="mod">
          <ac:chgData name="Leonie Smith" userId="fed1330f33f5650e" providerId="LiveId" clId="{D0D85F41-FC0F-4C69-AA02-B0DE2569133F}" dt="2023-01-13T08:49:30.677" v="25"/>
          <ac:spMkLst>
            <pc:docMk/>
            <pc:sldMk cId="1957182090" sldId="290"/>
            <ac:spMk id="2" creationId="{A0613E79-59BB-55CE-9D9B-2D99712F3D9E}"/>
          </ac:spMkLst>
        </pc:spChg>
      </pc:sldChg>
      <pc:sldChg chg="addSp delSp modSp mod modTransition modAnim">
        <pc:chgData name="Leonie Smith" userId="fed1330f33f5650e" providerId="LiveId" clId="{D0D85F41-FC0F-4C69-AA02-B0DE2569133F}" dt="2023-01-13T08:52:58.092" v="58"/>
        <pc:sldMkLst>
          <pc:docMk/>
          <pc:sldMk cId="1296461155" sldId="291"/>
        </pc:sldMkLst>
        <pc:spChg chg="add mod">
          <ac:chgData name="Leonie Smith" userId="fed1330f33f5650e" providerId="LiveId" clId="{D0D85F41-FC0F-4C69-AA02-B0DE2569133F}" dt="2023-01-13T08:52:58.092" v="58"/>
          <ac:spMkLst>
            <pc:docMk/>
            <pc:sldMk cId="1296461155" sldId="291"/>
            <ac:spMk id="2" creationId="{1D417E34-9E2A-77EC-A3DE-AFDD829BE309}"/>
          </ac:spMkLst>
        </pc:spChg>
        <pc:spChg chg="del">
          <ac:chgData name="Leonie Smith" userId="fed1330f33f5650e" providerId="LiveId" clId="{D0D85F41-FC0F-4C69-AA02-B0DE2569133F}" dt="2023-01-13T08:52:21.430" v="49" actId="21"/>
          <ac:spMkLst>
            <pc:docMk/>
            <pc:sldMk cId="1296461155" sldId="291"/>
            <ac:spMk id="3" creationId="{A58184BD-88F1-BA02-40C1-D8403D0EEC0D}"/>
          </ac:spMkLst>
        </pc:spChg>
        <pc:picChg chg="del">
          <ac:chgData name="Leonie Smith" userId="fed1330f33f5650e" providerId="LiveId" clId="{D0D85F41-FC0F-4C69-AA02-B0DE2569133F}" dt="2023-01-13T08:51:06.307" v="32"/>
          <ac:picMkLst>
            <pc:docMk/>
            <pc:sldMk cId="1296461155" sldId="291"/>
            <ac:picMk id="10" creationId="{C89E25B5-FCCC-A0AC-C820-018970B81211}"/>
          </ac:picMkLst>
        </pc:picChg>
      </pc:sldChg>
      <pc:sldChg chg="modSp mod modTransition">
        <pc:chgData name="Leonie Smith" userId="fed1330f33f5650e" providerId="LiveId" clId="{D0D85F41-FC0F-4C69-AA02-B0DE2569133F}" dt="2023-01-13T08:51:06.307" v="32"/>
        <pc:sldMkLst>
          <pc:docMk/>
          <pc:sldMk cId="1958691687" sldId="292"/>
        </pc:sldMkLst>
        <pc:spChg chg="mod">
          <ac:chgData name="Leonie Smith" userId="fed1330f33f5650e" providerId="LiveId" clId="{D0D85F41-FC0F-4C69-AA02-B0DE2569133F}" dt="2023-01-13T08:49:36.157" v="26"/>
          <ac:spMkLst>
            <pc:docMk/>
            <pc:sldMk cId="1958691687" sldId="292"/>
            <ac:spMk id="2" creationId="{F8A03188-93B7-2BEA-D612-45F535764697}"/>
          </ac:spMkLst>
        </pc:spChg>
      </pc:sldChg>
      <pc:sldChg chg="addSp delSp modSp mod modTransition modAnim">
        <pc:chgData name="Leonie Smith" userId="fed1330f33f5650e" providerId="LiveId" clId="{D0D85F41-FC0F-4C69-AA02-B0DE2569133F}" dt="2023-01-13T08:52:56.194" v="57"/>
        <pc:sldMkLst>
          <pc:docMk/>
          <pc:sldMk cId="1529226972" sldId="293"/>
        </pc:sldMkLst>
        <pc:spChg chg="add mod">
          <ac:chgData name="Leonie Smith" userId="fed1330f33f5650e" providerId="LiveId" clId="{D0D85F41-FC0F-4C69-AA02-B0DE2569133F}" dt="2023-01-13T08:52:56.194" v="57"/>
          <ac:spMkLst>
            <pc:docMk/>
            <pc:sldMk cId="1529226972" sldId="293"/>
            <ac:spMk id="2" creationId="{525CBA55-017A-45FD-D2F4-769066D0148B}"/>
          </ac:spMkLst>
        </pc:spChg>
        <pc:spChg chg="del">
          <ac:chgData name="Leonie Smith" userId="fed1330f33f5650e" providerId="LiveId" clId="{D0D85F41-FC0F-4C69-AA02-B0DE2569133F}" dt="2023-01-13T08:52:24.529" v="50" actId="21"/>
          <ac:spMkLst>
            <pc:docMk/>
            <pc:sldMk cId="1529226972" sldId="293"/>
            <ac:spMk id="3" creationId="{A58184BD-88F1-BA02-40C1-D8403D0EEC0D}"/>
          </ac:spMkLst>
        </pc:spChg>
        <pc:picChg chg="del">
          <ac:chgData name="Leonie Smith" userId="fed1330f33f5650e" providerId="LiveId" clId="{D0D85F41-FC0F-4C69-AA02-B0DE2569133F}" dt="2023-01-13T08:51:06.307" v="32"/>
          <ac:picMkLst>
            <pc:docMk/>
            <pc:sldMk cId="1529226972" sldId="293"/>
            <ac:picMk id="7" creationId="{336D06AB-0C8B-8967-E5ED-23F4EFB16677}"/>
          </ac:picMkLst>
        </pc:picChg>
      </pc:sldChg>
      <pc:sldChg chg="modSp mod modTransition">
        <pc:chgData name="Leonie Smith" userId="fed1330f33f5650e" providerId="LiveId" clId="{D0D85F41-FC0F-4C69-AA02-B0DE2569133F}" dt="2023-01-13T08:51:06.307" v="32"/>
        <pc:sldMkLst>
          <pc:docMk/>
          <pc:sldMk cId="2854726332" sldId="294"/>
        </pc:sldMkLst>
        <pc:spChg chg="mod">
          <ac:chgData name="Leonie Smith" userId="fed1330f33f5650e" providerId="LiveId" clId="{D0D85F41-FC0F-4C69-AA02-B0DE2569133F}" dt="2023-01-13T08:49:41.363" v="27"/>
          <ac:spMkLst>
            <pc:docMk/>
            <pc:sldMk cId="2854726332" sldId="294"/>
            <ac:spMk id="2" creationId="{96EDBBBD-32A2-581F-11BD-404ECD928654}"/>
          </ac:spMkLst>
        </pc:spChg>
      </pc:sldChg>
      <pc:sldChg chg="addSp delSp modSp mod modTransition modAnim">
        <pc:chgData name="Leonie Smith" userId="fed1330f33f5650e" providerId="LiveId" clId="{D0D85F41-FC0F-4C69-AA02-B0DE2569133F}" dt="2023-01-13T08:52:53.539" v="56"/>
        <pc:sldMkLst>
          <pc:docMk/>
          <pc:sldMk cId="621559516" sldId="295"/>
        </pc:sldMkLst>
        <pc:spChg chg="add mod">
          <ac:chgData name="Leonie Smith" userId="fed1330f33f5650e" providerId="LiveId" clId="{D0D85F41-FC0F-4C69-AA02-B0DE2569133F}" dt="2023-01-13T08:52:53.539" v="56"/>
          <ac:spMkLst>
            <pc:docMk/>
            <pc:sldMk cId="621559516" sldId="295"/>
            <ac:spMk id="2" creationId="{5D00F68F-2D59-E625-0FB9-0C96214B134C}"/>
          </ac:spMkLst>
        </pc:spChg>
        <pc:spChg chg="del">
          <ac:chgData name="Leonie Smith" userId="fed1330f33f5650e" providerId="LiveId" clId="{D0D85F41-FC0F-4C69-AA02-B0DE2569133F}" dt="2023-01-13T08:52:27.657" v="51" actId="21"/>
          <ac:spMkLst>
            <pc:docMk/>
            <pc:sldMk cId="621559516" sldId="295"/>
            <ac:spMk id="3" creationId="{A58184BD-88F1-BA02-40C1-D8403D0EEC0D}"/>
          </ac:spMkLst>
        </pc:spChg>
        <pc:picChg chg="del">
          <ac:chgData name="Leonie Smith" userId="fed1330f33f5650e" providerId="LiveId" clId="{D0D85F41-FC0F-4C69-AA02-B0DE2569133F}" dt="2023-01-13T08:51:06.307" v="32"/>
          <ac:picMkLst>
            <pc:docMk/>
            <pc:sldMk cId="621559516" sldId="295"/>
            <ac:picMk id="5" creationId="{48B96632-1EA1-AAA5-B934-EEB435D929D9}"/>
          </ac:picMkLst>
        </pc:picChg>
      </pc:sldChg>
      <pc:sldChg chg="modSp mod modTransition">
        <pc:chgData name="Leonie Smith" userId="fed1330f33f5650e" providerId="LiveId" clId="{D0D85F41-FC0F-4C69-AA02-B0DE2569133F}" dt="2023-01-13T08:51:06.307" v="32"/>
        <pc:sldMkLst>
          <pc:docMk/>
          <pc:sldMk cId="3802470498" sldId="296"/>
        </pc:sldMkLst>
        <pc:spChg chg="mod">
          <ac:chgData name="Leonie Smith" userId="fed1330f33f5650e" providerId="LiveId" clId="{D0D85F41-FC0F-4C69-AA02-B0DE2569133F}" dt="2023-01-13T08:49:49.113" v="28"/>
          <ac:spMkLst>
            <pc:docMk/>
            <pc:sldMk cId="3802470498" sldId="296"/>
            <ac:spMk id="2" creationId="{7576820A-75D9-5511-5876-9615007CD974}"/>
          </ac:spMkLst>
        </pc:spChg>
      </pc:sldChg>
      <pc:sldChg chg="addSp delSp modSp mod modTransition modAnim">
        <pc:chgData name="Leonie Smith" userId="fed1330f33f5650e" providerId="LiveId" clId="{D0D85F41-FC0F-4C69-AA02-B0DE2569133F}" dt="2023-01-13T08:52:51.699" v="55"/>
        <pc:sldMkLst>
          <pc:docMk/>
          <pc:sldMk cId="2786782502" sldId="297"/>
        </pc:sldMkLst>
        <pc:spChg chg="add mod">
          <ac:chgData name="Leonie Smith" userId="fed1330f33f5650e" providerId="LiveId" clId="{D0D85F41-FC0F-4C69-AA02-B0DE2569133F}" dt="2023-01-13T08:52:51.699" v="55"/>
          <ac:spMkLst>
            <pc:docMk/>
            <pc:sldMk cId="2786782502" sldId="297"/>
            <ac:spMk id="2" creationId="{61397C83-F57B-A264-B085-CFD2360A89EF}"/>
          </ac:spMkLst>
        </pc:spChg>
        <pc:spChg chg="del">
          <ac:chgData name="Leonie Smith" userId="fed1330f33f5650e" providerId="LiveId" clId="{D0D85F41-FC0F-4C69-AA02-B0DE2569133F}" dt="2023-01-13T08:52:32.043" v="52" actId="21"/>
          <ac:spMkLst>
            <pc:docMk/>
            <pc:sldMk cId="2786782502" sldId="297"/>
            <ac:spMk id="3" creationId="{A58184BD-88F1-BA02-40C1-D8403D0EEC0D}"/>
          </ac:spMkLst>
        </pc:spChg>
        <pc:picChg chg="del">
          <ac:chgData name="Leonie Smith" userId="fed1330f33f5650e" providerId="LiveId" clId="{D0D85F41-FC0F-4C69-AA02-B0DE2569133F}" dt="2023-01-13T08:51:06.307" v="32"/>
          <ac:picMkLst>
            <pc:docMk/>
            <pc:sldMk cId="2786782502" sldId="297"/>
            <ac:picMk id="5" creationId="{685979B6-1ACF-122C-D48B-FC77C562F62C}"/>
          </ac:picMkLst>
        </pc:picChg>
      </pc:sldChg>
      <pc:sldChg chg="modSp mod modTransition">
        <pc:chgData name="Leonie Smith" userId="fed1330f33f5650e" providerId="LiveId" clId="{D0D85F41-FC0F-4C69-AA02-B0DE2569133F}" dt="2023-01-13T08:51:06.307" v="32"/>
        <pc:sldMkLst>
          <pc:docMk/>
          <pc:sldMk cId="3573025644" sldId="298"/>
        </pc:sldMkLst>
        <pc:spChg chg="mod">
          <ac:chgData name="Leonie Smith" userId="fed1330f33f5650e" providerId="LiveId" clId="{D0D85F41-FC0F-4C69-AA02-B0DE2569133F}" dt="2023-01-13T08:49:56.301" v="29"/>
          <ac:spMkLst>
            <pc:docMk/>
            <pc:sldMk cId="3573025644" sldId="298"/>
            <ac:spMk id="2" creationId="{EB9F686C-6E09-D31B-D5D1-A82E03785AA8}"/>
          </ac:spMkLst>
        </pc:spChg>
      </pc:sldChg>
      <pc:sldChg chg="addSp delSp modSp mod modTransition modAnim">
        <pc:chgData name="Leonie Smith" userId="fed1330f33f5650e" providerId="LiveId" clId="{D0D85F41-FC0F-4C69-AA02-B0DE2569133F}" dt="2023-01-13T08:52:50.207" v="54"/>
        <pc:sldMkLst>
          <pc:docMk/>
          <pc:sldMk cId="1867409213" sldId="299"/>
        </pc:sldMkLst>
        <pc:spChg chg="add mod">
          <ac:chgData name="Leonie Smith" userId="fed1330f33f5650e" providerId="LiveId" clId="{D0D85F41-FC0F-4C69-AA02-B0DE2569133F}" dt="2023-01-13T08:52:50.207" v="54"/>
          <ac:spMkLst>
            <pc:docMk/>
            <pc:sldMk cId="1867409213" sldId="299"/>
            <ac:spMk id="2" creationId="{DE101CB7-7622-163A-F1BA-8059E13A3039}"/>
          </ac:spMkLst>
        </pc:spChg>
        <pc:spChg chg="del">
          <ac:chgData name="Leonie Smith" userId="fed1330f33f5650e" providerId="LiveId" clId="{D0D85F41-FC0F-4C69-AA02-B0DE2569133F}" dt="2023-01-13T08:52:36.386" v="53" actId="21"/>
          <ac:spMkLst>
            <pc:docMk/>
            <pc:sldMk cId="1867409213" sldId="299"/>
            <ac:spMk id="3" creationId="{A58184BD-88F1-BA02-40C1-D8403D0EEC0D}"/>
          </ac:spMkLst>
        </pc:spChg>
        <pc:picChg chg="del">
          <ac:chgData name="Leonie Smith" userId="fed1330f33f5650e" providerId="LiveId" clId="{D0D85F41-FC0F-4C69-AA02-B0DE2569133F}" dt="2023-01-13T08:51:06.307" v="32"/>
          <ac:picMkLst>
            <pc:docMk/>
            <pc:sldMk cId="1867409213" sldId="299"/>
            <ac:picMk id="8" creationId="{710DACDE-9515-2086-69D9-052F633EEC10}"/>
          </ac:picMkLst>
        </pc:picChg>
      </pc:sldChg>
      <pc:sldChg chg="modSp mod modTransition">
        <pc:chgData name="Leonie Smith" userId="fed1330f33f5650e" providerId="LiveId" clId="{D0D85F41-FC0F-4C69-AA02-B0DE2569133F}" dt="2023-01-13T08:51:06.307" v="32"/>
        <pc:sldMkLst>
          <pc:docMk/>
          <pc:sldMk cId="3023367092" sldId="300"/>
        </pc:sldMkLst>
        <pc:spChg chg="mod">
          <ac:chgData name="Leonie Smith" userId="fed1330f33f5650e" providerId="LiveId" clId="{D0D85F41-FC0F-4C69-AA02-B0DE2569133F}" dt="2023-01-13T08:50:02.635" v="30"/>
          <ac:spMkLst>
            <pc:docMk/>
            <pc:sldMk cId="3023367092" sldId="300"/>
            <ac:spMk id="3" creationId="{835BC5D1-6D9F-6D8C-6649-8ACE32FEFD22}"/>
          </ac:spMkLst>
        </pc:spChg>
      </pc:sldChg>
      <pc:sldChg chg="addSp delSp modSp mod modTransition modAnim">
        <pc:chgData name="Leonie Smith" userId="fed1330f33f5650e" providerId="LiveId" clId="{D0D85F41-FC0F-4C69-AA02-B0DE2569133F}" dt="2023-01-13T08:53:19.381" v="70"/>
        <pc:sldMkLst>
          <pc:docMk/>
          <pc:sldMk cId="4225761942" sldId="301"/>
        </pc:sldMkLst>
        <pc:spChg chg="add mod">
          <ac:chgData name="Leonie Smith" userId="fed1330f33f5650e" providerId="LiveId" clId="{D0D85F41-FC0F-4C69-AA02-B0DE2569133F}" dt="2023-01-13T08:53:19.381" v="70"/>
          <ac:spMkLst>
            <pc:docMk/>
            <pc:sldMk cId="4225761942" sldId="301"/>
            <ac:spMk id="2" creationId="{9A0115AB-1C5F-70CE-ACD6-876E5952BFA9}"/>
          </ac:spMkLst>
        </pc:spChg>
        <pc:spChg chg="del">
          <ac:chgData name="Leonie Smith" userId="fed1330f33f5650e" providerId="LiveId" clId="{D0D85F41-FC0F-4C69-AA02-B0DE2569133F}" dt="2023-01-13T08:51:37.171" v="37" actId="21"/>
          <ac:spMkLst>
            <pc:docMk/>
            <pc:sldMk cId="4225761942" sldId="301"/>
            <ac:spMk id="3" creationId="{A58184BD-88F1-BA02-40C1-D8403D0EEC0D}"/>
          </ac:spMkLst>
        </pc:spChg>
        <pc:picChg chg="del">
          <ac:chgData name="Leonie Smith" userId="fed1330f33f5650e" providerId="LiveId" clId="{D0D85F41-FC0F-4C69-AA02-B0DE2569133F}" dt="2023-01-13T08:51:06.307" v="32"/>
          <ac:picMkLst>
            <pc:docMk/>
            <pc:sldMk cId="4225761942" sldId="301"/>
            <ac:picMk id="5" creationId="{C459DF78-C8DE-5ECD-FB27-E43B8AF85190}"/>
          </ac:picMkLst>
        </pc:picChg>
      </pc:sldChg>
      <pc:sldChg chg="modSp mod modTransition">
        <pc:chgData name="Leonie Smith" userId="fed1330f33f5650e" providerId="LiveId" clId="{D0D85F41-FC0F-4C69-AA02-B0DE2569133F}" dt="2023-01-13T08:51:06.307" v="32"/>
        <pc:sldMkLst>
          <pc:docMk/>
          <pc:sldMk cId="2697171915" sldId="302"/>
        </pc:sldMkLst>
        <pc:spChg chg="mod">
          <ac:chgData name="Leonie Smith" userId="fed1330f33f5650e" providerId="LiveId" clId="{D0D85F41-FC0F-4C69-AA02-B0DE2569133F}" dt="2023-01-13T08:48:34.442" v="14"/>
          <ac:spMkLst>
            <pc:docMk/>
            <pc:sldMk cId="2697171915" sldId="302"/>
            <ac:spMk id="2" creationId="{764817AF-2865-F352-1EB2-68C6A4F8FCB2}"/>
          </ac:spMkLst>
        </pc:spChg>
      </pc:sldChg>
      <pc:sldChg chg="addSp delSp modSp mod modTransition modAnim">
        <pc:chgData name="Leonie Smith" userId="fed1330f33f5650e" providerId="LiveId" clId="{D0D85F41-FC0F-4C69-AA02-B0DE2569133F}" dt="2023-01-13T08:53:01.639" v="60"/>
        <pc:sldMkLst>
          <pc:docMk/>
          <pc:sldMk cId="1498255298" sldId="303"/>
        </pc:sldMkLst>
        <pc:spChg chg="add mod">
          <ac:chgData name="Leonie Smith" userId="fed1330f33f5650e" providerId="LiveId" clId="{D0D85F41-FC0F-4C69-AA02-B0DE2569133F}" dt="2023-01-13T08:53:01.639" v="60"/>
          <ac:spMkLst>
            <pc:docMk/>
            <pc:sldMk cId="1498255298" sldId="303"/>
            <ac:spMk id="2" creationId="{F6274021-1BF1-0243-0802-C5A79444640E}"/>
          </ac:spMkLst>
        </pc:spChg>
        <pc:spChg chg="del">
          <ac:chgData name="Leonie Smith" userId="fed1330f33f5650e" providerId="LiveId" clId="{D0D85F41-FC0F-4C69-AA02-B0DE2569133F}" dt="2023-01-13T08:52:15.344" v="47" actId="21"/>
          <ac:spMkLst>
            <pc:docMk/>
            <pc:sldMk cId="1498255298" sldId="303"/>
            <ac:spMk id="3" creationId="{A58184BD-88F1-BA02-40C1-D8403D0EEC0D}"/>
          </ac:spMkLst>
        </pc:spChg>
        <pc:picChg chg="del">
          <ac:chgData name="Leonie Smith" userId="fed1330f33f5650e" providerId="LiveId" clId="{D0D85F41-FC0F-4C69-AA02-B0DE2569133F}" dt="2023-01-13T08:51:06.307" v="32"/>
          <ac:picMkLst>
            <pc:docMk/>
            <pc:sldMk cId="1498255298" sldId="303"/>
            <ac:picMk id="5" creationId="{2DB48F7B-E4E6-BC31-914D-E5C594F69330}"/>
          </ac:picMkLst>
        </pc:picChg>
      </pc:sldChg>
      <pc:sldChg chg="modSp mod modTransition">
        <pc:chgData name="Leonie Smith" userId="fed1330f33f5650e" providerId="LiveId" clId="{D0D85F41-FC0F-4C69-AA02-B0DE2569133F}" dt="2023-01-13T08:51:06.307" v="32"/>
        <pc:sldMkLst>
          <pc:docMk/>
          <pc:sldMk cId="4190301344" sldId="304"/>
        </pc:sldMkLst>
        <pc:spChg chg="mod">
          <ac:chgData name="Leonie Smith" userId="fed1330f33f5650e" providerId="LiveId" clId="{D0D85F41-FC0F-4C69-AA02-B0DE2569133F}" dt="2023-01-13T08:49:18.700" v="23"/>
          <ac:spMkLst>
            <pc:docMk/>
            <pc:sldMk cId="4190301344" sldId="304"/>
            <ac:spMk id="2" creationId="{D0006DE2-281C-0199-5348-E418A246F2B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37 </a:t>
            </a:r>
            <a:r>
              <a:rPr lang="en-US" sz="1800" b="1" i="0" u="none" strike="noStrike" baseline="0" dirty="0">
                <a:latin typeface="TimesNewRomanPS-BoldMT"/>
              </a:rPr>
              <a:t>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783E21E3-FC5F-E59E-DA4C-E95DFA2E777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41"/>
    </mc:Choice>
    <mc:Fallback xmlns="">
      <p:transition spd="slow" advTm="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4" name="TextBox 3">
            <a:extLst>
              <a:ext uri="{FF2B5EF4-FFF2-40B4-BE49-F238E27FC236}">
                <a16:creationId xmlns:a16="http://schemas.microsoft.com/office/drawing/2014/main" id="{221AEC9B-E536-761C-FBB6-505B388DEA04}"/>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6:2</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28</a:t>
            </a:r>
            <a:r>
              <a:rPr lang="en-US" sz="3800" b="0" i="0">
                <a:solidFill>
                  <a:srgbClr val="121212"/>
                </a:solidFill>
                <a:effectLst/>
                <a:latin typeface="Inter" panose="020B0502030000000004" pitchFamily="34" charset="0"/>
              </a:rPr>
              <a:t>Then they inquired, “What must we do to perform the works of God?”</a:t>
            </a:r>
          </a:p>
          <a:p>
            <a:pPr algn="l"/>
            <a:r>
              <a:rPr lang="en-US" sz="3800" b="0" i="0">
                <a:solidFill>
                  <a:srgbClr val="777A7B"/>
                </a:solidFill>
                <a:effectLst/>
                <a:latin typeface="Inter" panose="020B0502030000000004" pitchFamily="34" charset="0"/>
              </a:rPr>
              <a:t>29</a:t>
            </a:r>
            <a:r>
              <a:rPr lang="en-US" sz="3800" b="0" i="0">
                <a:solidFill>
                  <a:srgbClr val="121212"/>
                </a:solidFill>
                <a:effectLst/>
                <a:latin typeface="Inter" panose="020B0502030000000004" pitchFamily="34" charset="0"/>
              </a:rPr>
              <a:t>Jesus replied, “The work of God is this: to believe in the One He has sent.”</a:t>
            </a:r>
          </a:p>
        </p:txBody>
      </p:sp>
      <p:sp>
        <p:nvSpPr>
          <p:cNvPr id="3" name="TextBox 2">
            <a:extLst>
              <a:ext uri="{FF2B5EF4-FFF2-40B4-BE49-F238E27FC236}">
                <a16:creationId xmlns:a16="http://schemas.microsoft.com/office/drawing/2014/main" id="{1D42EE0A-F3EC-B9F1-2CF3-B63A4C34AF4E}"/>
              </a:ext>
            </a:extLst>
          </p:cNvPr>
          <p:cNvSpPr txBox="1"/>
          <p:nvPr/>
        </p:nvSpPr>
        <p:spPr>
          <a:xfrm>
            <a:off x="6096000" y="124691"/>
            <a:ext cx="6096000" cy="6608618"/>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उन्होंने उससे कहा, “परमेश्वर के कार्य करने के लिये हम क्या करें?”</a:t>
            </a:r>
          </a:p>
          <a:p>
            <a:pPr algn="l"/>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यीशु ने उन्हें उत्तर दिया, “परमेश्वर का कार्य यह है, कि तुम उस पर, जिसे उसने भेजा है, विश्वास करो।”</a:t>
            </a:r>
          </a:p>
          <a:p>
            <a:endParaRPr lang="en-IN" sz="3600" dirty="0"/>
          </a:p>
        </p:txBody>
      </p:sp>
      <p:pic>
        <p:nvPicPr>
          <p:cNvPr id="8" name="Audio 7">
            <a:hlinkClick r:id="" action="ppaction://media"/>
            <a:extLst>
              <a:ext uri="{FF2B5EF4-FFF2-40B4-BE49-F238E27FC236}">
                <a16:creationId xmlns:a16="http://schemas.microsoft.com/office/drawing/2014/main" id="{EB75A5D5-9491-1BDC-876F-5154C46EED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761942"/>
      </p:ext>
    </p:extLst>
  </p:cSld>
  <p:clrMapOvr>
    <a:masterClrMapping/>
  </p:clrMapOvr>
  <mc:AlternateContent xmlns:mc="http://schemas.openxmlformats.org/markup-compatibility/2006" xmlns:p14="http://schemas.microsoft.com/office/powerpoint/2010/main">
    <mc:Choice Requires="p14">
      <p:transition spd="slow" p14:dur="2000" advTm="13020"/>
    </mc:Choice>
    <mc:Fallback xmlns="">
      <p:transition spd="slow" advTm="1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4" name="TextBox 3">
            <a:extLst>
              <a:ext uri="{FF2B5EF4-FFF2-40B4-BE49-F238E27FC236}">
                <a16:creationId xmlns:a16="http://schemas.microsoft.com/office/drawing/2014/main" id="{2AE545B9-B312-45C4-0F78-E028A11AE67D}"/>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6:2</a:t>
            </a:r>
            <a:r>
              <a:rPr lang="en-US" sz="2800" b="0" i="0" u="none" strike="noStrike" baseline="0" dirty="0">
                <a:solidFill>
                  <a:schemeClr val="bg1"/>
                </a:solidFill>
                <a:latin typeface="Mangal" panose="02040503050203030202" pitchFamily="18" charset="0"/>
                <a:cs typeface="Mangal" panose="02040503050203030202" pitchFamily="18" charset="0"/>
              </a:rPr>
              <a:t>8,29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For the bread of God is He who comes down from heaven and gives life to the world.”</a:t>
            </a:r>
            <a:endParaRPr lang="en-IN" sz="2000" dirty="0"/>
          </a:p>
        </p:txBody>
      </p:sp>
      <p:sp>
        <p:nvSpPr>
          <p:cNvPr id="2" name="TextBox 1">
            <a:extLst>
              <a:ext uri="{FF2B5EF4-FFF2-40B4-BE49-F238E27FC236}">
                <a16:creationId xmlns:a16="http://schemas.microsoft.com/office/drawing/2014/main" id="{553DE528-F39E-6586-EDFB-DA8B1302911F}"/>
              </a:ext>
            </a:extLst>
          </p:cNvPr>
          <p:cNvSpPr txBox="1"/>
          <p:nvPr/>
        </p:nvSpPr>
        <p:spPr>
          <a:xfrm>
            <a:off x="6096000" y="124691"/>
            <a:ext cx="6096000" cy="6608618"/>
          </a:xfrm>
          <a:prstGeom prst="rect">
            <a:avLst/>
          </a:prstGeom>
          <a:noFill/>
        </p:spPr>
        <p:txBody>
          <a:bodyPr wrap="square" rtlCol="0">
            <a:noAutofit/>
          </a:bodyPr>
          <a:lstStyle/>
          <a:p>
            <a:r>
              <a:rPr lang="en-IN" sz="4000" dirty="0"/>
              <a:t> </a:t>
            </a:r>
            <a:r>
              <a:rPr lang="hi-IN" sz="4000" b="0" i="0" dirty="0">
                <a:solidFill>
                  <a:srgbClr val="777A7B"/>
                </a:solidFill>
                <a:effectLst/>
                <a:latin typeface="Inter" panose="020B0502030000000004" pitchFamily="34" charset="0"/>
              </a:rPr>
              <a:t>33</a:t>
            </a:r>
            <a:r>
              <a:rPr lang="hi-IN" sz="4000" b="0" i="0" dirty="0">
                <a:solidFill>
                  <a:srgbClr val="121212"/>
                </a:solidFill>
                <a:effectLst/>
                <a:latin typeface="Inter" panose="020B0502030000000004" pitchFamily="34" charset="0"/>
              </a:rPr>
              <a:t> क्योंकि परमेश्वर की रोटी वही है, जो स्वर्ग से उतरकर जगत को जीवन देती है।”</a:t>
            </a:r>
            <a:endParaRPr lang="en-IN" sz="4000" dirty="0"/>
          </a:p>
        </p:txBody>
      </p:sp>
      <p:pic>
        <p:nvPicPr>
          <p:cNvPr id="6" name="Audio 5">
            <a:hlinkClick r:id="" action="ppaction://media"/>
            <a:extLst>
              <a:ext uri="{FF2B5EF4-FFF2-40B4-BE49-F238E27FC236}">
                <a16:creationId xmlns:a16="http://schemas.microsoft.com/office/drawing/2014/main" id="{AD8AB101-0559-EE7C-D75F-705FFF9248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123"/>
    </mc:Choice>
    <mc:Fallback xmlns="">
      <p:transition spd="slow" advTm="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4" name="TextBox 3">
            <a:extLst>
              <a:ext uri="{FF2B5EF4-FFF2-40B4-BE49-F238E27FC236}">
                <a16:creationId xmlns:a16="http://schemas.microsoft.com/office/drawing/2014/main" id="{495F7E4A-1F69-E5FA-6CEF-8FA067A4AA2B}"/>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“Sir,” they said, “give us this bread at all times.”</a:t>
            </a:r>
          </a:p>
          <a:p>
            <a:pPr algn="l"/>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Jesus answered, “I am the bread of life. Whoever comes to Me will never hunger, and whoever believes in Me will never thirst.</a:t>
            </a:r>
          </a:p>
        </p:txBody>
      </p:sp>
      <p:sp>
        <p:nvSpPr>
          <p:cNvPr id="3" name="TextBox 2">
            <a:extLst>
              <a:ext uri="{FF2B5EF4-FFF2-40B4-BE49-F238E27FC236}">
                <a16:creationId xmlns:a16="http://schemas.microsoft.com/office/drawing/2014/main" id="{4AA146A2-599D-CBA9-9E7C-DA1377571EBC}"/>
              </a:ext>
            </a:extLst>
          </p:cNvPr>
          <p:cNvSpPr txBox="1"/>
          <p:nvPr/>
        </p:nvSpPr>
        <p:spPr>
          <a:xfrm>
            <a:off x="6096000" y="124691"/>
            <a:ext cx="6096000" cy="6608618"/>
          </a:xfrm>
          <a:prstGeom prst="rect">
            <a:avLst/>
          </a:prstGeom>
          <a:noFill/>
        </p:spPr>
        <p:txBody>
          <a:bodyPr wrap="square" rtlCol="0">
            <a:noAutofit/>
          </a:bodyPr>
          <a:lstStyle/>
          <a:p>
            <a:pPr algn="l"/>
            <a:r>
              <a:rPr lang="en-IN" sz="3200" dirty="0"/>
              <a:t> </a:t>
            </a:r>
            <a:r>
              <a:rPr lang="hi-IN" sz="3200" b="0" i="0" dirty="0">
                <a:solidFill>
                  <a:srgbClr val="777A7B"/>
                </a:solidFill>
                <a:effectLst/>
                <a:latin typeface="Inter" panose="020B0502030000000004" pitchFamily="34" charset="0"/>
              </a:rPr>
              <a:t>34</a:t>
            </a:r>
            <a:r>
              <a:rPr lang="hi-IN" sz="3200" b="0" i="0" dirty="0">
                <a:solidFill>
                  <a:srgbClr val="121212"/>
                </a:solidFill>
                <a:effectLst/>
                <a:latin typeface="Inter" panose="020B0502030000000004" pitchFamily="34" charset="0"/>
              </a:rPr>
              <a:t>तब उन्होंने उससे कहा, “हे स्वामी, यह रोटी हमें सर्वदा दिया कर।”</a:t>
            </a:r>
          </a:p>
          <a:p>
            <a:pPr algn="l"/>
            <a:r>
              <a:rPr lang="hi-IN" sz="3200" b="0" i="0" dirty="0">
                <a:solidFill>
                  <a:srgbClr val="777A7B"/>
                </a:solidFill>
                <a:effectLst/>
                <a:latin typeface="Inter" panose="020B0502030000000004" pitchFamily="34" charset="0"/>
              </a:rPr>
              <a:t>35</a:t>
            </a:r>
            <a:r>
              <a:rPr lang="hi-IN" sz="3200" b="0" i="0" dirty="0">
                <a:solidFill>
                  <a:srgbClr val="121212"/>
                </a:solidFill>
                <a:effectLst/>
                <a:latin typeface="Inter" panose="020B0502030000000004" pitchFamily="34" charset="0"/>
              </a:rPr>
              <a:t>यीशु ने उनसे कहा, “जीवन की रोटी मैं हूँ</a:t>
            </a:r>
            <a:r>
              <a:rPr lang="en-US" sz="3200" b="0" i="0" dirty="0">
                <a:solidFill>
                  <a:srgbClr val="121212"/>
                </a:solidFill>
                <a:effectLst/>
                <a:latin typeface="Inter" panose="020B0502030000000004" pitchFamily="34" charset="0"/>
              </a:rPr>
              <a:t>c: </a:t>
            </a:r>
            <a:r>
              <a:rPr lang="hi-IN" sz="3200" b="0" i="0" dirty="0">
                <a:solidFill>
                  <a:srgbClr val="121212"/>
                </a:solidFill>
                <a:effectLst/>
                <a:latin typeface="Inter" panose="020B0502030000000004" pitchFamily="34" charset="0"/>
              </a:rPr>
              <a:t>जो मेरे पास आएगा वह कभी भूखा न होगा और जो मुझ पर विश्वास करेगा, वह कभी प्यासा न होगा।</a:t>
            </a:r>
          </a:p>
          <a:p>
            <a:endParaRPr lang="en-IN" sz="3200" dirty="0"/>
          </a:p>
        </p:txBody>
      </p:sp>
      <p:pic>
        <p:nvPicPr>
          <p:cNvPr id="26" name="Audio 25">
            <a:hlinkClick r:id="" action="ppaction://media"/>
            <a:extLst>
              <a:ext uri="{FF2B5EF4-FFF2-40B4-BE49-F238E27FC236}">
                <a16:creationId xmlns:a16="http://schemas.microsoft.com/office/drawing/2014/main" id="{576A2677-6424-B92A-1F98-D1B0061277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8860"/>
    </mc:Choice>
    <mc:Fallback xmlns="">
      <p:transition spd="slow" advTm="18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4" name="TextBox 3">
            <a:extLst>
              <a:ext uri="{FF2B5EF4-FFF2-40B4-BE49-F238E27FC236}">
                <a16:creationId xmlns:a16="http://schemas.microsoft.com/office/drawing/2014/main" id="{84B40351-0483-3492-6194-4C40CC830D72}"/>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4</a:t>
            </a:r>
            <a:r>
              <a:rPr lang="en-US" sz="2800" b="0" i="0" u="none" strike="noStrike" baseline="0" dirty="0">
                <a:solidFill>
                  <a:schemeClr val="bg1"/>
                </a:solidFill>
                <a:latin typeface="Mangal" panose="02040503050203030202" pitchFamily="18" charset="0"/>
                <a:cs typeface="Mangal" panose="02040503050203030202" pitchFamily="18" charset="0"/>
              </a:rPr>
              <a:t>,35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For it is My Father’s will that everyone who looks to the Son and believes in Him shall have eternal life, and I will raise him up at the last day.”</a:t>
            </a:r>
            <a:endParaRPr lang="en-IN" sz="3600" dirty="0"/>
          </a:p>
        </p:txBody>
      </p:sp>
      <p:sp>
        <p:nvSpPr>
          <p:cNvPr id="3" name="TextBox 2">
            <a:extLst>
              <a:ext uri="{FF2B5EF4-FFF2-40B4-BE49-F238E27FC236}">
                <a16:creationId xmlns:a16="http://schemas.microsoft.com/office/drawing/2014/main" id="{FD5C7E35-A6F1-1276-E1B7-249011A8D1BC}"/>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121212"/>
                </a:solidFill>
                <a:effectLst/>
                <a:latin typeface="Inter" panose="020B0502030000000004" pitchFamily="34" charset="0"/>
              </a:rPr>
              <a:t>क्योंकि मेरे पिता की इच्छा यह है, कि जो कोई पुत्र को देखे, और उस पर विश्वास करे, वह अनन्त जीवन पाए; और मैं उसे अन्तिम दिन फिर जिला उठाऊँगा।”</a:t>
            </a:r>
            <a:endParaRPr lang="en-IN" sz="3600" dirty="0"/>
          </a:p>
        </p:txBody>
      </p:sp>
      <p:pic>
        <p:nvPicPr>
          <p:cNvPr id="6" name="Audio 5">
            <a:hlinkClick r:id="" action="ppaction://media"/>
            <a:extLst>
              <a:ext uri="{FF2B5EF4-FFF2-40B4-BE49-F238E27FC236}">
                <a16:creationId xmlns:a16="http://schemas.microsoft.com/office/drawing/2014/main" id="{B76519DE-954F-E075-2A51-FFB37246DB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740"/>
    </mc:Choice>
    <mc:Fallback xmlns="">
      <p:transition spd="slow"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4" name="TextBox 3">
            <a:extLst>
              <a:ext uri="{FF2B5EF4-FFF2-40B4-BE49-F238E27FC236}">
                <a16:creationId xmlns:a16="http://schemas.microsoft.com/office/drawing/2014/main" id="{9697C6F9-3866-2E61-F98B-B3025A34CFDE}"/>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6:4</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41</a:t>
            </a:r>
            <a:r>
              <a:rPr lang="en-US" sz="3200" b="0" i="0">
                <a:solidFill>
                  <a:srgbClr val="121212"/>
                </a:solidFill>
                <a:effectLst/>
                <a:latin typeface="Inter" panose="020B0502030000000004" pitchFamily="34" charset="0"/>
              </a:rPr>
              <a:t>At this, the Jews began to grumble about Jesus because He had said, “I am the bread that came down from heaven.” </a:t>
            </a:r>
            <a:r>
              <a:rPr lang="en-US" sz="3200" b="0" i="0">
                <a:solidFill>
                  <a:srgbClr val="777A7B"/>
                </a:solidFill>
                <a:effectLst/>
                <a:latin typeface="Inter" panose="020B0502030000000004" pitchFamily="34" charset="0"/>
              </a:rPr>
              <a:t>42</a:t>
            </a:r>
            <a:r>
              <a:rPr lang="en-US" sz="3200" b="0" i="0">
                <a:solidFill>
                  <a:srgbClr val="121212"/>
                </a:solidFill>
                <a:effectLst/>
                <a:latin typeface="Inter" panose="020B0502030000000004" pitchFamily="34" charset="0"/>
              </a:rPr>
              <a:t>They were asking, “Is this not Jesus, the son of Joseph, whose father and mother we know? How then can He say, ‘I have come down from heaven?’”</a:t>
            </a:r>
            <a:endParaRPr lang="en-IN" sz="3200" dirty="0"/>
          </a:p>
        </p:txBody>
      </p:sp>
      <p:sp>
        <p:nvSpPr>
          <p:cNvPr id="3" name="TextBox 2">
            <a:extLst>
              <a:ext uri="{FF2B5EF4-FFF2-40B4-BE49-F238E27FC236}">
                <a16:creationId xmlns:a16="http://schemas.microsoft.com/office/drawing/2014/main" id="{31FDE0FB-9C87-D463-3B91-F68B7E6B8EAB}"/>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तब यहूदी उस पर कुड़कुड़ाने लगे, इसलिए कि उसने कहा था, “जो रोटी स्वर्ग से उतरी, वह मैं हूँ।” </a:t>
            </a:r>
            <a:r>
              <a:rPr lang="hi-IN" sz="3600" b="0" i="0" dirty="0">
                <a:solidFill>
                  <a:srgbClr val="777A7B"/>
                </a:solidFill>
                <a:effectLst/>
                <a:latin typeface="Inter" panose="020B0502030000000004" pitchFamily="34" charset="0"/>
              </a:rPr>
              <a:t>42</a:t>
            </a:r>
            <a:r>
              <a:rPr lang="hi-IN" sz="3600" b="0" i="0" dirty="0">
                <a:solidFill>
                  <a:srgbClr val="121212"/>
                </a:solidFill>
                <a:effectLst/>
                <a:latin typeface="Inter" panose="020B0502030000000004" pitchFamily="34" charset="0"/>
              </a:rPr>
              <a:t>और उन्होंने कहा, “क्या यह यूसुफ का पुत्र यीशु नहीं, जिसके माता-पिता को हम जानते हैं? तो वह क्यों कहता है कि मैं स्वर्ग से उतरा हूँ?”</a:t>
            </a:r>
            <a:endParaRPr lang="en-IN" sz="3600" dirty="0"/>
          </a:p>
        </p:txBody>
      </p:sp>
      <p:pic>
        <p:nvPicPr>
          <p:cNvPr id="22" name="Audio 21">
            <a:hlinkClick r:id="" action="ppaction://media"/>
            <a:extLst>
              <a:ext uri="{FF2B5EF4-FFF2-40B4-BE49-F238E27FC236}">
                <a16:creationId xmlns:a16="http://schemas.microsoft.com/office/drawing/2014/main" id="{78B74A3B-9FCE-A219-534F-BEEE1949EF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503"/>
    </mc:Choice>
    <mc:Fallback xmlns="">
      <p:transition spd="slow" advTm="1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753B3F0E-3AA2-BBA0-4B25-0F7EF372BA41}"/>
              </a:ext>
            </a:extLst>
          </p:cNvPr>
          <p:cNvSpPr txBox="1"/>
          <p:nvPr/>
        </p:nvSpPr>
        <p:spPr>
          <a:xfrm>
            <a:off x="313758" y="402349"/>
            <a:ext cx="6729068" cy="3026651"/>
          </a:xfrm>
          <a:prstGeom prst="rect">
            <a:avLst/>
          </a:prstGeom>
          <a:noFill/>
        </p:spPr>
        <p:txBody>
          <a:bodyPr wrap="square" rtlCol="0">
            <a:noAutofit/>
          </a:bodyPr>
          <a:lstStyle/>
          <a:p>
            <a:r>
              <a:rPr lang="hi-IN" sz="6000" dirty="0">
                <a:solidFill>
                  <a:schemeClr val="bg1"/>
                </a:solidFill>
              </a:rPr>
              <a:t>यीशु जीवन की रोटी है - यूहन्ना 6:22-71</a:t>
            </a:r>
            <a:endParaRPr lang="en-IN" sz="6000" dirty="0">
              <a:solidFill>
                <a:schemeClr val="bg1"/>
              </a:solidFill>
            </a:endParaRPr>
          </a:p>
        </p:txBody>
      </p:sp>
      <p:sp>
        <p:nvSpPr>
          <p:cNvPr id="2" name="TextBox 1">
            <a:extLst>
              <a:ext uri="{FF2B5EF4-FFF2-40B4-BE49-F238E27FC236}">
                <a16:creationId xmlns:a16="http://schemas.microsoft.com/office/drawing/2014/main" id="{C5214FB3-434B-DC07-49D9-47318DC4AA3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4" name="TextBox 3">
            <a:extLst>
              <a:ext uri="{FF2B5EF4-FFF2-40B4-BE49-F238E27FC236}">
                <a16:creationId xmlns:a16="http://schemas.microsoft.com/office/drawing/2014/main" id="{7D833CA4-F133-4DEE-938C-721196F12E98}"/>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6:4</a:t>
            </a:r>
            <a:r>
              <a:rPr lang="en-US" sz="2800" b="0" i="0" u="none" strike="noStrike" baseline="0" dirty="0">
                <a:solidFill>
                  <a:schemeClr val="bg1"/>
                </a:solidFill>
                <a:latin typeface="Mangal" panose="02040503050203030202" pitchFamily="18" charset="0"/>
                <a:cs typeface="Mangal" panose="02040503050203030202" pitchFamily="18" charset="0"/>
              </a:rPr>
              <a:t>1,42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(Jesus continued)</a:t>
            </a:r>
            <a:r>
              <a:rPr lang="en-US" sz="4000" b="0" i="0" dirty="0">
                <a:solidFill>
                  <a:srgbClr val="777A7B"/>
                </a:solidFill>
                <a:effectLst/>
                <a:latin typeface="Arial" panose="020B0604020202020204" pitchFamily="34" charset="0"/>
              </a:rPr>
              <a:t> </a:t>
            </a:r>
            <a:r>
              <a:rPr lang="en-US" sz="4000" b="0" i="0" dirty="0">
                <a:solidFill>
                  <a:srgbClr val="777A7B"/>
                </a:solidFill>
                <a:effectLst/>
                <a:latin typeface="Inter" panose="020B0502030000000004" pitchFamily="34" charset="0"/>
              </a:rPr>
              <a:t>47</a:t>
            </a:r>
            <a:r>
              <a:rPr lang="en-US" sz="4000" b="0" i="0" dirty="0">
                <a:solidFill>
                  <a:srgbClr val="121212"/>
                </a:solidFill>
                <a:effectLst/>
                <a:latin typeface="Inter" panose="020B0502030000000004" pitchFamily="34" charset="0"/>
              </a:rPr>
              <a:t>Truly, truly, I tell you, he who believes has eternal life. </a:t>
            </a:r>
            <a:r>
              <a:rPr lang="en-US" sz="4000" b="0" i="0" dirty="0">
                <a:solidFill>
                  <a:srgbClr val="777A7B"/>
                </a:solidFill>
                <a:effectLst/>
                <a:latin typeface="Inter" panose="020B0502030000000004" pitchFamily="34" charset="0"/>
              </a:rPr>
              <a:t>48</a:t>
            </a:r>
            <a:r>
              <a:rPr lang="en-US" sz="4000" b="0" i="0" dirty="0">
                <a:solidFill>
                  <a:srgbClr val="121212"/>
                </a:solidFill>
                <a:effectLst/>
                <a:latin typeface="Inter" panose="020B0502030000000004" pitchFamily="34" charset="0"/>
              </a:rPr>
              <a:t>I am the bread of life.</a:t>
            </a:r>
            <a:endParaRPr lang="en-IN" sz="4000" dirty="0"/>
          </a:p>
        </p:txBody>
      </p:sp>
      <p:sp>
        <p:nvSpPr>
          <p:cNvPr id="3" name="TextBox 2">
            <a:extLst>
              <a:ext uri="{FF2B5EF4-FFF2-40B4-BE49-F238E27FC236}">
                <a16:creationId xmlns:a16="http://schemas.microsoft.com/office/drawing/2014/main" id="{51095669-0EDB-7BA8-A22C-95E45C1994BB}"/>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47</a:t>
            </a:r>
            <a:r>
              <a:rPr lang="hi-IN" sz="3600" b="0" i="0" dirty="0">
                <a:solidFill>
                  <a:srgbClr val="121212"/>
                </a:solidFill>
                <a:effectLst/>
                <a:latin typeface="Inter" panose="020B0502030000000004" pitchFamily="34" charset="0"/>
              </a:rPr>
              <a:t>मैं तुम से सच-सच कहता हूँ, कि जो कोई विश्वास करता है, अनन्त जीवन उसी का है। </a:t>
            </a:r>
            <a:r>
              <a:rPr lang="hi-IN" sz="3600" b="0" i="0" dirty="0">
                <a:solidFill>
                  <a:srgbClr val="777A7B"/>
                </a:solidFill>
                <a:effectLst/>
                <a:latin typeface="Inter" panose="020B0502030000000004" pitchFamily="34" charset="0"/>
              </a:rPr>
              <a:t>48</a:t>
            </a:r>
            <a:r>
              <a:rPr lang="hi-IN" sz="3600" b="0" i="0" dirty="0">
                <a:solidFill>
                  <a:srgbClr val="121212"/>
                </a:solidFill>
                <a:effectLst/>
                <a:latin typeface="Inter" panose="020B0502030000000004" pitchFamily="34" charset="0"/>
              </a:rPr>
              <a:t>जीवन की रोटी मैं हूँ।</a:t>
            </a:r>
            <a:endParaRPr lang="en-IN" sz="3600" dirty="0"/>
          </a:p>
        </p:txBody>
      </p:sp>
      <p:pic>
        <p:nvPicPr>
          <p:cNvPr id="6" name="Audio 5">
            <a:hlinkClick r:id="" action="ppaction://media"/>
            <a:extLst>
              <a:ext uri="{FF2B5EF4-FFF2-40B4-BE49-F238E27FC236}">
                <a16:creationId xmlns:a16="http://schemas.microsoft.com/office/drawing/2014/main" id="{F7EDFD17-20D5-F05B-AA47-8268728097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968"/>
    </mc:Choice>
    <mc:Fallback xmlns="">
      <p:transition spd="slow" advTm="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3" name="TextBox 2">
            <a:extLst>
              <a:ext uri="{FF2B5EF4-FFF2-40B4-BE49-F238E27FC236}">
                <a16:creationId xmlns:a16="http://schemas.microsoft.com/office/drawing/2014/main" id="{65D38988-498B-C0B8-0042-013E5E7B2EBE}"/>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6:4</a:t>
            </a:r>
            <a:r>
              <a:rPr lang="en-US" sz="2800" b="0" i="0" u="none" strike="noStrike" baseline="0" dirty="0">
                <a:solidFill>
                  <a:schemeClr val="bg1"/>
                </a:solidFill>
                <a:latin typeface="Mangal" panose="02040503050203030202" pitchFamily="18" charset="0"/>
                <a:cs typeface="Mangal" panose="02040503050203030202" pitchFamily="18" charset="0"/>
              </a:rPr>
              <a:t>7,48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49</a:t>
            </a:r>
            <a:r>
              <a:rPr lang="en-US" sz="3600" b="0" i="0">
                <a:solidFill>
                  <a:srgbClr val="121212"/>
                </a:solidFill>
                <a:effectLst/>
                <a:latin typeface="Inter" panose="020B0502030000000004" pitchFamily="34" charset="0"/>
              </a:rPr>
              <a:t>Your fathers ate the manna in the wilderness, yet they died. </a:t>
            </a:r>
            <a:r>
              <a:rPr lang="en-US" sz="3600" b="0" i="0">
                <a:solidFill>
                  <a:srgbClr val="777A7B"/>
                </a:solidFill>
                <a:effectLst/>
                <a:latin typeface="Inter" panose="020B0502030000000004" pitchFamily="34" charset="0"/>
              </a:rPr>
              <a:t>50</a:t>
            </a:r>
            <a:r>
              <a:rPr lang="en-US" sz="3600" b="0" i="0">
                <a:solidFill>
                  <a:srgbClr val="121212"/>
                </a:solidFill>
                <a:effectLst/>
                <a:latin typeface="Inter" panose="020B0502030000000004" pitchFamily="34" charset="0"/>
              </a:rPr>
              <a:t>This is the bread that comes down from heaven, so that anyone may eat of it and not die.</a:t>
            </a:r>
            <a:endParaRPr lang="en-IN" sz="3600" dirty="0"/>
          </a:p>
        </p:txBody>
      </p:sp>
      <p:sp>
        <p:nvSpPr>
          <p:cNvPr id="2" name="TextBox 1">
            <a:extLst>
              <a:ext uri="{FF2B5EF4-FFF2-40B4-BE49-F238E27FC236}">
                <a16:creationId xmlns:a16="http://schemas.microsoft.com/office/drawing/2014/main" id="{532E84DC-D1F4-5F8B-CF21-FB448C036450}"/>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49</a:t>
            </a:r>
            <a:r>
              <a:rPr lang="hi-IN" sz="3600" b="0" i="0" dirty="0">
                <a:solidFill>
                  <a:srgbClr val="121212"/>
                </a:solidFill>
                <a:effectLst/>
                <a:latin typeface="Inter" panose="020B0502030000000004" pitchFamily="34" charset="0"/>
              </a:rPr>
              <a:t>तुम्हारे पूर्वजों ने जंगल में मन्ना खाया और मर गए। </a:t>
            </a:r>
            <a:r>
              <a:rPr lang="hi-IN" sz="3600" b="0" i="0" dirty="0">
                <a:solidFill>
                  <a:srgbClr val="777A7B"/>
                </a:solidFill>
                <a:effectLst/>
                <a:latin typeface="Inter" panose="020B0502030000000004" pitchFamily="34" charset="0"/>
              </a:rPr>
              <a:t>50</a:t>
            </a:r>
            <a:r>
              <a:rPr lang="hi-IN" sz="3600" b="0" i="0" dirty="0">
                <a:solidFill>
                  <a:srgbClr val="121212"/>
                </a:solidFill>
                <a:effectLst/>
                <a:latin typeface="Inter" panose="020B0502030000000004" pitchFamily="34" charset="0"/>
              </a:rPr>
              <a:t>यह वह रोटी है जो स्वर्ग से उतरती है ताकि मनुष्य उसमें से खाए और न मरे।</a:t>
            </a:r>
            <a:endParaRPr lang="en-IN" sz="3600" dirty="0"/>
          </a:p>
        </p:txBody>
      </p:sp>
      <p:pic>
        <p:nvPicPr>
          <p:cNvPr id="26" name="Audio 25">
            <a:hlinkClick r:id="" action="ppaction://media"/>
            <a:extLst>
              <a:ext uri="{FF2B5EF4-FFF2-40B4-BE49-F238E27FC236}">
                <a16:creationId xmlns:a16="http://schemas.microsoft.com/office/drawing/2014/main" id="{93DFB373-EAC9-6422-3B35-309464380C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007"/>
    </mc:Choice>
    <mc:Fallback xmlns="">
      <p:transition spd="slow" advTm="1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4" name="TextBox 3">
            <a:extLst>
              <a:ext uri="{FF2B5EF4-FFF2-40B4-BE49-F238E27FC236}">
                <a16:creationId xmlns:a16="http://schemas.microsoft.com/office/drawing/2014/main" id="{EDD8A3CF-F8B6-090E-8A7E-31598D5BC07E}"/>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6:4</a:t>
            </a:r>
            <a:r>
              <a:rPr lang="en-US" sz="2800" b="0" i="0" u="none" strike="noStrike" baseline="0" dirty="0">
                <a:solidFill>
                  <a:schemeClr val="bg1"/>
                </a:solidFill>
                <a:latin typeface="Mangal" panose="02040503050203030202" pitchFamily="18" charset="0"/>
                <a:cs typeface="Mangal" panose="02040503050203030202" pitchFamily="18" charset="0"/>
              </a:rPr>
              <a:t>9,50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51</a:t>
            </a:r>
            <a:r>
              <a:rPr lang="en-US" sz="3600" b="0" i="0">
                <a:solidFill>
                  <a:srgbClr val="121212"/>
                </a:solidFill>
                <a:effectLst/>
                <a:latin typeface="Inter" panose="020B0502030000000004" pitchFamily="34" charset="0"/>
              </a:rPr>
              <a:t>I am the living bread that came down from heaven. If anyone eats of this bread, he will live forever. And this bread, which I will give for the life of the world, is My flesh.”</a:t>
            </a:r>
            <a:endParaRPr lang="en-IN" sz="3600" dirty="0"/>
          </a:p>
        </p:txBody>
      </p:sp>
      <p:sp>
        <p:nvSpPr>
          <p:cNvPr id="3" name="TextBox 2">
            <a:extLst>
              <a:ext uri="{FF2B5EF4-FFF2-40B4-BE49-F238E27FC236}">
                <a16:creationId xmlns:a16="http://schemas.microsoft.com/office/drawing/2014/main" id="{C9ABE666-AC9D-CB59-306B-A2431598148C}"/>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51</a:t>
            </a:r>
            <a:r>
              <a:rPr lang="hi-IN" sz="3600" b="0" i="0" dirty="0">
                <a:solidFill>
                  <a:srgbClr val="121212"/>
                </a:solidFill>
                <a:effectLst/>
                <a:latin typeface="Inter" panose="020B0502030000000004" pitchFamily="34" charset="0"/>
              </a:rPr>
              <a:t>जीवन की रोटी जो स्वर्ग से उतरी मैं हूँ। यदि कोई इस रोटी में से खाए, तो सर्वदा जीवित रहेगा; और जो रोटी मैं जगत के जीवन के लिये दूँगा, वह मेरा माँस है।”</a:t>
            </a:r>
            <a:endParaRPr lang="en-IN" sz="3600" dirty="0"/>
          </a:p>
        </p:txBody>
      </p:sp>
      <p:pic>
        <p:nvPicPr>
          <p:cNvPr id="15" name="Audio 14">
            <a:hlinkClick r:id="" action="ppaction://media"/>
            <a:extLst>
              <a:ext uri="{FF2B5EF4-FFF2-40B4-BE49-F238E27FC236}">
                <a16:creationId xmlns:a16="http://schemas.microsoft.com/office/drawing/2014/main" id="{1AFA3336-1B6D-3730-2C17-3CBC2DF640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412143"/>
      </p:ext>
    </p:extLst>
  </p:cSld>
  <p:clrMapOvr>
    <a:masterClrMapping/>
  </p:clrMapOvr>
  <mc:AlternateContent xmlns:mc="http://schemas.openxmlformats.org/markup-compatibility/2006" xmlns:p14="http://schemas.microsoft.com/office/powerpoint/2010/main">
    <mc:Choice Requires="p14">
      <p:transition spd="slow" p14:dur="2000" advTm="13982"/>
    </mc:Choice>
    <mc:Fallback xmlns="">
      <p:transition spd="slow" advTm="1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4" name="TextBox 3">
            <a:extLst>
              <a:ext uri="{FF2B5EF4-FFF2-40B4-BE49-F238E27FC236}">
                <a16:creationId xmlns:a16="http://schemas.microsoft.com/office/drawing/2014/main" id="{B1FA85D4-933B-D104-6F67-89CDB1BB710B}"/>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52</a:t>
            </a:r>
            <a:r>
              <a:rPr lang="en-US" sz="4000" b="0" i="0">
                <a:solidFill>
                  <a:srgbClr val="121212"/>
                </a:solidFill>
                <a:effectLst/>
                <a:latin typeface="Inter" panose="020B0502030000000004" pitchFamily="34" charset="0"/>
              </a:rPr>
              <a:t>At this, the Jews began to argue among themselves, “How can this man give us His flesh to eat?”</a:t>
            </a:r>
            <a:endParaRPr lang="en-IN" sz="4000" dirty="0"/>
          </a:p>
        </p:txBody>
      </p:sp>
      <p:sp>
        <p:nvSpPr>
          <p:cNvPr id="2" name="TextBox 1">
            <a:extLst>
              <a:ext uri="{FF2B5EF4-FFF2-40B4-BE49-F238E27FC236}">
                <a16:creationId xmlns:a16="http://schemas.microsoft.com/office/drawing/2014/main" id="{39AF7E41-944A-5C7D-B520-A2F3EEFFD0BE}"/>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52</a:t>
            </a:r>
            <a:r>
              <a:rPr lang="hi-IN" sz="3600" b="0" i="0" dirty="0">
                <a:solidFill>
                  <a:srgbClr val="121212"/>
                </a:solidFill>
                <a:effectLst/>
                <a:latin typeface="Inter" panose="020B0502030000000004" pitchFamily="34" charset="0"/>
              </a:rPr>
              <a:t>इस पर यहूदी यह कहकर आपस में झगड़ने लगे, “यह मनुष्य कैसे हमें अपना माँस खाने को दे सकता है?”</a:t>
            </a:r>
            <a:endParaRPr lang="en-IN" sz="3600" dirty="0"/>
          </a:p>
        </p:txBody>
      </p:sp>
      <p:pic>
        <p:nvPicPr>
          <p:cNvPr id="10" name="Audio 9">
            <a:hlinkClick r:id="" action="ppaction://media"/>
            <a:extLst>
              <a:ext uri="{FF2B5EF4-FFF2-40B4-BE49-F238E27FC236}">
                <a16:creationId xmlns:a16="http://schemas.microsoft.com/office/drawing/2014/main" id="{50FA1904-EA49-B346-5C22-43A266AC3B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4473117"/>
      </p:ext>
    </p:extLst>
  </p:cSld>
  <p:clrMapOvr>
    <a:masterClrMapping/>
  </p:clrMapOvr>
  <mc:AlternateContent xmlns:mc="http://schemas.openxmlformats.org/markup-compatibility/2006" xmlns:p14="http://schemas.microsoft.com/office/powerpoint/2010/main">
    <mc:Choice Requires="p14">
      <p:transition spd="slow" p14:dur="2000" advTm="8834"/>
    </mc:Choice>
    <mc:Fallback xmlns="">
      <p:transition spd="slow" advTm="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4" name="TextBox 3">
            <a:extLst>
              <a:ext uri="{FF2B5EF4-FFF2-40B4-BE49-F238E27FC236}">
                <a16:creationId xmlns:a16="http://schemas.microsoft.com/office/drawing/2014/main" id="{86E0E33A-3C82-B8E7-124A-5EF65E78CCD7}"/>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53</a:t>
            </a:r>
            <a:r>
              <a:rPr lang="en-US" sz="3600" b="0" i="0">
                <a:solidFill>
                  <a:srgbClr val="121212"/>
                </a:solidFill>
                <a:effectLst/>
                <a:latin typeface="Inter" panose="020B0502030000000004" pitchFamily="34" charset="0"/>
              </a:rPr>
              <a:t>So Jesus said to them, “Truly, truly, I tell you, unless you eat the flesh and drink the blood of the Son of Man, you have no life in you. </a:t>
            </a:r>
            <a:endParaRPr lang="en-IN" sz="3600" dirty="0"/>
          </a:p>
        </p:txBody>
      </p:sp>
      <p:sp>
        <p:nvSpPr>
          <p:cNvPr id="3" name="TextBox 2">
            <a:extLst>
              <a:ext uri="{FF2B5EF4-FFF2-40B4-BE49-F238E27FC236}">
                <a16:creationId xmlns:a16="http://schemas.microsoft.com/office/drawing/2014/main" id="{F313CCBB-834B-19F4-E4BA-7F0800FC6329}"/>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53</a:t>
            </a:r>
            <a:r>
              <a:rPr lang="hi-IN" sz="3600" b="0" i="0" dirty="0">
                <a:solidFill>
                  <a:srgbClr val="121212"/>
                </a:solidFill>
                <a:effectLst/>
                <a:latin typeface="Inter" panose="020B0502030000000004" pitchFamily="34" charset="0"/>
              </a:rPr>
              <a:t>यीशु ने उनसे कहा, “मैं तुम से सच-सच कहता हूँ जब तक मनुष्य के पुत्र का माँस न खाओ, और उसका लहू न पीओ, तुम में जीवन नहीं।</a:t>
            </a:r>
            <a:endParaRPr lang="en-IN" sz="3600" dirty="0"/>
          </a:p>
        </p:txBody>
      </p:sp>
      <p:pic>
        <p:nvPicPr>
          <p:cNvPr id="6" name="Audio 5">
            <a:hlinkClick r:id="" action="ppaction://media"/>
            <a:extLst>
              <a:ext uri="{FF2B5EF4-FFF2-40B4-BE49-F238E27FC236}">
                <a16:creationId xmlns:a16="http://schemas.microsoft.com/office/drawing/2014/main" id="{1BC8933E-7285-84FE-D22C-3832E22310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7466859"/>
      </p:ext>
    </p:extLst>
  </p:cSld>
  <p:clrMapOvr>
    <a:masterClrMapping/>
  </p:clrMapOvr>
  <mc:AlternateContent xmlns:mc="http://schemas.openxmlformats.org/markup-compatibility/2006" xmlns:p14="http://schemas.microsoft.com/office/powerpoint/2010/main">
    <mc:Choice Requires="p14">
      <p:transition spd="slow" p14:dur="2000" advTm="10604"/>
    </mc:Choice>
    <mc:Fallback xmlns="">
      <p:transition spd="slow" advTm="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1" i="0" u="none" strike="noStrike" baseline="0" dirty="0">
                <a:latin typeface="TimesNewRomanPS-BoldMT"/>
              </a:rPr>
              <a:t>People reject Jesus</a:t>
            </a:r>
          </a:p>
          <a:p>
            <a:pPr algn="l"/>
            <a:r>
              <a:rPr lang="en-US" sz="4800" b="0" i="0" u="none" strike="noStrike" baseline="0" dirty="0">
                <a:latin typeface="TimesNewRomanPSMT"/>
              </a:rPr>
              <a:t>Jesus is the Bread of Life - John 6:22-71 </a:t>
            </a:r>
            <a:endParaRPr lang="en-IN" sz="4800" dirty="0"/>
          </a:p>
        </p:txBody>
      </p:sp>
      <p:sp>
        <p:nvSpPr>
          <p:cNvPr id="2" name="TextBox 1">
            <a:extLst>
              <a:ext uri="{FF2B5EF4-FFF2-40B4-BE49-F238E27FC236}">
                <a16:creationId xmlns:a16="http://schemas.microsoft.com/office/drawing/2014/main" id="{669FDE01-40A0-D4F3-41A2-EB504C4E245E}"/>
              </a:ext>
            </a:extLst>
          </p:cNvPr>
          <p:cNvSpPr txBox="1"/>
          <p:nvPr/>
        </p:nvSpPr>
        <p:spPr>
          <a:xfrm>
            <a:off x="6096000" y="124691"/>
            <a:ext cx="6096000" cy="6608618"/>
          </a:xfrm>
          <a:prstGeom prst="rect">
            <a:avLst/>
          </a:prstGeom>
          <a:noFill/>
        </p:spPr>
        <p:txBody>
          <a:bodyPr wrap="square" rtlCol="0">
            <a:noAutofit/>
          </a:bodyPr>
          <a:lstStyle/>
          <a:p>
            <a:r>
              <a:rPr lang="hi-IN" sz="4400" dirty="0"/>
              <a:t>लोग यीशु को अस्वीकार करते हैं</a:t>
            </a:r>
          </a:p>
          <a:p>
            <a:r>
              <a:rPr lang="hi-IN" sz="4400" dirty="0"/>
              <a:t>यीशु जीवन की रोटी है - यूहन्ना 6:22-71</a:t>
            </a:r>
            <a:endParaRPr lang="en-IN" sz="4400" dirty="0"/>
          </a:p>
        </p:txBody>
      </p:sp>
      <p:pic>
        <p:nvPicPr>
          <p:cNvPr id="6" name="Audio 5">
            <a:hlinkClick r:id="" action="ppaction://media"/>
            <a:extLst>
              <a:ext uri="{FF2B5EF4-FFF2-40B4-BE49-F238E27FC236}">
                <a16:creationId xmlns:a16="http://schemas.microsoft.com/office/drawing/2014/main" id="{EC6274E3-B625-8AC5-164C-9EBBF12FCE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81"/>
    </mc:Choice>
    <mc:Fallback xmlns="">
      <p:transition spd="slow" advTm="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4" name="TextBox 3">
            <a:extLst>
              <a:ext uri="{FF2B5EF4-FFF2-40B4-BE49-F238E27FC236}">
                <a16:creationId xmlns:a16="http://schemas.microsoft.com/office/drawing/2014/main" id="{56C11E64-5F28-4E58-F9BE-767F36E6629C}"/>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54</a:t>
            </a:r>
            <a:r>
              <a:rPr lang="en-US" sz="4000" b="0" i="0">
                <a:solidFill>
                  <a:srgbClr val="121212"/>
                </a:solidFill>
                <a:effectLst/>
                <a:latin typeface="Inter" panose="020B0502030000000004" pitchFamily="34" charset="0"/>
              </a:rPr>
              <a:t>Whoever eats My flesh and drinks My blood has eternal life, and I will raise him up at the last day. </a:t>
            </a:r>
            <a:endParaRPr lang="en-IN" sz="2000" dirty="0"/>
          </a:p>
        </p:txBody>
      </p:sp>
      <p:sp>
        <p:nvSpPr>
          <p:cNvPr id="3" name="TextBox 2">
            <a:extLst>
              <a:ext uri="{FF2B5EF4-FFF2-40B4-BE49-F238E27FC236}">
                <a16:creationId xmlns:a16="http://schemas.microsoft.com/office/drawing/2014/main" id="{E7C6F9FB-CAB4-71DC-DFBD-716E48D05ABA}"/>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54</a:t>
            </a:r>
            <a:r>
              <a:rPr lang="hi-IN" sz="3600" b="0" i="0" dirty="0">
                <a:solidFill>
                  <a:srgbClr val="121212"/>
                </a:solidFill>
                <a:effectLst/>
                <a:latin typeface="Inter" panose="020B0502030000000004" pitchFamily="34" charset="0"/>
              </a:rPr>
              <a:t>जो मेरा माँस खाता, और मेरा लहू पीता है, अनन्त जीवन उसी का है, और मैं अन्तिम दिन फिर उसे जिला उठाऊँगा।</a:t>
            </a:r>
            <a:endParaRPr lang="en-IN" sz="3600" dirty="0"/>
          </a:p>
        </p:txBody>
      </p:sp>
      <p:pic>
        <p:nvPicPr>
          <p:cNvPr id="6" name="Audio 5">
            <a:hlinkClick r:id="" action="ppaction://media"/>
            <a:extLst>
              <a:ext uri="{FF2B5EF4-FFF2-40B4-BE49-F238E27FC236}">
                <a16:creationId xmlns:a16="http://schemas.microsoft.com/office/drawing/2014/main" id="{290EE526-4638-FDA1-A312-2FAE304A01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8255298"/>
      </p:ext>
    </p:extLst>
  </p:cSld>
  <p:clrMapOvr>
    <a:masterClrMapping/>
  </p:clrMapOvr>
  <mc:AlternateContent xmlns:mc="http://schemas.openxmlformats.org/markup-compatibility/2006" xmlns:p14="http://schemas.microsoft.com/office/powerpoint/2010/main">
    <mc:Choice Requires="p14">
      <p:transition spd="slow" p14:dur="2000" advTm="9305"/>
    </mc:Choice>
    <mc:Fallback xmlns="">
      <p:transition spd="slow" advTm="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4" name="TextBox 3">
            <a:extLst>
              <a:ext uri="{FF2B5EF4-FFF2-40B4-BE49-F238E27FC236}">
                <a16:creationId xmlns:a16="http://schemas.microsoft.com/office/drawing/2014/main" id="{95415BB3-DD45-C1DD-2CAB-1ED1444B11D7}"/>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54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60 </a:t>
            </a:r>
            <a:r>
              <a:rPr lang="en-US" sz="4000" b="0" i="0" dirty="0">
                <a:solidFill>
                  <a:srgbClr val="121212"/>
                </a:solidFill>
                <a:effectLst/>
                <a:latin typeface="Inter" panose="020B0502030000000004" pitchFamily="34" charset="0"/>
              </a:rPr>
              <a:t>On hearing it, many of His disciples said, “This is a difficult teaching. Who can accept it?”</a:t>
            </a:r>
            <a:endParaRPr lang="en-IN" sz="4000" dirty="0"/>
          </a:p>
        </p:txBody>
      </p:sp>
      <p:sp>
        <p:nvSpPr>
          <p:cNvPr id="2" name="TextBox 1">
            <a:extLst>
              <a:ext uri="{FF2B5EF4-FFF2-40B4-BE49-F238E27FC236}">
                <a16:creationId xmlns:a16="http://schemas.microsoft.com/office/drawing/2014/main" id="{5D6C4EF8-5A46-F8E4-805C-5DC0D6BA3D13}"/>
              </a:ext>
            </a:extLst>
          </p:cNvPr>
          <p:cNvSpPr txBox="1"/>
          <p:nvPr/>
        </p:nvSpPr>
        <p:spPr>
          <a:xfrm>
            <a:off x="6096000" y="124691"/>
            <a:ext cx="6096000" cy="6608618"/>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60</a:t>
            </a:r>
            <a:r>
              <a:rPr lang="hi-IN" sz="3800" b="0" i="0" dirty="0">
                <a:solidFill>
                  <a:srgbClr val="121212"/>
                </a:solidFill>
                <a:effectLst/>
                <a:latin typeface="Inter" panose="020B0502030000000004" pitchFamily="34" charset="0"/>
              </a:rPr>
              <a:t>इसलिए उसके चेलों में से बहुतों ने यह सुनकर कहा, “यह तो कठोर शिक्षा है; इसे कौन मान सकता है?”</a:t>
            </a:r>
            <a:endParaRPr lang="en-IN" sz="3800" dirty="0"/>
          </a:p>
        </p:txBody>
      </p:sp>
      <p:pic>
        <p:nvPicPr>
          <p:cNvPr id="39" name="Audio 38">
            <a:hlinkClick r:id="" action="ppaction://media"/>
            <a:extLst>
              <a:ext uri="{FF2B5EF4-FFF2-40B4-BE49-F238E27FC236}">
                <a16:creationId xmlns:a16="http://schemas.microsoft.com/office/drawing/2014/main" id="{B6A58E93-5C70-8104-3F93-876658502F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5831467"/>
      </p:ext>
    </p:extLst>
  </p:cSld>
  <p:clrMapOvr>
    <a:masterClrMapping/>
  </p:clrMapOvr>
  <mc:AlternateContent xmlns:mc="http://schemas.openxmlformats.org/markup-compatibility/2006" xmlns:p14="http://schemas.microsoft.com/office/powerpoint/2010/main">
    <mc:Choice Requires="p14">
      <p:transition spd="slow" p14:dur="2000" advTm="9520"/>
    </mc:Choice>
    <mc:Fallback xmlns="">
      <p:transition spd="slow" advTm="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4" name="TextBox 3">
            <a:extLst>
              <a:ext uri="{FF2B5EF4-FFF2-40B4-BE49-F238E27FC236}">
                <a16:creationId xmlns:a16="http://schemas.microsoft.com/office/drawing/2014/main" id="{5367A268-0DA3-B046-F2ED-868FD1C75BBE}"/>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61</a:t>
            </a:r>
            <a:r>
              <a:rPr lang="en-US" sz="3600" b="0" i="0">
                <a:solidFill>
                  <a:srgbClr val="121212"/>
                </a:solidFill>
                <a:effectLst/>
                <a:latin typeface="Inter" panose="020B0502030000000004" pitchFamily="34" charset="0"/>
              </a:rPr>
              <a:t>Aware that His disciples were grumbling about this teaching, Jesus asked them, “Does this offend you? </a:t>
            </a:r>
            <a:r>
              <a:rPr lang="en-US" sz="3600" b="0" i="0">
                <a:solidFill>
                  <a:srgbClr val="777A7B"/>
                </a:solidFill>
                <a:effectLst/>
                <a:latin typeface="Inter" panose="020B0502030000000004" pitchFamily="34" charset="0"/>
              </a:rPr>
              <a:t>62</a:t>
            </a:r>
            <a:r>
              <a:rPr lang="en-US" sz="3600" b="0" i="0">
                <a:solidFill>
                  <a:srgbClr val="121212"/>
                </a:solidFill>
                <a:effectLst/>
                <a:latin typeface="Inter" panose="020B0502030000000004" pitchFamily="34" charset="0"/>
              </a:rPr>
              <a:t>Then what will happen if you see the Son of Man ascend to where He was before?</a:t>
            </a:r>
            <a:endParaRPr lang="en-IN" sz="3600" dirty="0"/>
          </a:p>
        </p:txBody>
      </p:sp>
      <p:sp>
        <p:nvSpPr>
          <p:cNvPr id="3" name="TextBox 2">
            <a:extLst>
              <a:ext uri="{FF2B5EF4-FFF2-40B4-BE49-F238E27FC236}">
                <a16:creationId xmlns:a16="http://schemas.microsoft.com/office/drawing/2014/main" id="{2897A7B4-6EC3-3896-6D43-E14E90F3884A}"/>
              </a:ext>
            </a:extLst>
          </p:cNvPr>
          <p:cNvSpPr txBox="1"/>
          <p:nvPr/>
        </p:nvSpPr>
        <p:spPr>
          <a:xfrm>
            <a:off x="6096000" y="124691"/>
            <a:ext cx="6096000" cy="6608618"/>
          </a:xfrm>
          <a:prstGeom prst="rect">
            <a:avLst/>
          </a:prstGeom>
          <a:noFill/>
        </p:spPr>
        <p:txBody>
          <a:bodyPr wrap="square" rtlCol="0">
            <a:noAutofit/>
          </a:bodyPr>
          <a:lstStyle/>
          <a:p>
            <a:r>
              <a:rPr lang="en-IN" sz="3600" dirty="0"/>
              <a:t> </a:t>
            </a:r>
            <a:r>
              <a:rPr lang="hi-IN" sz="3600" b="0" i="0" dirty="0">
                <a:solidFill>
                  <a:srgbClr val="777A7B"/>
                </a:solidFill>
                <a:effectLst/>
                <a:latin typeface="Inter" panose="020B0502030000000004" pitchFamily="34" charset="0"/>
              </a:rPr>
              <a:t>61</a:t>
            </a:r>
            <a:r>
              <a:rPr lang="hi-IN" sz="3600" b="0" i="0" dirty="0">
                <a:solidFill>
                  <a:srgbClr val="121212"/>
                </a:solidFill>
                <a:effectLst/>
                <a:latin typeface="Inter" panose="020B0502030000000004" pitchFamily="34" charset="0"/>
              </a:rPr>
              <a:t>यीशु ने अपने मन में यह जानकर कि मेरे चेले आपस में इस बात पर कुड़कुड़ाते हैं, उनसे पूछा, “क्या इस बात से तुम्हें ठोकर लगती है? </a:t>
            </a:r>
            <a:r>
              <a:rPr lang="hi-IN" sz="3600" b="0" i="0" dirty="0">
                <a:solidFill>
                  <a:srgbClr val="777A7B"/>
                </a:solidFill>
                <a:effectLst/>
                <a:latin typeface="Inter" panose="020B0502030000000004" pitchFamily="34" charset="0"/>
              </a:rPr>
              <a:t>62</a:t>
            </a:r>
            <a:r>
              <a:rPr lang="hi-IN" sz="3600" b="0" i="0" dirty="0">
                <a:solidFill>
                  <a:srgbClr val="121212"/>
                </a:solidFill>
                <a:effectLst/>
                <a:latin typeface="Inter" panose="020B0502030000000004" pitchFamily="34" charset="0"/>
              </a:rPr>
              <a:t>और यदि तुम मनुष्य के पुत्र को जहाँ वह पहले था, वहाँ ऊपर जाते देखोगे, तो क्या होगा?</a:t>
            </a:r>
            <a:endParaRPr lang="en-IN" sz="3600" dirty="0"/>
          </a:p>
        </p:txBody>
      </p:sp>
      <p:pic>
        <p:nvPicPr>
          <p:cNvPr id="7" name="Audio 6">
            <a:hlinkClick r:id="" action="ppaction://media"/>
            <a:extLst>
              <a:ext uri="{FF2B5EF4-FFF2-40B4-BE49-F238E27FC236}">
                <a16:creationId xmlns:a16="http://schemas.microsoft.com/office/drawing/2014/main" id="{1FBE2612-2DF4-759E-E906-1310443E69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6461155"/>
      </p:ext>
    </p:extLst>
  </p:cSld>
  <p:clrMapOvr>
    <a:masterClrMapping/>
  </p:clrMapOvr>
  <mc:AlternateContent xmlns:mc="http://schemas.openxmlformats.org/markup-compatibility/2006" xmlns:p14="http://schemas.microsoft.com/office/powerpoint/2010/main">
    <mc:Choice Requires="p14">
      <p:transition spd="slow" p14:dur="2000" advTm="17690"/>
    </mc:Choice>
    <mc:Fallback xmlns="">
      <p:transition spd="slow" advTm="1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4" name="TextBox 3">
            <a:extLst>
              <a:ext uri="{FF2B5EF4-FFF2-40B4-BE49-F238E27FC236}">
                <a16:creationId xmlns:a16="http://schemas.microsoft.com/office/drawing/2014/main" id="{58812C36-E61B-72DA-76D5-ED00EBD333D2}"/>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61,62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63</a:t>
            </a:r>
            <a:r>
              <a:rPr lang="en-US" sz="3600" b="0" i="0">
                <a:solidFill>
                  <a:srgbClr val="121212"/>
                </a:solidFill>
                <a:effectLst/>
                <a:latin typeface="Inter" panose="020B0502030000000004" pitchFamily="34" charset="0"/>
              </a:rPr>
              <a:t>The Spirit gives life; the flesh profits nothing. The words I have spoken to you are spirit and they are life.</a:t>
            </a:r>
            <a:endParaRPr lang="en-IN" sz="3600" dirty="0"/>
          </a:p>
        </p:txBody>
      </p:sp>
      <p:sp>
        <p:nvSpPr>
          <p:cNvPr id="3" name="TextBox 2">
            <a:extLst>
              <a:ext uri="{FF2B5EF4-FFF2-40B4-BE49-F238E27FC236}">
                <a16:creationId xmlns:a16="http://schemas.microsoft.com/office/drawing/2014/main" id="{1758942E-C74E-B860-03CB-4E498DBBC5EF}"/>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63</a:t>
            </a:r>
            <a:r>
              <a:rPr lang="hi-IN" sz="3600" b="0" i="0" dirty="0">
                <a:solidFill>
                  <a:srgbClr val="121212"/>
                </a:solidFill>
                <a:effectLst/>
                <a:latin typeface="Inter" panose="020B0502030000000004" pitchFamily="34" charset="0"/>
              </a:rPr>
              <a:t>आत्मा तो जीवनदायक है, शरीर से कुछ लाभ नहीं। जो बातें मैंने तुम से कहीं हैं वे आत्मा हैं, और जीवन भी हैं।</a:t>
            </a:r>
            <a:endParaRPr lang="en-IN" sz="3600" dirty="0"/>
          </a:p>
        </p:txBody>
      </p:sp>
      <p:pic>
        <p:nvPicPr>
          <p:cNvPr id="10" name="Audio 9">
            <a:hlinkClick r:id="" action="ppaction://media"/>
            <a:extLst>
              <a:ext uri="{FF2B5EF4-FFF2-40B4-BE49-F238E27FC236}">
                <a16:creationId xmlns:a16="http://schemas.microsoft.com/office/drawing/2014/main" id="{123BDCBB-BA0F-E627-AA31-F170020F41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9226972"/>
      </p:ext>
    </p:extLst>
  </p:cSld>
  <p:clrMapOvr>
    <a:masterClrMapping/>
  </p:clrMapOvr>
  <mc:AlternateContent xmlns:mc="http://schemas.openxmlformats.org/markup-compatibility/2006" xmlns:p14="http://schemas.microsoft.com/office/powerpoint/2010/main">
    <mc:Choice Requires="p14">
      <p:transition spd="slow" p14:dur="2000" advTm="11088"/>
    </mc:Choice>
    <mc:Fallback xmlns="">
      <p:transition spd="slow" advTm="1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4" name="TextBox 3">
            <a:extLst>
              <a:ext uri="{FF2B5EF4-FFF2-40B4-BE49-F238E27FC236}">
                <a16:creationId xmlns:a16="http://schemas.microsoft.com/office/drawing/2014/main" id="{F74D72D5-9BAC-316A-5E74-6B960312838E}"/>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64</a:t>
            </a:r>
            <a:r>
              <a:rPr lang="en-US" sz="3600" b="0" i="0">
                <a:solidFill>
                  <a:srgbClr val="121212"/>
                </a:solidFill>
                <a:effectLst/>
                <a:latin typeface="Inter" panose="020B0502030000000004" pitchFamily="34" charset="0"/>
              </a:rPr>
              <a:t>However, there are some of you who do not believe.” (For Jesus had known from the beginning which of them did not believe and who would betray Him.)</a:t>
            </a:r>
            <a:endParaRPr lang="en-IN" sz="3600" dirty="0"/>
          </a:p>
        </p:txBody>
      </p:sp>
      <p:sp>
        <p:nvSpPr>
          <p:cNvPr id="3" name="TextBox 2">
            <a:extLst>
              <a:ext uri="{FF2B5EF4-FFF2-40B4-BE49-F238E27FC236}">
                <a16:creationId xmlns:a16="http://schemas.microsoft.com/office/drawing/2014/main" id="{E8E81AFA-A5DE-0D42-2A4B-65A3B26BE783}"/>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64</a:t>
            </a:r>
            <a:r>
              <a:rPr lang="hi-IN" sz="3600" b="0" i="0" dirty="0">
                <a:solidFill>
                  <a:srgbClr val="121212"/>
                </a:solidFill>
                <a:effectLst/>
                <a:latin typeface="Inter" panose="020B0502030000000004" pitchFamily="34" charset="0"/>
              </a:rPr>
              <a:t>परन्तु तुम में से कितने ऐसे हैं जो विश्वास नहीं करते।” क्योंकि यीशु तो पहले ही से जानता था कि जो विश्वास नहीं करते, वे कौन हैं; और कौन मुझे पकड़वाएगा।</a:t>
            </a:r>
            <a:endParaRPr lang="en-IN" sz="3600" dirty="0"/>
          </a:p>
        </p:txBody>
      </p:sp>
      <p:pic>
        <p:nvPicPr>
          <p:cNvPr id="6" name="Audio 5">
            <a:hlinkClick r:id="" action="ppaction://media"/>
            <a:extLst>
              <a:ext uri="{FF2B5EF4-FFF2-40B4-BE49-F238E27FC236}">
                <a16:creationId xmlns:a16="http://schemas.microsoft.com/office/drawing/2014/main" id="{08706F8F-59F7-06F2-DF0A-DF4AEF25D3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1559516"/>
      </p:ext>
    </p:extLst>
  </p:cSld>
  <p:clrMapOvr>
    <a:masterClrMapping/>
  </p:clrMapOvr>
  <mc:AlternateContent xmlns:mc="http://schemas.openxmlformats.org/markup-compatibility/2006" xmlns:p14="http://schemas.microsoft.com/office/powerpoint/2010/main">
    <mc:Choice Requires="p14">
      <p:transition spd="slow" p14:dur="2000" advTm="14718"/>
    </mc:Choice>
    <mc:Fallback xmlns="">
      <p:transition spd="slow" advTm="1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4" name="TextBox 3">
            <a:extLst>
              <a:ext uri="{FF2B5EF4-FFF2-40B4-BE49-F238E27FC236}">
                <a16:creationId xmlns:a16="http://schemas.microsoft.com/office/drawing/2014/main" id="{6871AF26-4845-30DE-35F0-5431D28F5F42}"/>
              </a:ext>
            </a:extLst>
          </p:cNvPr>
          <p:cNvSpPr txBox="1"/>
          <p:nvPr/>
        </p:nvSpPr>
        <p:spPr>
          <a:xfrm>
            <a:off x="313758" y="402349"/>
            <a:ext cx="6729068" cy="3026651"/>
          </a:xfrm>
          <a:prstGeom prst="rect">
            <a:avLst/>
          </a:prstGeom>
          <a:noFill/>
        </p:spPr>
        <p:txBody>
          <a:bodyPr wrap="square" rtlCol="0">
            <a:noAutofit/>
          </a:bodyPr>
          <a:lstStyle/>
          <a:p>
            <a:r>
              <a:rPr lang="hi-IN" sz="6000" dirty="0">
                <a:solidFill>
                  <a:schemeClr val="bg1"/>
                </a:solidFill>
              </a:rPr>
              <a:t>यीशु जीवन की रोटी है - यूहन्ना 6:22-71</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4" name="TextBox 3">
            <a:extLst>
              <a:ext uri="{FF2B5EF4-FFF2-40B4-BE49-F238E27FC236}">
                <a16:creationId xmlns:a16="http://schemas.microsoft.com/office/drawing/2014/main" id="{91E5EDF4-D7A5-E42C-80FA-EA2BDD0963E5}"/>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66</a:t>
            </a:r>
            <a:r>
              <a:rPr lang="en-US" sz="3600" b="0" i="0" dirty="0">
                <a:solidFill>
                  <a:srgbClr val="121212"/>
                </a:solidFill>
                <a:effectLst/>
                <a:latin typeface="Inter" panose="020B0502030000000004" pitchFamily="34" charset="0"/>
              </a:rPr>
              <a:t>From that time on many of His disciples turned back and no longer walked with Him.</a:t>
            </a:r>
          </a:p>
          <a:p>
            <a:pPr algn="l"/>
            <a:r>
              <a:rPr lang="en-US" sz="3600" b="0" i="0" dirty="0">
                <a:solidFill>
                  <a:srgbClr val="777A7B"/>
                </a:solidFill>
                <a:effectLst/>
                <a:latin typeface="Inter" panose="020B0502030000000004" pitchFamily="34" charset="0"/>
              </a:rPr>
              <a:t>67</a:t>
            </a:r>
            <a:r>
              <a:rPr lang="en-US" sz="3600" b="0" i="0" dirty="0">
                <a:solidFill>
                  <a:srgbClr val="121212"/>
                </a:solidFill>
                <a:effectLst/>
                <a:latin typeface="Inter" panose="020B0502030000000004" pitchFamily="34" charset="0"/>
              </a:rPr>
              <a:t>So Jesus asked the Twelve, “Do you want to leave too?”</a:t>
            </a:r>
          </a:p>
        </p:txBody>
      </p:sp>
      <p:sp>
        <p:nvSpPr>
          <p:cNvPr id="3" name="TextBox 2">
            <a:extLst>
              <a:ext uri="{FF2B5EF4-FFF2-40B4-BE49-F238E27FC236}">
                <a16:creationId xmlns:a16="http://schemas.microsoft.com/office/drawing/2014/main" id="{617C92E3-0C51-A5D8-231E-17C2842DF4D8}"/>
              </a:ext>
            </a:extLst>
          </p:cNvPr>
          <p:cNvSpPr txBox="1"/>
          <p:nvPr/>
        </p:nvSpPr>
        <p:spPr>
          <a:xfrm>
            <a:off x="6096000" y="124691"/>
            <a:ext cx="6096000" cy="6608618"/>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66</a:t>
            </a:r>
            <a:r>
              <a:rPr lang="hi-IN" sz="3600" b="0" i="0" dirty="0">
                <a:solidFill>
                  <a:srgbClr val="121212"/>
                </a:solidFill>
                <a:effectLst/>
                <a:latin typeface="Inter" panose="020B0502030000000004" pitchFamily="34" charset="0"/>
              </a:rPr>
              <a:t>इस पर उसके चेलों में से बहुत सारे उल्टे फिर गए और उसके बाद उसके साथ न चले।</a:t>
            </a:r>
          </a:p>
          <a:p>
            <a:pPr algn="l"/>
            <a:r>
              <a:rPr lang="hi-IN" sz="3600" b="0" i="0" dirty="0">
                <a:solidFill>
                  <a:srgbClr val="777A7B"/>
                </a:solidFill>
                <a:effectLst/>
                <a:latin typeface="Inter" panose="020B0502030000000004" pitchFamily="34" charset="0"/>
              </a:rPr>
              <a:t>67</a:t>
            </a:r>
            <a:r>
              <a:rPr lang="hi-IN" sz="3600" b="0" i="0" dirty="0">
                <a:solidFill>
                  <a:srgbClr val="121212"/>
                </a:solidFill>
                <a:effectLst/>
                <a:latin typeface="Inter" panose="020B0502030000000004" pitchFamily="34" charset="0"/>
              </a:rPr>
              <a:t>तब यीशु ने उन बारहों से कहा, “क्या तुम भी चले जाना चाहते हो?”</a:t>
            </a:r>
          </a:p>
        </p:txBody>
      </p:sp>
      <p:pic>
        <p:nvPicPr>
          <p:cNvPr id="14" name="Audio 13">
            <a:hlinkClick r:id="" action="ppaction://media"/>
            <a:extLst>
              <a:ext uri="{FF2B5EF4-FFF2-40B4-BE49-F238E27FC236}">
                <a16:creationId xmlns:a16="http://schemas.microsoft.com/office/drawing/2014/main" id="{8D79F505-F0C3-40B5-45BB-9E9BC17012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6782502"/>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4" name="TextBox 3">
            <a:extLst>
              <a:ext uri="{FF2B5EF4-FFF2-40B4-BE49-F238E27FC236}">
                <a16:creationId xmlns:a16="http://schemas.microsoft.com/office/drawing/2014/main" id="{84775851-1553-AF41-E1A9-AF97F288E186}"/>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66,67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68</a:t>
            </a:r>
            <a:r>
              <a:rPr lang="en-US" sz="4000" b="0" i="0">
                <a:solidFill>
                  <a:srgbClr val="121212"/>
                </a:solidFill>
                <a:effectLst/>
                <a:latin typeface="Inter" panose="020B0502030000000004" pitchFamily="34" charset="0"/>
              </a:rPr>
              <a:t>Simon Peter replied, “Lord, to whom would we go? You have the words of eternal life. </a:t>
            </a:r>
            <a:r>
              <a:rPr lang="en-US" sz="4000" b="0" i="0">
                <a:solidFill>
                  <a:srgbClr val="777A7B"/>
                </a:solidFill>
                <a:effectLst/>
                <a:latin typeface="Inter" panose="020B0502030000000004" pitchFamily="34" charset="0"/>
              </a:rPr>
              <a:t>69</a:t>
            </a:r>
            <a:r>
              <a:rPr lang="en-US" sz="4000" b="0" i="0">
                <a:solidFill>
                  <a:srgbClr val="121212"/>
                </a:solidFill>
                <a:effectLst/>
                <a:latin typeface="Inter" panose="020B0502030000000004" pitchFamily="34" charset="0"/>
              </a:rPr>
              <a:t>We believe and know that You are the Holy One of God.</a:t>
            </a:r>
            <a:endParaRPr lang="en-IN" sz="4000" dirty="0"/>
          </a:p>
        </p:txBody>
      </p:sp>
      <p:sp>
        <p:nvSpPr>
          <p:cNvPr id="3" name="TextBox 2">
            <a:extLst>
              <a:ext uri="{FF2B5EF4-FFF2-40B4-BE49-F238E27FC236}">
                <a16:creationId xmlns:a16="http://schemas.microsoft.com/office/drawing/2014/main" id="{32938B0F-FF6E-4839-51FC-E400CB3CFC48}"/>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68</a:t>
            </a:r>
            <a:r>
              <a:rPr lang="hi-IN" sz="3600" b="0" i="0" dirty="0">
                <a:solidFill>
                  <a:srgbClr val="121212"/>
                </a:solidFill>
                <a:effectLst/>
                <a:latin typeface="Inter" panose="020B0502030000000004" pitchFamily="34" charset="0"/>
              </a:rPr>
              <a:t>शमौन पतरस ने उसको उत्तर दिया, “हे प्रभु, हम किसके पास जाएँ? अनन्त जीवन की बातें तो तेरे ही पास हैं। </a:t>
            </a:r>
            <a:r>
              <a:rPr lang="hi-IN" sz="3600" b="0" i="0" dirty="0">
                <a:solidFill>
                  <a:srgbClr val="777A7B"/>
                </a:solidFill>
                <a:effectLst/>
                <a:latin typeface="Inter" panose="020B0502030000000004" pitchFamily="34" charset="0"/>
              </a:rPr>
              <a:t>69</a:t>
            </a:r>
            <a:r>
              <a:rPr lang="hi-IN" sz="3600" b="0" i="0" dirty="0">
                <a:solidFill>
                  <a:srgbClr val="121212"/>
                </a:solidFill>
                <a:effectLst/>
                <a:latin typeface="Inter" panose="020B0502030000000004" pitchFamily="34" charset="0"/>
              </a:rPr>
              <a:t>और हमने विश्वास किया, और जान गए हैं, कि परमेश्वर का पवित्र जन तू ही है।”</a:t>
            </a:r>
            <a:endParaRPr lang="en-IN" sz="3600" dirty="0"/>
          </a:p>
        </p:txBody>
      </p:sp>
      <p:pic>
        <p:nvPicPr>
          <p:cNvPr id="6" name="Audio 5">
            <a:hlinkClick r:id="" action="ppaction://media"/>
            <a:extLst>
              <a:ext uri="{FF2B5EF4-FFF2-40B4-BE49-F238E27FC236}">
                <a16:creationId xmlns:a16="http://schemas.microsoft.com/office/drawing/2014/main" id="{E115EFD9-4FDB-83FD-5766-C9C4752721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7409213"/>
      </p:ext>
    </p:extLst>
  </p:cSld>
  <p:clrMapOvr>
    <a:masterClrMapping/>
  </p:clrMapOvr>
  <mc:AlternateContent xmlns:mc="http://schemas.openxmlformats.org/markup-compatibility/2006" xmlns:p14="http://schemas.microsoft.com/office/powerpoint/2010/main">
    <mc:Choice Requires="p14">
      <p:transition spd="slow" p14:dur="2000" advTm="16094"/>
    </mc:Choice>
    <mc:Fallback xmlns="">
      <p:transition spd="slow" advTm="1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4" name="TextBox 3">
            <a:extLst>
              <a:ext uri="{FF2B5EF4-FFF2-40B4-BE49-F238E27FC236}">
                <a16:creationId xmlns:a16="http://schemas.microsoft.com/office/drawing/2014/main" id="{20E6EF5C-6C50-B804-2D37-1735C92BD1B7}"/>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a:t>
            </a:r>
            <a:r>
              <a:rPr lang="en-US" sz="2800" b="0" i="0" u="none" strike="noStrike" baseline="0" dirty="0">
                <a:solidFill>
                  <a:schemeClr val="bg1"/>
                </a:solidFill>
                <a:latin typeface="Mangal" panose="02040503050203030202" pitchFamily="18" charset="0"/>
                <a:cs typeface="Mangal" panose="02040503050203030202" pitchFamily="18" charset="0"/>
              </a:rPr>
              <a:t>68,69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24</a:t>
            </a:r>
            <a:r>
              <a:rPr lang="en-US" sz="3200" b="0" i="0">
                <a:solidFill>
                  <a:srgbClr val="121212"/>
                </a:solidFill>
                <a:effectLst/>
                <a:latin typeface="Inter" panose="020B0502030000000004" pitchFamily="34" charset="0"/>
              </a:rPr>
              <a:t>So when the crowd saw that neither Jesus nor His disciples were there, they got into the boats and went to Capernaum to look for Him.</a:t>
            </a:r>
            <a:endParaRPr lang="en-IN" sz="3200" dirty="0"/>
          </a:p>
        </p:txBody>
      </p:sp>
      <p:sp>
        <p:nvSpPr>
          <p:cNvPr id="3" name="TextBox 2">
            <a:extLst>
              <a:ext uri="{FF2B5EF4-FFF2-40B4-BE49-F238E27FC236}">
                <a16:creationId xmlns:a16="http://schemas.microsoft.com/office/drawing/2014/main" id="{EF62D946-C7BA-9ABC-F521-E8A49FF9E45B}"/>
              </a:ext>
            </a:extLst>
          </p:cNvPr>
          <p:cNvSpPr txBox="1"/>
          <p:nvPr/>
        </p:nvSpPr>
        <p:spPr>
          <a:xfrm>
            <a:off x="6096000" y="124691"/>
            <a:ext cx="6096000" cy="6608618"/>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24</a:t>
            </a:r>
            <a:r>
              <a:rPr lang="hi-IN" sz="3200" b="0" i="0" dirty="0">
                <a:solidFill>
                  <a:srgbClr val="121212"/>
                </a:solidFill>
                <a:effectLst/>
                <a:latin typeface="Inter" panose="020B0502030000000004" pitchFamily="34" charset="0"/>
              </a:rPr>
              <a:t>जब भीड़ ने देखा, कि यहाँ न यीशु है, और न उसके चेले, तो वे भी छोटी-छोटी नावों पर चढ़ के यीशु को ढूँढ़ते हुए कफरनहूम को पहुँचे।</a:t>
            </a:r>
            <a:endParaRPr lang="en-IN" sz="3200" dirty="0"/>
          </a:p>
        </p:txBody>
      </p:sp>
      <p:pic>
        <p:nvPicPr>
          <p:cNvPr id="32" name="Audio 31">
            <a:hlinkClick r:id="" action="ppaction://media"/>
            <a:extLst>
              <a:ext uri="{FF2B5EF4-FFF2-40B4-BE49-F238E27FC236}">
                <a16:creationId xmlns:a16="http://schemas.microsoft.com/office/drawing/2014/main" id="{A9366BFC-A589-2EA0-335F-C4992DFD6D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39"/>
    </mc:Choice>
    <mc:Fallback xmlns="">
      <p:transition spd="slow" advTm="1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25</a:t>
            </a:r>
            <a:r>
              <a:rPr lang="en-US" sz="3200" b="0" i="0">
                <a:solidFill>
                  <a:srgbClr val="121212"/>
                </a:solidFill>
                <a:effectLst/>
                <a:latin typeface="Inter" panose="020B0502030000000004" pitchFamily="34" charset="0"/>
              </a:rPr>
              <a:t>When they found Him on the other side of the sea, they asked Him, “Rabbi, when did You get here?”</a:t>
            </a:r>
          </a:p>
          <a:p>
            <a:pPr algn="l"/>
            <a:r>
              <a:rPr lang="en-US" sz="3200" b="0" i="0">
                <a:solidFill>
                  <a:srgbClr val="777A7B"/>
                </a:solidFill>
                <a:effectLst/>
                <a:latin typeface="Inter" panose="020B0502030000000004" pitchFamily="34" charset="0"/>
              </a:rPr>
              <a:t>26</a:t>
            </a:r>
            <a:r>
              <a:rPr lang="en-US" sz="3200" b="0" i="0">
                <a:solidFill>
                  <a:srgbClr val="121212"/>
                </a:solidFill>
                <a:effectLst/>
                <a:latin typeface="Inter" panose="020B0502030000000004" pitchFamily="34" charset="0"/>
              </a:rPr>
              <a:t>Jesus replied, “Truly, truly, I tell you, it is not because you saw these signs that you are looking for Me, but because you ate the loaves and had your fill.</a:t>
            </a:r>
          </a:p>
        </p:txBody>
      </p:sp>
      <p:sp>
        <p:nvSpPr>
          <p:cNvPr id="3" name="TextBox 2">
            <a:extLst>
              <a:ext uri="{FF2B5EF4-FFF2-40B4-BE49-F238E27FC236}">
                <a16:creationId xmlns:a16="http://schemas.microsoft.com/office/drawing/2014/main" id="{2EBE53A4-591C-016E-17E1-CF3EBCDAD48F}"/>
              </a:ext>
            </a:extLst>
          </p:cNvPr>
          <p:cNvSpPr txBox="1"/>
          <p:nvPr/>
        </p:nvSpPr>
        <p:spPr>
          <a:xfrm>
            <a:off x="6096000" y="124691"/>
            <a:ext cx="6096000" cy="6608618"/>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और झील के पार उससे मिलकर कहा, “हे रब्बी, तू यहाँ कब आया?”</a:t>
            </a:r>
          </a:p>
          <a:p>
            <a:pPr algn="l"/>
            <a:r>
              <a:rPr lang="hi-IN" sz="3600" b="0" i="0" dirty="0">
                <a:solidFill>
                  <a:srgbClr val="777A7B"/>
                </a:solidFill>
                <a:effectLst/>
                <a:latin typeface="Inter" panose="020B0502030000000004" pitchFamily="34" charset="0"/>
              </a:rPr>
              <a:t>26</a:t>
            </a:r>
            <a:r>
              <a:rPr lang="hi-IN" sz="3600" b="0" i="0" dirty="0">
                <a:solidFill>
                  <a:srgbClr val="121212"/>
                </a:solidFill>
                <a:effectLst/>
                <a:latin typeface="Inter" panose="020B0502030000000004" pitchFamily="34" charset="0"/>
              </a:rPr>
              <a:t>यीशु ने उन्हें उत्तर दिया, “मैं तुम से सच-सच कहता हूँ, तुम मुझे इसलिए नहीं ढूँढ़ते हो कि तुम ने अचम्भित काम देखे, परन्तु इसलिए कि तुम रोटियाँ खाकर तृप्त हुए।</a:t>
            </a:r>
          </a:p>
        </p:txBody>
      </p:sp>
      <p:pic>
        <p:nvPicPr>
          <p:cNvPr id="33" name="Audio 32">
            <a:hlinkClick r:id="" action="ppaction://media"/>
            <a:extLst>
              <a:ext uri="{FF2B5EF4-FFF2-40B4-BE49-F238E27FC236}">
                <a16:creationId xmlns:a16="http://schemas.microsoft.com/office/drawing/2014/main" id="{513089DB-2C22-272F-A6D9-FFA6D56570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2363"/>
    </mc:Choice>
    <mc:Fallback xmlns="">
      <p:transition spd="slow" advTm="2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4" name="TextBox 3">
            <a:extLst>
              <a:ext uri="{FF2B5EF4-FFF2-40B4-BE49-F238E27FC236}">
                <a16:creationId xmlns:a16="http://schemas.microsoft.com/office/drawing/2014/main" id="{EA7EC678-DE42-C674-C286-3061653C6D39}"/>
              </a:ext>
            </a:extLst>
          </p:cNvPr>
          <p:cNvSpPr txBox="1"/>
          <p:nvPr/>
        </p:nvSpPr>
        <p:spPr>
          <a:xfrm>
            <a:off x="285523" y="284984"/>
            <a:ext cx="40731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6:2</a:t>
            </a:r>
            <a:r>
              <a:rPr lang="en-US" sz="2800" b="0" i="0" u="none" strike="noStrike" baseline="0" dirty="0">
                <a:solidFill>
                  <a:schemeClr val="bg1"/>
                </a:solidFill>
                <a:latin typeface="Mangal" panose="02040503050203030202" pitchFamily="18" charset="0"/>
                <a:cs typeface="Mangal" panose="02040503050203030202" pitchFamily="18" charset="0"/>
              </a:rPr>
              <a:t>5,26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77091" y="168972"/>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27</a:t>
            </a:r>
            <a:r>
              <a:rPr lang="en-US" sz="3800" b="0" i="0">
                <a:solidFill>
                  <a:srgbClr val="121212"/>
                </a:solidFill>
                <a:effectLst/>
                <a:latin typeface="Inter" panose="020B0502030000000004" pitchFamily="34" charset="0"/>
              </a:rPr>
              <a:t>Do not work for food that perishes, but for food that endures to eternal life, which the Son of Man will give you. For on Him God the Father has placed His seal of approval.”</a:t>
            </a:r>
            <a:endParaRPr lang="en-US" sz="3800" dirty="0">
              <a:solidFill>
                <a:srgbClr val="121212"/>
              </a:solidFill>
              <a:latin typeface="Arial" panose="020B0604020202020204" pitchFamily="34" charset="0"/>
            </a:endParaRPr>
          </a:p>
        </p:txBody>
      </p:sp>
      <p:sp>
        <p:nvSpPr>
          <p:cNvPr id="3" name="TextBox 2">
            <a:extLst>
              <a:ext uri="{FF2B5EF4-FFF2-40B4-BE49-F238E27FC236}">
                <a16:creationId xmlns:a16="http://schemas.microsoft.com/office/drawing/2014/main" id="{C0B344B3-5B5E-4A05-9196-C826987B2027}"/>
              </a:ext>
            </a:extLst>
          </p:cNvPr>
          <p:cNvSpPr txBox="1"/>
          <p:nvPr/>
        </p:nvSpPr>
        <p:spPr>
          <a:xfrm>
            <a:off x="6096000" y="124691"/>
            <a:ext cx="6096000" cy="6608618"/>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नाशवान भोजन के लिये परिश्रम न करो</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परन्तु उस भोजन के लिये जो अनन्त जीवन तक ठहरता है, जिसे मनुष्य का पुत्र तुम्हें देगा, क्योंकि पिता, अर्थात् परमेश्वर ने उसी पर छाप कर दी है।”</a:t>
            </a:r>
            <a:endParaRPr lang="en-IN" sz="3600" dirty="0"/>
          </a:p>
        </p:txBody>
      </p:sp>
      <p:pic>
        <p:nvPicPr>
          <p:cNvPr id="16" name="Audio 15">
            <a:hlinkClick r:id="" action="ppaction://media"/>
            <a:extLst>
              <a:ext uri="{FF2B5EF4-FFF2-40B4-BE49-F238E27FC236}">
                <a16:creationId xmlns:a16="http://schemas.microsoft.com/office/drawing/2014/main" id="{970377D1-3C71-F9C0-F6BF-CF53A9D293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177"/>
    </mc:Choice>
    <mc:Fallback xmlns="">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5971</TotalTime>
  <Words>1787</Words>
  <Application>Microsoft Office PowerPoint</Application>
  <PresentationFormat>Widescreen</PresentationFormat>
  <Paragraphs>94</Paragraphs>
  <Slides>44</Slides>
  <Notes>1</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95</cp:revision>
  <dcterms:created xsi:type="dcterms:W3CDTF">2022-09-30T06:26:14Z</dcterms:created>
  <dcterms:modified xsi:type="dcterms:W3CDTF">2024-08-05T15:04:09Z</dcterms:modified>
</cp:coreProperties>
</file>