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308" r:id="rId5"/>
    <p:sldId id="260" r:id="rId6"/>
    <p:sldId id="272" r:id="rId7"/>
    <p:sldId id="261" r:id="rId8"/>
    <p:sldId id="271" r:id="rId9"/>
    <p:sldId id="301" r:id="rId10"/>
    <p:sldId id="273" r:id="rId11"/>
    <p:sldId id="262" r:id="rId12"/>
    <p:sldId id="302" r:id="rId13"/>
    <p:sldId id="263" r:id="rId14"/>
    <p:sldId id="304" r:id="rId15"/>
    <p:sldId id="303" r:id="rId16"/>
    <p:sldId id="274" r:id="rId17"/>
    <p:sldId id="265" r:id="rId18"/>
    <p:sldId id="276" r:id="rId19"/>
    <p:sldId id="266" r:id="rId20"/>
    <p:sldId id="275" r:id="rId21"/>
    <p:sldId id="267" r:id="rId22"/>
    <p:sldId id="278" r:id="rId23"/>
    <p:sldId id="305" r:id="rId24"/>
    <p:sldId id="306" r:id="rId25"/>
    <p:sldId id="268" r:id="rId26"/>
    <p:sldId id="279" r:id="rId27"/>
    <p:sldId id="281" r:id="rId28"/>
    <p:sldId id="282" r:id="rId29"/>
    <p:sldId id="26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08420-A052-4373-9FC4-C61DC637EDAD}" v="119" dt="2024-02-14T05:13:40.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184" autoAdjust="0"/>
  </p:normalViewPr>
  <p:slideViewPr>
    <p:cSldViewPr snapToGrid="0">
      <p:cViewPr varScale="1">
        <p:scale>
          <a:sx n="60" d="100"/>
          <a:sy n="60" d="100"/>
        </p:scale>
        <p:origin x="72"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269E471-5D4A-4D3F-8F0B-926C3DFB9FC3}"/>
    <pc:docChg chg="modSld">
      <pc:chgData name="Alfred Smith" userId="3c60a3631c0db8ad" providerId="LiveId" clId="{C269E471-5D4A-4D3F-8F0B-926C3DFB9FC3}" dt="2023-01-25T14:48:56.377" v="0"/>
      <pc:docMkLst>
        <pc:docMk/>
      </pc:docMkLst>
      <pc:sldChg chg="modSp mod">
        <pc:chgData name="Alfred Smith" userId="3c60a3631c0db8ad" providerId="LiveId" clId="{C269E471-5D4A-4D3F-8F0B-926C3DFB9FC3}" dt="2023-01-25T14:48:56.377" v="0"/>
        <pc:sldMkLst>
          <pc:docMk/>
          <pc:sldMk cId="1499918570" sldId="257"/>
        </pc:sldMkLst>
        <pc:spChg chg="mod">
          <ac:chgData name="Alfred Smith" userId="3c60a3631c0db8ad" providerId="LiveId" clId="{C269E471-5D4A-4D3F-8F0B-926C3DFB9FC3}" dt="2023-01-25T14:48:56.377" v="0"/>
          <ac:spMkLst>
            <pc:docMk/>
            <pc:sldMk cId="1499918570" sldId="257"/>
            <ac:spMk id="3" creationId="{0228937D-0D81-2DA1-1C55-FD99B23FE1AE}"/>
          </ac:spMkLst>
        </pc:spChg>
      </pc:sldChg>
    </pc:docChg>
  </pc:docChgLst>
  <pc:docChgLst>
    <pc:chgData name="Leonie Smith" userId="fed1330f33f5650e" providerId="LiveId" clId="{F7A5487B-5ED8-42E5-B983-EAE5D081D638}"/>
    <pc:docChg chg="undo custSel modSld">
      <pc:chgData name="Leonie Smith" userId="fed1330f33f5650e" providerId="LiveId" clId="{F7A5487B-5ED8-42E5-B983-EAE5D081D638}" dt="2023-01-16T07:38:34.583" v="53"/>
      <pc:docMkLst>
        <pc:docMk/>
      </pc:docMkLst>
      <pc:sldChg chg="delSp modSp mod modTransition modAnim">
        <pc:chgData name="Leonie Smith" userId="fed1330f33f5650e" providerId="LiveId" clId="{F7A5487B-5ED8-42E5-B983-EAE5D081D638}" dt="2023-01-16T07:37:29.591" v="38"/>
        <pc:sldMkLst>
          <pc:docMk/>
          <pc:sldMk cId="1499918570" sldId="257"/>
        </pc:sldMkLst>
        <pc:spChg chg="mod">
          <ac:chgData name="Leonie Smith" userId="fed1330f33f5650e" providerId="LiveId" clId="{F7A5487B-5ED8-42E5-B983-EAE5D081D638}" dt="2023-01-16T07:37:29.591" v="38"/>
          <ac:spMkLst>
            <pc:docMk/>
            <pc:sldMk cId="1499918570" sldId="257"/>
            <ac:spMk id="3" creationId="{0228937D-0D81-2DA1-1C55-FD99B23FE1AE}"/>
          </ac:spMkLst>
        </pc:spChg>
        <pc:picChg chg="del">
          <ac:chgData name="Leonie Smith" userId="fed1330f33f5650e" providerId="LiveId" clId="{F7A5487B-5ED8-42E5-B983-EAE5D081D638}" dt="2023-01-16T07:35:14.647" v="21"/>
          <ac:picMkLst>
            <pc:docMk/>
            <pc:sldMk cId="1499918570" sldId="257"/>
            <ac:picMk id="4" creationId="{45E32122-1E96-BE49-E3B9-6D0F689C3029}"/>
          </ac:picMkLst>
        </pc:picChg>
      </pc:sldChg>
      <pc:sldChg chg="addSp delSp modSp mod modTransition">
        <pc:chgData name="Leonie Smith" userId="fed1330f33f5650e" providerId="LiveId" clId="{F7A5487B-5ED8-42E5-B983-EAE5D081D638}" dt="2023-01-16T07:35:14.647" v="21"/>
        <pc:sldMkLst>
          <pc:docMk/>
          <pc:sldMk cId="3788111665" sldId="258"/>
        </pc:sldMkLst>
        <pc:spChg chg="del">
          <ac:chgData name="Leonie Smith" userId="fed1330f33f5650e" providerId="LiveId" clId="{F7A5487B-5ED8-42E5-B983-EAE5D081D638}" dt="2023-01-16T07:32:49.825" v="0" actId="21"/>
          <ac:spMkLst>
            <pc:docMk/>
            <pc:sldMk cId="3788111665" sldId="258"/>
            <ac:spMk id="2" creationId="{038D17C1-6294-7A7B-AA29-DF64EA00A8CF}"/>
          </ac:spMkLst>
        </pc:spChg>
        <pc:spChg chg="add mod">
          <ac:chgData name="Leonie Smith" userId="fed1330f33f5650e" providerId="LiveId" clId="{F7A5487B-5ED8-42E5-B983-EAE5D081D638}" dt="2023-01-16T07:33:34.886" v="7"/>
          <ac:spMkLst>
            <pc:docMk/>
            <pc:sldMk cId="3788111665" sldId="258"/>
            <ac:spMk id="3" creationId="{28F3969C-32D0-47C8-6A19-1848EE3B11F3}"/>
          </ac:spMkLst>
        </pc:spChg>
      </pc:sldChg>
      <pc:sldChg chg="addSp delSp mod modTransition modAnim">
        <pc:chgData name="Leonie Smith" userId="fed1330f33f5650e" providerId="LiveId" clId="{F7A5487B-5ED8-42E5-B983-EAE5D081D638}" dt="2023-01-16T07:37:41.081" v="40" actId="22"/>
        <pc:sldMkLst>
          <pc:docMk/>
          <pc:sldMk cId="454763615" sldId="259"/>
        </pc:sldMkLst>
        <pc:spChg chg="del">
          <ac:chgData name="Leonie Smith" userId="fed1330f33f5650e" providerId="LiveId" clId="{F7A5487B-5ED8-42E5-B983-EAE5D081D638}" dt="2023-01-16T07:35:24.394" v="22" actId="21"/>
          <ac:spMkLst>
            <pc:docMk/>
            <pc:sldMk cId="454763615" sldId="259"/>
            <ac:spMk id="3" creationId="{A58184BD-88F1-BA02-40C1-D8403D0EEC0D}"/>
          </ac:spMkLst>
        </pc:spChg>
        <pc:spChg chg="add del">
          <ac:chgData name="Leonie Smith" userId="fed1330f33f5650e" providerId="LiveId" clId="{F7A5487B-5ED8-42E5-B983-EAE5D081D638}" dt="2023-01-16T07:37:41.081" v="40" actId="22"/>
          <ac:spMkLst>
            <pc:docMk/>
            <pc:sldMk cId="454763615" sldId="259"/>
            <ac:spMk id="5" creationId="{45006F98-55DC-3B7D-CCAD-7D33D8E968B4}"/>
          </ac:spMkLst>
        </pc:spChg>
        <pc:picChg chg="del">
          <ac:chgData name="Leonie Smith" userId="fed1330f33f5650e" providerId="LiveId" clId="{F7A5487B-5ED8-42E5-B983-EAE5D081D638}" dt="2023-01-16T07:35:14.647" v="21"/>
          <ac:picMkLst>
            <pc:docMk/>
            <pc:sldMk cId="454763615" sldId="259"/>
            <ac:picMk id="8" creationId="{DE90276F-E3AD-D29B-E2D0-63B0973C715F}"/>
          </ac:picMkLst>
        </pc:picChg>
      </pc:sldChg>
      <pc:sldChg chg="addSp delSp modSp mod modTransition modAnim">
        <pc:chgData name="Leonie Smith" userId="fed1330f33f5650e" providerId="LiveId" clId="{F7A5487B-5ED8-42E5-B983-EAE5D081D638}" dt="2023-01-16T07:37:58.761" v="41"/>
        <pc:sldMkLst>
          <pc:docMk/>
          <pc:sldMk cId="2346136586" sldId="260"/>
        </pc:sldMkLst>
        <pc:spChg chg="add mod">
          <ac:chgData name="Leonie Smith" userId="fed1330f33f5650e" providerId="LiveId" clId="{F7A5487B-5ED8-42E5-B983-EAE5D081D638}" dt="2023-01-16T07:37:58.761" v="41"/>
          <ac:spMkLst>
            <pc:docMk/>
            <pc:sldMk cId="2346136586" sldId="260"/>
            <ac:spMk id="2" creationId="{8DFE9E0F-F285-FEBB-BF7B-328A9B0FF670}"/>
          </ac:spMkLst>
        </pc:spChg>
        <pc:spChg chg="del">
          <ac:chgData name="Leonie Smith" userId="fed1330f33f5650e" providerId="LiveId" clId="{F7A5487B-5ED8-42E5-B983-EAE5D081D638}" dt="2023-01-16T07:35:32.317" v="23" actId="21"/>
          <ac:spMkLst>
            <pc:docMk/>
            <pc:sldMk cId="2346136586" sldId="260"/>
            <ac:spMk id="3" creationId="{A58184BD-88F1-BA02-40C1-D8403D0EEC0D}"/>
          </ac:spMkLst>
        </pc:spChg>
        <pc:picChg chg="del">
          <ac:chgData name="Leonie Smith" userId="fed1330f33f5650e" providerId="LiveId" clId="{F7A5487B-5ED8-42E5-B983-EAE5D081D638}" dt="2023-01-16T07:35:14.647" v="21"/>
          <ac:picMkLst>
            <pc:docMk/>
            <pc:sldMk cId="2346136586" sldId="260"/>
            <ac:picMk id="8" creationId="{1666A6F4-5C8C-BBE2-7BAD-84DEDAB223EB}"/>
          </ac:picMkLst>
        </pc:picChg>
      </pc:sldChg>
      <pc:sldChg chg="addSp delSp modSp mod modTransition modAnim">
        <pc:chgData name="Leonie Smith" userId="fed1330f33f5650e" providerId="LiveId" clId="{F7A5487B-5ED8-42E5-B983-EAE5D081D638}" dt="2023-01-16T07:38:04.866" v="42"/>
        <pc:sldMkLst>
          <pc:docMk/>
          <pc:sldMk cId="4037329247" sldId="261"/>
        </pc:sldMkLst>
        <pc:spChg chg="add mod">
          <ac:chgData name="Leonie Smith" userId="fed1330f33f5650e" providerId="LiveId" clId="{F7A5487B-5ED8-42E5-B983-EAE5D081D638}" dt="2023-01-16T07:38:04.866" v="42"/>
          <ac:spMkLst>
            <pc:docMk/>
            <pc:sldMk cId="4037329247" sldId="261"/>
            <ac:spMk id="2" creationId="{C450B013-9DE8-71C5-3F7B-53DC9B0796C0}"/>
          </ac:spMkLst>
        </pc:spChg>
        <pc:spChg chg="del">
          <ac:chgData name="Leonie Smith" userId="fed1330f33f5650e" providerId="LiveId" clId="{F7A5487B-5ED8-42E5-B983-EAE5D081D638}" dt="2023-01-16T07:35:35.797" v="24" actId="21"/>
          <ac:spMkLst>
            <pc:docMk/>
            <pc:sldMk cId="4037329247" sldId="261"/>
            <ac:spMk id="3" creationId="{A58184BD-88F1-BA02-40C1-D8403D0EEC0D}"/>
          </ac:spMkLst>
        </pc:spChg>
        <pc:picChg chg="del">
          <ac:chgData name="Leonie Smith" userId="fed1330f33f5650e" providerId="LiveId" clId="{F7A5487B-5ED8-42E5-B983-EAE5D081D638}" dt="2023-01-16T07:35:14.647" v="21"/>
          <ac:picMkLst>
            <pc:docMk/>
            <pc:sldMk cId="4037329247" sldId="261"/>
            <ac:picMk id="8" creationId="{6910A833-FB47-E2BC-2098-768B59D4990A}"/>
          </ac:picMkLst>
        </pc:picChg>
      </pc:sldChg>
      <pc:sldChg chg="addSp delSp modSp mod modTransition modAnim">
        <pc:chgData name="Leonie Smith" userId="fed1330f33f5650e" providerId="LiveId" clId="{F7A5487B-5ED8-42E5-B983-EAE5D081D638}" dt="2023-01-16T07:38:10.177" v="44"/>
        <pc:sldMkLst>
          <pc:docMk/>
          <pc:sldMk cId="1909638311" sldId="262"/>
        </pc:sldMkLst>
        <pc:spChg chg="add mod">
          <ac:chgData name="Leonie Smith" userId="fed1330f33f5650e" providerId="LiveId" clId="{F7A5487B-5ED8-42E5-B983-EAE5D081D638}" dt="2023-01-16T07:38:10.177" v="44"/>
          <ac:spMkLst>
            <pc:docMk/>
            <pc:sldMk cId="1909638311" sldId="262"/>
            <ac:spMk id="2" creationId="{FE841665-7122-415B-0FF3-0CF977C5D659}"/>
          </ac:spMkLst>
        </pc:spChg>
        <pc:spChg chg="del mod">
          <ac:chgData name="Leonie Smith" userId="fed1330f33f5650e" providerId="LiveId" clId="{F7A5487B-5ED8-42E5-B983-EAE5D081D638}" dt="2023-01-16T07:35:42.596" v="27" actId="21"/>
          <ac:spMkLst>
            <pc:docMk/>
            <pc:sldMk cId="1909638311" sldId="262"/>
            <ac:spMk id="3" creationId="{A58184BD-88F1-BA02-40C1-D8403D0EEC0D}"/>
          </ac:spMkLst>
        </pc:spChg>
        <pc:picChg chg="del">
          <ac:chgData name="Leonie Smith" userId="fed1330f33f5650e" providerId="LiveId" clId="{F7A5487B-5ED8-42E5-B983-EAE5D081D638}" dt="2023-01-16T07:35:14.647" v="21"/>
          <ac:picMkLst>
            <pc:docMk/>
            <pc:sldMk cId="1909638311" sldId="262"/>
            <ac:picMk id="11" creationId="{1225BF4A-56EF-67EB-D798-48645C48A4E1}"/>
          </ac:picMkLst>
        </pc:picChg>
      </pc:sldChg>
      <pc:sldChg chg="addSp delSp modSp mod modTransition modAnim">
        <pc:chgData name="Leonie Smith" userId="fed1330f33f5650e" providerId="LiveId" clId="{F7A5487B-5ED8-42E5-B983-EAE5D081D638}" dt="2023-01-16T07:38:13.965" v="45"/>
        <pc:sldMkLst>
          <pc:docMk/>
          <pc:sldMk cId="641208035" sldId="263"/>
        </pc:sldMkLst>
        <pc:spChg chg="add mod">
          <ac:chgData name="Leonie Smith" userId="fed1330f33f5650e" providerId="LiveId" clId="{F7A5487B-5ED8-42E5-B983-EAE5D081D638}" dt="2023-01-16T07:38:13.965" v="45"/>
          <ac:spMkLst>
            <pc:docMk/>
            <pc:sldMk cId="641208035" sldId="263"/>
            <ac:spMk id="2" creationId="{B4E9E2C7-9199-0097-D2B7-7C5E4CECABFE}"/>
          </ac:spMkLst>
        </pc:spChg>
        <pc:spChg chg="del">
          <ac:chgData name="Leonie Smith" userId="fed1330f33f5650e" providerId="LiveId" clId="{F7A5487B-5ED8-42E5-B983-EAE5D081D638}" dt="2023-01-16T07:35:46.315" v="28" actId="21"/>
          <ac:spMkLst>
            <pc:docMk/>
            <pc:sldMk cId="641208035" sldId="263"/>
            <ac:spMk id="3" creationId="{A58184BD-88F1-BA02-40C1-D8403D0EEC0D}"/>
          </ac:spMkLst>
        </pc:spChg>
        <pc:picChg chg="del">
          <ac:chgData name="Leonie Smith" userId="fed1330f33f5650e" providerId="LiveId" clId="{F7A5487B-5ED8-42E5-B983-EAE5D081D638}" dt="2023-01-16T07:35:14.647" v="21"/>
          <ac:picMkLst>
            <pc:docMk/>
            <pc:sldMk cId="641208035" sldId="263"/>
            <ac:picMk id="7" creationId="{B30AE636-A952-A97D-E185-4238372447E6}"/>
          </ac:picMkLst>
        </pc:picChg>
      </pc:sldChg>
      <pc:sldChg chg="addSp delSp modSp mod modTransition modAnim">
        <pc:chgData name="Leonie Smith" userId="fed1330f33f5650e" providerId="LiveId" clId="{F7A5487B-5ED8-42E5-B983-EAE5D081D638}" dt="2023-01-16T07:38:22.074" v="47"/>
        <pc:sldMkLst>
          <pc:docMk/>
          <pc:sldMk cId="978260341" sldId="265"/>
        </pc:sldMkLst>
        <pc:spChg chg="del">
          <ac:chgData name="Leonie Smith" userId="fed1330f33f5650e" providerId="LiveId" clId="{F7A5487B-5ED8-42E5-B983-EAE5D081D638}" dt="2023-01-16T07:35:52.503" v="30" actId="21"/>
          <ac:spMkLst>
            <pc:docMk/>
            <pc:sldMk cId="978260341" sldId="265"/>
            <ac:spMk id="3" creationId="{A58184BD-88F1-BA02-40C1-D8403D0EEC0D}"/>
          </ac:spMkLst>
        </pc:spChg>
        <pc:spChg chg="add mod">
          <ac:chgData name="Leonie Smith" userId="fed1330f33f5650e" providerId="LiveId" clId="{F7A5487B-5ED8-42E5-B983-EAE5D081D638}" dt="2023-01-16T07:38:22.074" v="47"/>
          <ac:spMkLst>
            <pc:docMk/>
            <pc:sldMk cId="978260341" sldId="265"/>
            <ac:spMk id="5" creationId="{A2622C14-9758-8BCE-B0AB-C682F76819E9}"/>
          </ac:spMkLst>
        </pc:spChg>
        <pc:picChg chg="del">
          <ac:chgData name="Leonie Smith" userId="fed1330f33f5650e" providerId="LiveId" clId="{F7A5487B-5ED8-42E5-B983-EAE5D081D638}" dt="2023-01-16T07:35:14.647" v="21"/>
          <ac:picMkLst>
            <pc:docMk/>
            <pc:sldMk cId="978260341" sldId="265"/>
            <ac:picMk id="2" creationId="{9E1375BC-99F1-2BDA-A1CC-31F61B415F67}"/>
          </ac:picMkLst>
        </pc:picChg>
      </pc:sldChg>
      <pc:sldChg chg="addSp delSp modSp mod modTransition modAnim">
        <pc:chgData name="Leonie Smith" userId="fed1330f33f5650e" providerId="LiveId" clId="{F7A5487B-5ED8-42E5-B983-EAE5D081D638}" dt="2023-01-16T07:38:24.841" v="48"/>
        <pc:sldMkLst>
          <pc:docMk/>
          <pc:sldMk cId="3575870363" sldId="266"/>
        </pc:sldMkLst>
        <pc:spChg chg="add mod">
          <ac:chgData name="Leonie Smith" userId="fed1330f33f5650e" providerId="LiveId" clId="{F7A5487B-5ED8-42E5-B983-EAE5D081D638}" dt="2023-01-16T07:38:24.841" v="48"/>
          <ac:spMkLst>
            <pc:docMk/>
            <pc:sldMk cId="3575870363" sldId="266"/>
            <ac:spMk id="2" creationId="{79867336-C7CA-2953-F897-73BB24E0371E}"/>
          </ac:spMkLst>
        </pc:spChg>
        <pc:spChg chg="del">
          <ac:chgData name="Leonie Smith" userId="fed1330f33f5650e" providerId="LiveId" clId="{F7A5487B-5ED8-42E5-B983-EAE5D081D638}" dt="2023-01-16T07:35:55.956" v="31" actId="21"/>
          <ac:spMkLst>
            <pc:docMk/>
            <pc:sldMk cId="3575870363" sldId="266"/>
            <ac:spMk id="3" creationId="{A58184BD-88F1-BA02-40C1-D8403D0EEC0D}"/>
          </ac:spMkLst>
        </pc:spChg>
        <pc:picChg chg="del">
          <ac:chgData name="Leonie Smith" userId="fed1330f33f5650e" providerId="LiveId" clId="{F7A5487B-5ED8-42E5-B983-EAE5D081D638}" dt="2023-01-16T07:35:14.647" v="21"/>
          <ac:picMkLst>
            <pc:docMk/>
            <pc:sldMk cId="3575870363" sldId="266"/>
            <ac:picMk id="7" creationId="{CABD62E1-E414-585B-7EDB-8C1613362E17}"/>
          </ac:picMkLst>
        </pc:picChg>
      </pc:sldChg>
      <pc:sldChg chg="addSp delSp modSp mod modTransition modAnim">
        <pc:chgData name="Leonie Smith" userId="fed1330f33f5650e" providerId="LiveId" clId="{F7A5487B-5ED8-42E5-B983-EAE5D081D638}" dt="2023-01-16T07:38:26.994" v="49"/>
        <pc:sldMkLst>
          <pc:docMk/>
          <pc:sldMk cId="4017137865" sldId="267"/>
        </pc:sldMkLst>
        <pc:spChg chg="add mod">
          <ac:chgData name="Leonie Smith" userId="fed1330f33f5650e" providerId="LiveId" clId="{F7A5487B-5ED8-42E5-B983-EAE5D081D638}" dt="2023-01-16T07:38:26.994" v="49"/>
          <ac:spMkLst>
            <pc:docMk/>
            <pc:sldMk cId="4017137865" sldId="267"/>
            <ac:spMk id="2" creationId="{B5FD94FC-ABBE-6E08-049B-1F94BF24CE90}"/>
          </ac:spMkLst>
        </pc:spChg>
        <pc:spChg chg="del">
          <ac:chgData name="Leonie Smith" userId="fed1330f33f5650e" providerId="LiveId" clId="{F7A5487B-5ED8-42E5-B983-EAE5D081D638}" dt="2023-01-16T07:36:00.678" v="32" actId="21"/>
          <ac:spMkLst>
            <pc:docMk/>
            <pc:sldMk cId="4017137865" sldId="267"/>
            <ac:spMk id="3" creationId="{A58184BD-88F1-BA02-40C1-D8403D0EEC0D}"/>
          </ac:spMkLst>
        </pc:spChg>
        <pc:picChg chg="del">
          <ac:chgData name="Leonie Smith" userId="fed1330f33f5650e" providerId="LiveId" clId="{F7A5487B-5ED8-42E5-B983-EAE5D081D638}" dt="2023-01-16T07:35:14.647" v="21"/>
          <ac:picMkLst>
            <pc:docMk/>
            <pc:sldMk cId="4017137865" sldId="267"/>
            <ac:picMk id="7" creationId="{6D2AB010-E50F-EFFC-5207-BD3D27D7CDAB}"/>
          </ac:picMkLst>
        </pc:picChg>
      </pc:sldChg>
      <pc:sldChg chg="addSp delSp modSp mod modTransition modAnim">
        <pc:chgData name="Leonie Smith" userId="fed1330f33f5650e" providerId="LiveId" clId="{F7A5487B-5ED8-42E5-B983-EAE5D081D638}" dt="2023-01-16T07:38:30.938" v="51"/>
        <pc:sldMkLst>
          <pc:docMk/>
          <pc:sldMk cId="3137811553" sldId="268"/>
        </pc:sldMkLst>
        <pc:spChg chg="del">
          <ac:chgData name="Leonie Smith" userId="fed1330f33f5650e" providerId="LiveId" clId="{F7A5487B-5ED8-42E5-B983-EAE5D081D638}" dt="2023-01-16T07:36:06.726" v="34" actId="21"/>
          <ac:spMkLst>
            <pc:docMk/>
            <pc:sldMk cId="3137811553" sldId="268"/>
            <ac:spMk id="3" creationId="{A58184BD-88F1-BA02-40C1-D8403D0EEC0D}"/>
          </ac:spMkLst>
        </pc:spChg>
        <pc:spChg chg="add mod">
          <ac:chgData name="Leonie Smith" userId="fed1330f33f5650e" providerId="LiveId" clId="{F7A5487B-5ED8-42E5-B983-EAE5D081D638}" dt="2023-01-16T07:38:30.938" v="51"/>
          <ac:spMkLst>
            <pc:docMk/>
            <pc:sldMk cId="3137811553" sldId="268"/>
            <ac:spMk id="5" creationId="{ABB0D5A9-4277-FC79-8012-D0B1177D098E}"/>
          </ac:spMkLst>
        </pc:spChg>
        <pc:picChg chg="del">
          <ac:chgData name="Leonie Smith" userId="fed1330f33f5650e" providerId="LiveId" clId="{F7A5487B-5ED8-42E5-B983-EAE5D081D638}" dt="2023-01-16T07:35:14.647" v="21"/>
          <ac:picMkLst>
            <pc:docMk/>
            <pc:sldMk cId="3137811553" sldId="268"/>
            <ac:picMk id="2" creationId="{6D2BC7A9-820B-8D8E-7458-0F32FDFC20CF}"/>
          </ac:picMkLst>
        </pc:picChg>
      </pc:sldChg>
      <pc:sldChg chg="addSp delSp modSp mod modTransition modAnim">
        <pc:chgData name="Leonie Smith" userId="fed1330f33f5650e" providerId="LiveId" clId="{F7A5487B-5ED8-42E5-B983-EAE5D081D638}" dt="2023-01-16T07:38:34.583" v="53"/>
        <pc:sldMkLst>
          <pc:docMk/>
          <pc:sldMk cId="100491716" sldId="269"/>
        </pc:sldMkLst>
        <pc:spChg chg="add mod">
          <ac:chgData name="Leonie Smith" userId="fed1330f33f5650e" providerId="LiveId" clId="{F7A5487B-5ED8-42E5-B983-EAE5D081D638}" dt="2023-01-16T07:38:34.583" v="53"/>
          <ac:spMkLst>
            <pc:docMk/>
            <pc:sldMk cId="100491716" sldId="269"/>
            <ac:spMk id="2" creationId="{EB7EB2F1-43CD-A5D2-2793-E554689C466D}"/>
          </ac:spMkLst>
        </pc:spChg>
        <pc:spChg chg="del">
          <ac:chgData name="Leonie Smith" userId="fed1330f33f5650e" providerId="LiveId" clId="{F7A5487B-5ED8-42E5-B983-EAE5D081D638}" dt="2023-01-16T07:36:12.747" v="37" actId="21"/>
          <ac:spMkLst>
            <pc:docMk/>
            <pc:sldMk cId="100491716" sldId="269"/>
            <ac:spMk id="3" creationId="{A58184BD-88F1-BA02-40C1-D8403D0EEC0D}"/>
          </ac:spMkLst>
        </pc:spChg>
        <pc:picChg chg="del">
          <ac:chgData name="Leonie Smith" userId="fed1330f33f5650e" providerId="LiveId" clId="{F7A5487B-5ED8-42E5-B983-EAE5D081D638}" dt="2023-01-16T07:35:14.647" v="21"/>
          <ac:picMkLst>
            <pc:docMk/>
            <pc:sldMk cId="100491716" sldId="269"/>
            <ac:picMk id="5" creationId="{4A776E1B-2E37-C66A-E28E-51A5B2243ED6}"/>
          </ac:picMkLst>
        </pc:picChg>
      </pc:sldChg>
      <pc:sldChg chg="modSp mod modTransition">
        <pc:chgData name="Leonie Smith" userId="fed1330f33f5650e" providerId="LiveId" clId="{F7A5487B-5ED8-42E5-B983-EAE5D081D638}" dt="2023-01-16T07:35:14.647" v="21"/>
        <pc:sldMkLst>
          <pc:docMk/>
          <pc:sldMk cId="939110669" sldId="271"/>
        </pc:sldMkLst>
        <pc:spChg chg="mod">
          <ac:chgData name="Leonie Smith" userId="fed1330f33f5650e" providerId="LiveId" clId="{F7A5487B-5ED8-42E5-B983-EAE5D081D638}" dt="2023-01-16T07:33:51.205" v="9"/>
          <ac:spMkLst>
            <pc:docMk/>
            <pc:sldMk cId="939110669" sldId="271"/>
            <ac:spMk id="2" creationId="{511E7161-63BF-9999-AC1B-BC15AB414230}"/>
          </ac:spMkLst>
        </pc:spChg>
      </pc:sldChg>
      <pc:sldChg chg="modSp mod modTransition">
        <pc:chgData name="Leonie Smith" userId="fed1330f33f5650e" providerId="LiveId" clId="{F7A5487B-5ED8-42E5-B983-EAE5D081D638}" dt="2023-01-16T07:35:14.647" v="21"/>
        <pc:sldMkLst>
          <pc:docMk/>
          <pc:sldMk cId="4024569785" sldId="272"/>
        </pc:sldMkLst>
        <pc:spChg chg="mod">
          <ac:chgData name="Leonie Smith" userId="fed1330f33f5650e" providerId="LiveId" clId="{F7A5487B-5ED8-42E5-B983-EAE5D081D638}" dt="2023-01-16T07:33:46.077" v="8"/>
          <ac:spMkLst>
            <pc:docMk/>
            <pc:sldMk cId="4024569785" sldId="272"/>
            <ac:spMk id="2" creationId="{7F8219D7-C5CA-EC7C-3A28-CD3BD91998D0}"/>
          </ac:spMkLst>
        </pc:spChg>
      </pc:sldChg>
      <pc:sldChg chg="modSp mod modTransition">
        <pc:chgData name="Leonie Smith" userId="fed1330f33f5650e" providerId="LiveId" clId="{F7A5487B-5ED8-42E5-B983-EAE5D081D638}" dt="2023-01-16T07:35:14.647" v="21"/>
        <pc:sldMkLst>
          <pc:docMk/>
          <pc:sldMk cId="487179600" sldId="273"/>
        </pc:sldMkLst>
        <pc:spChg chg="mod">
          <ac:chgData name="Leonie Smith" userId="fed1330f33f5650e" providerId="LiveId" clId="{F7A5487B-5ED8-42E5-B983-EAE5D081D638}" dt="2023-01-16T07:33:57.676" v="10"/>
          <ac:spMkLst>
            <pc:docMk/>
            <pc:sldMk cId="487179600" sldId="273"/>
            <ac:spMk id="2" creationId="{29868002-11BC-2A3C-118E-E00DAACA3B57}"/>
          </ac:spMkLst>
        </pc:spChg>
      </pc:sldChg>
      <pc:sldChg chg="modSp mod modTransition">
        <pc:chgData name="Leonie Smith" userId="fed1330f33f5650e" providerId="LiveId" clId="{F7A5487B-5ED8-42E5-B983-EAE5D081D638}" dt="2023-01-16T07:35:14.647" v="21"/>
        <pc:sldMkLst>
          <pc:docMk/>
          <pc:sldMk cId="2168401200" sldId="274"/>
        </pc:sldMkLst>
        <pc:spChg chg="mod">
          <ac:chgData name="Leonie Smith" userId="fed1330f33f5650e" providerId="LiveId" clId="{F7A5487B-5ED8-42E5-B983-EAE5D081D638}" dt="2023-01-16T07:34:15.690" v="13"/>
          <ac:spMkLst>
            <pc:docMk/>
            <pc:sldMk cId="2168401200" sldId="274"/>
            <ac:spMk id="2" creationId="{41F87C8F-4740-15F2-67C2-8663B6B7E846}"/>
          </ac:spMkLst>
        </pc:spChg>
      </pc:sldChg>
      <pc:sldChg chg="modSp mod modTransition">
        <pc:chgData name="Leonie Smith" userId="fed1330f33f5650e" providerId="LiveId" clId="{F7A5487B-5ED8-42E5-B983-EAE5D081D638}" dt="2023-01-16T07:35:14.647" v="21"/>
        <pc:sldMkLst>
          <pc:docMk/>
          <pc:sldMk cId="2815719390" sldId="275"/>
        </pc:sldMkLst>
        <pc:spChg chg="mod">
          <ac:chgData name="Leonie Smith" userId="fed1330f33f5650e" providerId="LiveId" clId="{F7A5487B-5ED8-42E5-B983-EAE5D081D638}" dt="2023-01-16T07:34:26.934" v="15"/>
          <ac:spMkLst>
            <pc:docMk/>
            <pc:sldMk cId="2815719390" sldId="275"/>
            <ac:spMk id="2" creationId="{F94A1E44-A2F7-048F-C331-D4528EABB989}"/>
          </ac:spMkLst>
        </pc:spChg>
      </pc:sldChg>
      <pc:sldChg chg="modSp mod modTransition">
        <pc:chgData name="Leonie Smith" userId="fed1330f33f5650e" providerId="LiveId" clId="{F7A5487B-5ED8-42E5-B983-EAE5D081D638}" dt="2023-01-16T07:35:14.647" v="21"/>
        <pc:sldMkLst>
          <pc:docMk/>
          <pc:sldMk cId="2390376940" sldId="276"/>
        </pc:sldMkLst>
        <pc:spChg chg="mod">
          <ac:chgData name="Leonie Smith" userId="fed1330f33f5650e" providerId="LiveId" clId="{F7A5487B-5ED8-42E5-B983-EAE5D081D638}" dt="2023-01-16T07:34:22.120" v="14"/>
          <ac:spMkLst>
            <pc:docMk/>
            <pc:sldMk cId="2390376940" sldId="276"/>
            <ac:spMk id="2" creationId="{A2C32B55-5E29-B6A9-B193-0C3F239EB2DE}"/>
          </ac:spMkLst>
        </pc:spChg>
      </pc:sldChg>
      <pc:sldChg chg="modSp mod modTransition">
        <pc:chgData name="Leonie Smith" userId="fed1330f33f5650e" providerId="LiveId" clId="{F7A5487B-5ED8-42E5-B983-EAE5D081D638}" dt="2023-01-16T07:35:14.647" v="21"/>
        <pc:sldMkLst>
          <pc:docMk/>
          <pc:sldMk cId="210266664" sldId="278"/>
        </pc:sldMkLst>
        <pc:spChg chg="mod">
          <ac:chgData name="Leonie Smith" userId="fed1330f33f5650e" providerId="LiveId" clId="{F7A5487B-5ED8-42E5-B983-EAE5D081D638}" dt="2023-01-16T07:34:31.761" v="16"/>
          <ac:spMkLst>
            <pc:docMk/>
            <pc:sldMk cId="210266664" sldId="278"/>
            <ac:spMk id="3" creationId="{FFD74AD4-F83B-36D4-0556-A1B98B2D1A35}"/>
          </ac:spMkLst>
        </pc:spChg>
      </pc:sldChg>
      <pc:sldChg chg="modSp mod modTransition">
        <pc:chgData name="Leonie Smith" userId="fed1330f33f5650e" providerId="LiveId" clId="{F7A5487B-5ED8-42E5-B983-EAE5D081D638}" dt="2023-01-16T07:35:14.647" v="21"/>
        <pc:sldMkLst>
          <pc:docMk/>
          <pc:sldMk cId="888433145" sldId="279"/>
        </pc:sldMkLst>
        <pc:spChg chg="mod">
          <ac:chgData name="Leonie Smith" userId="fed1330f33f5650e" providerId="LiveId" clId="{F7A5487B-5ED8-42E5-B983-EAE5D081D638}" dt="2023-01-16T07:34:42.662" v="18"/>
          <ac:spMkLst>
            <pc:docMk/>
            <pc:sldMk cId="888433145" sldId="279"/>
            <ac:spMk id="2" creationId="{D0BA0C9D-6E43-247F-AE9A-63426B94A893}"/>
          </ac:spMkLst>
        </pc:spChg>
      </pc:sldChg>
      <pc:sldChg chg="addSp delSp modSp mod modTransition modAnim">
        <pc:chgData name="Leonie Smith" userId="fed1330f33f5650e" providerId="LiveId" clId="{F7A5487B-5ED8-42E5-B983-EAE5D081D638}" dt="2023-01-16T07:38:32.869" v="52"/>
        <pc:sldMkLst>
          <pc:docMk/>
          <pc:sldMk cId="13946949" sldId="281"/>
        </pc:sldMkLst>
        <pc:spChg chg="add mod">
          <ac:chgData name="Leonie Smith" userId="fed1330f33f5650e" providerId="LiveId" clId="{F7A5487B-5ED8-42E5-B983-EAE5D081D638}" dt="2023-01-16T07:38:32.869" v="52"/>
          <ac:spMkLst>
            <pc:docMk/>
            <pc:sldMk cId="13946949" sldId="281"/>
            <ac:spMk id="2" creationId="{9CFABAA0-C8E7-0342-004E-F5ADD078FC4E}"/>
          </ac:spMkLst>
        </pc:spChg>
        <pc:spChg chg="del mod">
          <ac:chgData name="Leonie Smith" userId="fed1330f33f5650e" providerId="LiveId" clId="{F7A5487B-5ED8-42E5-B983-EAE5D081D638}" dt="2023-01-16T07:36:09.600" v="36" actId="21"/>
          <ac:spMkLst>
            <pc:docMk/>
            <pc:sldMk cId="13946949" sldId="281"/>
            <ac:spMk id="3" creationId="{A58184BD-88F1-BA02-40C1-D8403D0EEC0D}"/>
          </ac:spMkLst>
        </pc:spChg>
        <pc:picChg chg="del">
          <ac:chgData name="Leonie Smith" userId="fed1330f33f5650e" providerId="LiveId" clId="{F7A5487B-5ED8-42E5-B983-EAE5D081D638}" dt="2023-01-16T07:35:14.647" v="21"/>
          <ac:picMkLst>
            <pc:docMk/>
            <pc:sldMk cId="13946949" sldId="281"/>
            <ac:picMk id="7" creationId="{8E4C0BCC-44D3-4881-DADA-1AB1647B2D28}"/>
          </ac:picMkLst>
        </pc:picChg>
      </pc:sldChg>
      <pc:sldChg chg="modSp mod modTransition">
        <pc:chgData name="Leonie Smith" userId="fed1330f33f5650e" providerId="LiveId" clId="{F7A5487B-5ED8-42E5-B983-EAE5D081D638}" dt="2023-01-16T07:35:14.647" v="21"/>
        <pc:sldMkLst>
          <pc:docMk/>
          <pc:sldMk cId="3953421318" sldId="282"/>
        </pc:sldMkLst>
        <pc:spChg chg="mod">
          <ac:chgData name="Leonie Smith" userId="fed1330f33f5650e" providerId="LiveId" clId="{F7A5487B-5ED8-42E5-B983-EAE5D081D638}" dt="2023-01-16T07:34:48.545" v="19"/>
          <ac:spMkLst>
            <pc:docMk/>
            <pc:sldMk cId="3953421318" sldId="282"/>
            <ac:spMk id="2" creationId="{E5BFAEA8-CF72-A1E2-0604-886AB3005FF4}"/>
          </ac:spMkLst>
        </pc:spChg>
      </pc:sldChg>
      <pc:sldChg chg="addSp delSp modSp mod modTransition modAnim">
        <pc:chgData name="Leonie Smith" userId="fed1330f33f5650e" providerId="LiveId" clId="{F7A5487B-5ED8-42E5-B983-EAE5D081D638}" dt="2023-01-16T07:38:07.576" v="43"/>
        <pc:sldMkLst>
          <pc:docMk/>
          <pc:sldMk cId="671170889" sldId="301"/>
        </pc:sldMkLst>
        <pc:spChg chg="add mod">
          <ac:chgData name="Leonie Smith" userId="fed1330f33f5650e" providerId="LiveId" clId="{F7A5487B-5ED8-42E5-B983-EAE5D081D638}" dt="2023-01-16T07:38:07.576" v="43"/>
          <ac:spMkLst>
            <pc:docMk/>
            <pc:sldMk cId="671170889" sldId="301"/>
            <ac:spMk id="2" creationId="{2C319082-D35D-DC2A-D4B4-880322AEFCCB}"/>
          </ac:spMkLst>
        </pc:spChg>
        <pc:spChg chg="del">
          <ac:chgData name="Leonie Smith" userId="fed1330f33f5650e" providerId="LiveId" clId="{F7A5487B-5ED8-42E5-B983-EAE5D081D638}" dt="2023-01-16T07:35:38.779" v="25" actId="21"/>
          <ac:spMkLst>
            <pc:docMk/>
            <pc:sldMk cId="671170889" sldId="301"/>
            <ac:spMk id="3" creationId="{A58184BD-88F1-BA02-40C1-D8403D0EEC0D}"/>
          </ac:spMkLst>
        </pc:spChg>
        <pc:picChg chg="del">
          <ac:chgData name="Leonie Smith" userId="fed1330f33f5650e" providerId="LiveId" clId="{F7A5487B-5ED8-42E5-B983-EAE5D081D638}" dt="2023-01-16T07:35:14.647" v="21"/>
          <ac:picMkLst>
            <pc:docMk/>
            <pc:sldMk cId="671170889" sldId="301"/>
            <ac:picMk id="6" creationId="{4348177D-EECC-1F1E-A23D-BAFC846CE746}"/>
          </ac:picMkLst>
        </pc:picChg>
      </pc:sldChg>
      <pc:sldChg chg="modSp mod modTransition">
        <pc:chgData name="Leonie Smith" userId="fed1330f33f5650e" providerId="LiveId" clId="{F7A5487B-5ED8-42E5-B983-EAE5D081D638}" dt="2023-01-16T07:35:14.647" v="21"/>
        <pc:sldMkLst>
          <pc:docMk/>
          <pc:sldMk cId="91500164" sldId="302"/>
        </pc:sldMkLst>
        <pc:spChg chg="mod">
          <ac:chgData name="Leonie Smith" userId="fed1330f33f5650e" providerId="LiveId" clId="{F7A5487B-5ED8-42E5-B983-EAE5D081D638}" dt="2023-01-16T07:34:03.334" v="11"/>
          <ac:spMkLst>
            <pc:docMk/>
            <pc:sldMk cId="91500164" sldId="302"/>
            <ac:spMk id="2" creationId="{903EF7B9-E210-9A30-AF65-1D005289B1FA}"/>
          </ac:spMkLst>
        </pc:spChg>
      </pc:sldChg>
      <pc:sldChg chg="addSp delSp modSp mod modTransition modAnim">
        <pc:chgData name="Leonie Smith" userId="fed1330f33f5650e" providerId="LiveId" clId="{F7A5487B-5ED8-42E5-B983-EAE5D081D638}" dt="2023-01-16T07:38:18.969" v="46"/>
        <pc:sldMkLst>
          <pc:docMk/>
          <pc:sldMk cId="733368202" sldId="303"/>
        </pc:sldMkLst>
        <pc:spChg chg="add mod">
          <ac:chgData name="Leonie Smith" userId="fed1330f33f5650e" providerId="LiveId" clId="{F7A5487B-5ED8-42E5-B983-EAE5D081D638}" dt="2023-01-16T07:38:18.969" v="46"/>
          <ac:spMkLst>
            <pc:docMk/>
            <pc:sldMk cId="733368202" sldId="303"/>
            <ac:spMk id="2" creationId="{A20E4135-CA36-84D4-6836-C61411F1A9A5}"/>
          </ac:spMkLst>
        </pc:spChg>
        <pc:spChg chg="del">
          <ac:chgData name="Leonie Smith" userId="fed1330f33f5650e" providerId="LiveId" clId="{F7A5487B-5ED8-42E5-B983-EAE5D081D638}" dt="2023-01-16T07:35:49.484" v="29" actId="21"/>
          <ac:spMkLst>
            <pc:docMk/>
            <pc:sldMk cId="733368202" sldId="303"/>
            <ac:spMk id="3" creationId="{A58184BD-88F1-BA02-40C1-D8403D0EEC0D}"/>
          </ac:spMkLst>
        </pc:spChg>
        <pc:picChg chg="del">
          <ac:chgData name="Leonie Smith" userId="fed1330f33f5650e" providerId="LiveId" clId="{F7A5487B-5ED8-42E5-B983-EAE5D081D638}" dt="2023-01-16T07:35:14.647" v="21"/>
          <ac:picMkLst>
            <pc:docMk/>
            <pc:sldMk cId="733368202" sldId="303"/>
            <ac:picMk id="13" creationId="{616E0DE3-CCE2-7173-E2A9-3D48BF7AABB5}"/>
          </ac:picMkLst>
        </pc:picChg>
      </pc:sldChg>
      <pc:sldChg chg="modSp mod modTransition">
        <pc:chgData name="Leonie Smith" userId="fed1330f33f5650e" providerId="LiveId" clId="{F7A5487B-5ED8-42E5-B983-EAE5D081D638}" dt="2023-01-16T07:35:14.647" v="21"/>
        <pc:sldMkLst>
          <pc:docMk/>
          <pc:sldMk cId="2337888912" sldId="304"/>
        </pc:sldMkLst>
        <pc:spChg chg="mod">
          <ac:chgData name="Leonie Smith" userId="fed1330f33f5650e" providerId="LiveId" clId="{F7A5487B-5ED8-42E5-B983-EAE5D081D638}" dt="2023-01-16T07:34:08.264" v="12"/>
          <ac:spMkLst>
            <pc:docMk/>
            <pc:sldMk cId="2337888912" sldId="304"/>
            <ac:spMk id="2" creationId="{C91CFCDA-FACA-4EB5-2A09-FF0ABB8201AC}"/>
          </ac:spMkLst>
        </pc:spChg>
      </pc:sldChg>
      <pc:sldChg chg="addSp delSp modSp mod modTransition modAnim">
        <pc:chgData name="Leonie Smith" userId="fed1330f33f5650e" providerId="LiveId" clId="{F7A5487B-5ED8-42E5-B983-EAE5D081D638}" dt="2023-01-16T07:38:29.094" v="50"/>
        <pc:sldMkLst>
          <pc:docMk/>
          <pc:sldMk cId="672697797" sldId="305"/>
        </pc:sldMkLst>
        <pc:spChg chg="add mod">
          <ac:chgData name="Leonie Smith" userId="fed1330f33f5650e" providerId="LiveId" clId="{F7A5487B-5ED8-42E5-B983-EAE5D081D638}" dt="2023-01-16T07:38:29.094" v="50"/>
          <ac:spMkLst>
            <pc:docMk/>
            <pc:sldMk cId="672697797" sldId="305"/>
            <ac:spMk id="2" creationId="{EB046B3D-7F5D-7FD0-7CFF-CC4E224BB6F5}"/>
          </ac:spMkLst>
        </pc:spChg>
        <pc:spChg chg="del">
          <ac:chgData name="Leonie Smith" userId="fed1330f33f5650e" providerId="LiveId" clId="{F7A5487B-5ED8-42E5-B983-EAE5D081D638}" dt="2023-01-16T07:36:03.833" v="33" actId="21"/>
          <ac:spMkLst>
            <pc:docMk/>
            <pc:sldMk cId="672697797" sldId="305"/>
            <ac:spMk id="3" creationId="{A58184BD-88F1-BA02-40C1-D8403D0EEC0D}"/>
          </ac:spMkLst>
        </pc:spChg>
        <pc:picChg chg="del">
          <ac:chgData name="Leonie Smith" userId="fed1330f33f5650e" providerId="LiveId" clId="{F7A5487B-5ED8-42E5-B983-EAE5D081D638}" dt="2023-01-16T07:35:14.647" v="21"/>
          <ac:picMkLst>
            <pc:docMk/>
            <pc:sldMk cId="672697797" sldId="305"/>
            <ac:picMk id="5" creationId="{0854B7B6-DC6A-398C-425F-183F63770580}"/>
          </ac:picMkLst>
        </pc:picChg>
      </pc:sldChg>
      <pc:sldChg chg="modSp mod modTransition">
        <pc:chgData name="Leonie Smith" userId="fed1330f33f5650e" providerId="LiveId" clId="{F7A5487B-5ED8-42E5-B983-EAE5D081D638}" dt="2023-01-16T07:35:14.647" v="21"/>
        <pc:sldMkLst>
          <pc:docMk/>
          <pc:sldMk cId="1917700138" sldId="306"/>
        </pc:sldMkLst>
        <pc:spChg chg="mod">
          <ac:chgData name="Leonie Smith" userId="fed1330f33f5650e" providerId="LiveId" clId="{F7A5487B-5ED8-42E5-B983-EAE5D081D638}" dt="2023-01-16T07:34:37.804" v="17"/>
          <ac:spMkLst>
            <pc:docMk/>
            <pc:sldMk cId="1917700138" sldId="306"/>
            <ac:spMk id="2" creationId="{113E46FD-DD3D-3028-8F47-2786D75D1469}"/>
          </ac:spMkLst>
        </pc:spChg>
      </pc:sldChg>
      <pc:sldChg chg="modSp mod modTransition">
        <pc:chgData name="Leonie Smith" userId="fed1330f33f5650e" providerId="LiveId" clId="{F7A5487B-5ED8-42E5-B983-EAE5D081D638}" dt="2023-01-16T07:35:14.647" v="21"/>
        <pc:sldMkLst>
          <pc:docMk/>
          <pc:sldMk cId="3374588736" sldId="307"/>
        </pc:sldMkLst>
        <pc:spChg chg="mod">
          <ac:chgData name="Leonie Smith" userId="fed1330f33f5650e" providerId="LiveId" clId="{F7A5487B-5ED8-42E5-B983-EAE5D081D638}" dt="2023-01-16T07:34:55.336" v="20"/>
          <ac:spMkLst>
            <pc:docMk/>
            <pc:sldMk cId="3374588736" sldId="307"/>
            <ac:spMk id="2" creationId="{E13ACF04-B83B-42A8-E2E3-A90A94FEFD8C}"/>
          </ac:spMkLst>
        </pc:spChg>
      </pc:sldChg>
      <pc:sldChg chg="modSp mod modTransition">
        <pc:chgData name="Leonie Smith" userId="fed1330f33f5650e" providerId="LiveId" clId="{F7A5487B-5ED8-42E5-B983-EAE5D081D638}" dt="2023-01-16T07:35:14.647" v="21"/>
        <pc:sldMkLst>
          <pc:docMk/>
          <pc:sldMk cId="4159549008" sldId="308"/>
        </pc:sldMkLst>
        <pc:spChg chg="mod">
          <ac:chgData name="Leonie Smith" userId="fed1330f33f5650e" providerId="LiveId" clId="{F7A5487B-5ED8-42E5-B983-EAE5D081D638}" dt="2023-01-16T07:33:25.530" v="6" actId="1076"/>
          <ac:spMkLst>
            <pc:docMk/>
            <pc:sldMk cId="4159549008" sldId="308"/>
            <ac:spMk id="4" creationId="{ABC07BD1-6D67-1A9F-9E1F-71138949BD3D}"/>
          </ac:spMkLst>
        </pc:spChg>
      </pc:sldChg>
    </pc:docChg>
  </pc:docChgLst>
  <pc:docChgLst>
    <pc:chgData name="Leonie Smith" userId="fed1330f33f5650e" providerId="LiveId" clId="{1AE08420-A052-4373-9FC4-C61DC637EDAD}"/>
    <pc:docChg chg="custSel modSld">
      <pc:chgData name="Leonie Smith" userId="fed1330f33f5650e" providerId="LiveId" clId="{1AE08420-A052-4373-9FC4-C61DC637EDAD}" dt="2024-02-14T05:13:40.605" v="175"/>
      <pc:docMkLst>
        <pc:docMk/>
      </pc:docMkLst>
      <pc:sldChg chg="addSp delSp modSp mod modTransition modAnim">
        <pc:chgData name="Leonie Smith" userId="fed1330f33f5650e" providerId="LiveId" clId="{1AE08420-A052-4373-9FC4-C61DC637EDAD}" dt="2024-02-14T04:43:32.598" v="90"/>
        <pc:sldMkLst>
          <pc:docMk/>
          <pc:sldMk cId="1499918570" sldId="257"/>
        </pc:sldMkLst>
        <pc:picChg chg="add del mod ord">
          <ac:chgData name="Leonie Smith" userId="fed1330f33f5650e" providerId="LiveId" clId="{1AE08420-A052-4373-9FC4-C61DC637EDAD}" dt="2024-02-14T04:43:32.598" v="90"/>
          <ac:picMkLst>
            <pc:docMk/>
            <pc:sldMk cId="1499918570" sldId="257"/>
            <ac:picMk id="6" creationId="{76FF20AC-F7C1-4F65-A763-F58180DA679E}"/>
          </ac:picMkLst>
        </pc:picChg>
        <pc:picChg chg="add del mod">
          <ac:chgData name="Leonie Smith" userId="fed1330f33f5650e" providerId="LiveId" clId="{1AE08420-A052-4373-9FC4-C61DC637EDAD}" dt="2024-01-19T03:43:08.581" v="2"/>
          <ac:picMkLst>
            <pc:docMk/>
            <pc:sldMk cId="1499918570" sldId="257"/>
            <ac:picMk id="6" creationId="{843D8C36-2770-D89D-2121-CF6C5BCBAD39}"/>
          </ac:picMkLst>
        </pc:picChg>
        <pc:picChg chg="add mod">
          <ac:chgData name="Leonie Smith" userId="fed1330f33f5650e" providerId="LiveId" clId="{1AE08420-A052-4373-9FC4-C61DC637EDAD}" dt="2024-02-14T04:43:32.598" v="90"/>
          <ac:picMkLst>
            <pc:docMk/>
            <pc:sldMk cId="1499918570" sldId="257"/>
            <ac:picMk id="7" creationId="{87AB06F2-16F3-5C63-57AC-C1C6EAEC0A30}"/>
          </ac:picMkLst>
        </pc:picChg>
        <pc:picChg chg="add del mod ord">
          <ac:chgData name="Leonie Smith" userId="fed1330f33f5650e" providerId="LiveId" clId="{1AE08420-A052-4373-9FC4-C61DC637EDAD}" dt="2024-01-19T03:43:14.853" v="3"/>
          <ac:picMkLst>
            <pc:docMk/>
            <pc:sldMk cId="1499918570" sldId="257"/>
            <ac:picMk id="11" creationId="{35E58764-91AF-D83F-A3DC-3F34B19CB871}"/>
          </ac:picMkLst>
        </pc:picChg>
        <pc:picChg chg="add del mod">
          <ac:chgData name="Leonie Smith" userId="fed1330f33f5650e" providerId="LiveId" clId="{1AE08420-A052-4373-9FC4-C61DC637EDAD}" dt="2024-01-19T03:43:29.685" v="5"/>
          <ac:picMkLst>
            <pc:docMk/>
            <pc:sldMk cId="1499918570" sldId="257"/>
            <ac:picMk id="12" creationId="{BA4E6870-57A9-0CAA-AFA6-33AA355CFD97}"/>
          </ac:picMkLst>
        </pc:picChg>
        <pc:picChg chg="add del mod ord">
          <ac:chgData name="Leonie Smith" userId="fed1330f33f5650e" providerId="LiveId" clId="{1AE08420-A052-4373-9FC4-C61DC637EDAD}" dt="2024-01-19T03:43:35.782" v="6"/>
          <ac:picMkLst>
            <pc:docMk/>
            <pc:sldMk cId="1499918570" sldId="257"/>
            <ac:picMk id="17" creationId="{4773D779-2328-2DDC-08A5-B2A51AE838F7}"/>
          </ac:picMkLst>
        </pc:picChg>
        <pc:picChg chg="add del mod">
          <ac:chgData name="Leonie Smith" userId="fed1330f33f5650e" providerId="LiveId" clId="{1AE08420-A052-4373-9FC4-C61DC637EDAD}" dt="2024-01-19T03:43:44.344" v="8"/>
          <ac:picMkLst>
            <pc:docMk/>
            <pc:sldMk cId="1499918570" sldId="257"/>
            <ac:picMk id="18" creationId="{1C2E2281-7A11-5432-6A05-22C82E487705}"/>
          </ac:picMkLst>
        </pc:picChg>
        <pc:picChg chg="add del mod ord">
          <ac:chgData name="Leonie Smith" userId="fed1330f33f5650e" providerId="LiveId" clId="{1AE08420-A052-4373-9FC4-C61DC637EDAD}" dt="2024-01-19T03:43:50.606" v="9"/>
          <ac:picMkLst>
            <pc:docMk/>
            <pc:sldMk cId="1499918570" sldId="257"/>
            <ac:picMk id="22" creationId="{A5983CE2-E70B-AED9-0033-427B0B8929DE}"/>
          </ac:picMkLst>
        </pc:picChg>
        <pc:picChg chg="add del mod">
          <ac:chgData name="Leonie Smith" userId="fed1330f33f5650e" providerId="LiveId" clId="{1AE08420-A052-4373-9FC4-C61DC637EDAD}" dt="2024-01-19T03:43:57.197" v="11"/>
          <ac:picMkLst>
            <pc:docMk/>
            <pc:sldMk cId="1499918570" sldId="257"/>
            <ac:picMk id="23" creationId="{2989D300-F78E-6105-BE1F-67BAA9425537}"/>
          </ac:picMkLst>
        </pc:picChg>
        <pc:picChg chg="add del mod ord">
          <ac:chgData name="Leonie Smith" userId="fed1330f33f5650e" providerId="LiveId" clId="{1AE08420-A052-4373-9FC4-C61DC637EDAD}" dt="2024-01-19T03:44:03.615" v="12"/>
          <ac:picMkLst>
            <pc:docMk/>
            <pc:sldMk cId="1499918570" sldId="257"/>
            <ac:picMk id="28" creationId="{1BE60471-E213-8239-A086-5CA1C3517748}"/>
          </ac:picMkLst>
        </pc:picChg>
        <pc:picChg chg="add del mod">
          <ac:chgData name="Leonie Smith" userId="fed1330f33f5650e" providerId="LiveId" clId="{1AE08420-A052-4373-9FC4-C61DC637EDAD}" dt="2024-02-14T04:43:26.710" v="89"/>
          <ac:picMkLst>
            <pc:docMk/>
            <pc:sldMk cId="1499918570" sldId="257"/>
            <ac:picMk id="29" creationId="{85749393-752C-F449-5C94-7AC344051D6D}"/>
          </ac:picMkLst>
        </pc:picChg>
      </pc:sldChg>
      <pc:sldChg chg="addSp delSp modSp mod modTransition modAnim">
        <pc:chgData name="Leonie Smith" userId="fed1330f33f5650e" providerId="LiveId" clId="{1AE08420-A052-4373-9FC4-C61DC637EDAD}" dt="2024-02-14T05:12:14.841" v="172"/>
        <pc:sldMkLst>
          <pc:docMk/>
          <pc:sldMk cId="454763615" sldId="259"/>
        </pc:sldMkLst>
        <pc:picChg chg="add del mod">
          <ac:chgData name="Leonie Smith" userId="fed1330f33f5650e" providerId="LiveId" clId="{1AE08420-A052-4373-9FC4-C61DC637EDAD}" dt="2024-02-14T05:12:07.179" v="171"/>
          <ac:picMkLst>
            <pc:docMk/>
            <pc:sldMk cId="454763615" sldId="259"/>
            <ac:picMk id="7" creationId="{754874E4-C79B-CB03-1C6F-8917078E168B}"/>
          </ac:picMkLst>
        </pc:picChg>
        <pc:picChg chg="add del mod ord">
          <ac:chgData name="Leonie Smith" userId="fed1330f33f5650e" providerId="LiveId" clId="{1AE08420-A052-4373-9FC4-C61DC637EDAD}" dt="2024-02-14T05:12:14.841" v="172"/>
          <ac:picMkLst>
            <pc:docMk/>
            <pc:sldMk cId="454763615" sldId="259"/>
            <ac:picMk id="10" creationId="{8509426E-540B-34A2-C387-F4845F7D92A9}"/>
          </ac:picMkLst>
        </pc:picChg>
        <pc:picChg chg="add mod">
          <ac:chgData name="Leonie Smith" userId="fed1330f33f5650e" providerId="LiveId" clId="{1AE08420-A052-4373-9FC4-C61DC637EDAD}" dt="2024-02-14T05:12:14.841" v="172"/>
          <ac:picMkLst>
            <pc:docMk/>
            <pc:sldMk cId="454763615" sldId="259"/>
            <ac:picMk id="11" creationId="{1BF14FF2-109C-46A9-2840-129423117707}"/>
          </ac:picMkLst>
        </pc:picChg>
      </pc:sldChg>
      <pc:sldChg chg="addSp delSp modSp mod modTransition modAnim">
        <pc:chgData name="Leonie Smith" userId="fed1330f33f5650e" providerId="LiveId" clId="{1AE08420-A052-4373-9FC4-C61DC637EDAD}" dt="2024-02-14T04:44:58.824" v="102"/>
        <pc:sldMkLst>
          <pc:docMk/>
          <pc:sldMk cId="2346136586" sldId="260"/>
        </pc:sldMkLst>
        <pc:picChg chg="add del mod ord">
          <ac:chgData name="Leonie Smith" userId="fed1330f33f5650e" providerId="LiveId" clId="{1AE08420-A052-4373-9FC4-C61DC637EDAD}" dt="2024-02-14T04:44:19.228" v="93"/>
          <ac:picMkLst>
            <pc:docMk/>
            <pc:sldMk cId="2346136586" sldId="260"/>
            <ac:picMk id="5" creationId="{3AAA1A49-ABBD-7E5B-B09E-A89D1D597D9B}"/>
          </ac:picMkLst>
        </pc:picChg>
        <pc:picChg chg="add del mod">
          <ac:chgData name="Leonie Smith" userId="fed1330f33f5650e" providerId="LiveId" clId="{1AE08420-A052-4373-9FC4-C61DC637EDAD}" dt="2024-02-14T04:44:20.797" v="95"/>
          <ac:picMkLst>
            <pc:docMk/>
            <pc:sldMk cId="2346136586" sldId="260"/>
            <ac:picMk id="6" creationId="{DC570948-197D-E5C8-859C-CA2C9AAF3D9B}"/>
          </ac:picMkLst>
        </pc:picChg>
        <pc:picChg chg="add del mod">
          <ac:chgData name="Leonie Smith" userId="fed1330f33f5650e" providerId="LiveId" clId="{1AE08420-A052-4373-9FC4-C61DC637EDAD}" dt="2024-01-19T03:48:11.133" v="15"/>
          <ac:picMkLst>
            <pc:docMk/>
            <pc:sldMk cId="2346136586" sldId="260"/>
            <ac:picMk id="7" creationId="{7CFBC878-0042-C790-278F-D465B580865D}"/>
          </ac:picMkLst>
        </pc:picChg>
        <pc:picChg chg="add del mod ord">
          <ac:chgData name="Leonie Smith" userId="fed1330f33f5650e" providerId="LiveId" clId="{1AE08420-A052-4373-9FC4-C61DC637EDAD}" dt="2024-02-14T04:44:29.138" v="96"/>
          <ac:picMkLst>
            <pc:docMk/>
            <pc:sldMk cId="2346136586" sldId="260"/>
            <ac:picMk id="9" creationId="{95388947-F1FE-B91A-D02D-EBA468573BA0}"/>
          </ac:picMkLst>
        </pc:picChg>
        <pc:picChg chg="add del mod">
          <ac:chgData name="Leonie Smith" userId="fed1330f33f5650e" providerId="LiveId" clId="{1AE08420-A052-4373-9FC4-C61DC637EDAD}" dt="2024-02-14T04:44:30.688" v="98"/>
          <ac:picMkLst>
            <pc:docMk/>
            <pc:sldMk cId="2346136586" sldId="260"/>
            <ac:picMk id="10" creationId="{B9D23361-8141-4424-E115-73DF690ACA6D}"/>
          </ac:picMkLst>
        </pc:picChg>
        <pc:picChg chg="add del mod ord">
          <ac:chgData name="Leonie Smith" userId="fed1330f33f5650e" providerId="LiveId" clId="{1AE08420-A052-4373-9FC4-C61DC637EDAD}" dt="2024-01-19T03:48:26.650" v="16"/>
          <ac:picMkLst>
            <pc:docMk/>
            <pc:sldMk cId="2346136586" sldId="260"/>
            <ac:picMk id="11" creationId="{02C9D373-FAA1-BB96-7319-14E0E37A4791}"/>
          </ac:picMkLst>
        </pc:picChg>
        <pc:picChg chg="add del mod">
          <ac:chgData name="Leonie Smith" userId="fed1330f33f5650e" providerId="LiveId" clId="{1AE08420-A052-4373-9FC4-C61DC637EDAD}" dt="2024-01-19T03:48:32.268" v="18"/>
          <ac:picMkLst>
            <pc:docMk/>
            <pc:sldMk cId="2346136586" sldId="260"/>
            <ac:picMk id="12" creationId="{8A7C44C0-AF49-7129-FB98-7F18DB385059}"/>
          </ac:picMkLst>
        </pc:picChg>
        <pc:picChg chg="add del mod ord">
          <ac:chgData name="Leonie Smith" userId="fed1330f33f5650e" providerId="LiveId" clId="{1AE08420-A052-4373-9FC4-C61DC637EDAD}" dt="2024-02-14T04:44:39.936" v="99"/>
          <ac:picMkLst>
            <pc:docMk/>
            <pc:sldMk cId="2346136586" sldId="260"/>
            <ac:picMk id="13" creationId="{5093CF36-7405-0B77-6D71-DA5330073BA4}"/>
          </ac:picMkLst>
        </pc:picChg>
        <pc:picChg chg="add del mod">
          <ac:chgData name="Leonie Smith" userId="fed1330f33f5650e" providerId="LiveId" clId="{1AE08420-A052-4373-9FC4-C61DC637EDAD}" dt="2024-02-14T04:44:41.167" v="101"/>
          <ac:picMkLst>
            <pc:docMk/>
            <pc:sldMk cId="2346136586" sldId="260"/>
            <ac:picMk id="14" creationId="{DC006A81-AE9A-2E96-3141-A81D76AA117B}"/>
          </ac:picMkLst>
        </pc:picChg>
        <pc:picChg chg="add del mod ord">
          <ac:chgData name="Leonie Smith" userId="fed1330f33f5650e" providerId="LiveId" clId="{1AE08420-A052-4373-9FC4-C61DC637EDAD}" dt="2024-01-19T03:48:45.942" v="19"/>
          <ac:picMkLst>
            <pc:docMk/>
            <pc:sldMk cId="2346136586" sldId="260"/>
            <ac:picMk id="15" creationId="{C0943F7D-1400-B5E1-8223-5D2990894152}"/>
          </ac:picMkLst>
        </pc:picChg>
        <pc:picChg chg="add del mod">
          <ac:chgData name="Leonie Smith" userId="fed1330f33f5650e" providerId="LiveId" clId="{1AE08420-A052-4373-9FC4-C61DC637EDAD}" dt="2024-01-19T03:48:47.358" v="21"/>
          <ac:picMkLst>
            <pc:docMk/>
            <pc:sldMk cId="2346136586" sldId="260"/>
            <ac:picMk id="16" creationId="{F941E1B9-1F58-2990-E42F-DB30027A3A92}"/>
          </ac:picMkLst>
        </pc:picChg>
        <pc:picChg chg="add del mod ord">
          <ac:chgData name="Leonie Smith" userId="fed1330f33f5650e" providerId="LiveId" clId="{1AE08420-A052-4373-9FC4-C61DC637EDAD}" dt="2024-02-14T04:44:58.824" v="102"/>
          <ac:picMkLst>
            <pc:docMk/>
            <pc:sldMk cId="2346136586" sldId="260"/>
            <ac:picMk id="17" creationId="{2A3DB92B-2C6A-A588-7E66-9694E9AB92D2}"/>
          </ac:picMkLst>
        </pc:picChg>
        <pc:picChg chg="add mod">
          <ac:chgData name="Leonie Smith" userId="fed1330f33f5650e" providerId="LiveId" clId="{1AE08420-A052-4373-9FC4-C61DC637EDAD}" dt="2024-02-14T04:44:58.824" v="102"/>
          <ac:picMkLst>
            <pc:docMk/>
            <pc:sldMk cId="2346136586" sldId="260"/>
            <ac:picMk id="18" creationId="{7F2D22B4-3FFB-B2A8-BF00-740D592D12D1}"/>
          </ac:picMkLst>
        </pc:picChg>
        <pc:picChg chg="add del mod ord">
          <ac:chgData name="Leonie Smith" userId="fed1330f33f5650e" providerId="LiveId" clId="{1AE08420-A052-4373-9FC4-C61DC637EDAD}" dt="2024-01-19T03:48:58.665" v="22"/>
          <ac:picMkLst>
            <pc:docMk/>
            <pc:sldMk cId="2346136586" sldId="260"/>
            <ac:picMk id="19" creationId="{A68CC2B4-B8EE-82FF-F539-B00D7C9BD156}"/>
          </ac:picMkLst>
        </pc:picChg>
        <pc:picChg chg="add del mod">
          <ac:chgData name="Leonie Smith" userId="fed1330f33f5650e" providerId="LiveId" clId="{1AE08420-A052-4373-9FC4-C61DC637EDAD}" dt="2024-01-19T03:49:00.194" v="24"/>
          <ac:picMkLst>
            <pc:docMk/>
            <pc:sldMk cId="2346136586" sldId="260"/>
            <ac:picMk id="20" creationId="{B2362E7F-001F-6441-B600-7AF4D8DFF1A5}"/>
          </ac:picMkLst>
        </pc:picChg>
        <pc:picChg chg="add del mod ord">
          <ac:chgData name="Leonie Smith" userId="fed1330f33f5650e" providerId="LiveId" clId="{1AE08420-A052-4373-9FC4-C61DC637EDAD}" dt="2024-01-19T03:49:23.680" v="25"/>
          <ac:picMkLst>
            <pc:docMk/>
            <pc:sldMk cId="2346136586" sldId="260"/>
            <ac:picMk id="23" creationId="{CE6F62E1-2C4B-886D-1757-EB07D9527B7D}"/>
          </ac:picMkLst>
        </pc:picChg>
        <pc:picChg chg="add del mod">
          <ac:chgData name="Leonie Smith" userId="fed1330f33f5650e" providerId="LiveId" clId="{1AE08420-A052-4373-9FC4-C61DC637EDAD}" dt="2024-02-14T04:44:10.378" v="92"/>
          <ac:picMkLst>
            <pc:docMk/>
            <pc:sldMk cId="2346136586" sldId="260"/>
            <ac:picMk id="24" creationId="{1C5886C2-9FF5-1F62-CE63-5246F41FD1E1}"/>
          </ac:picMkLst>
        </pc:picChg>
      </pc:sldChg>
      <pc:sldChg chg="addSp delSp modSp mod modTransition delAnim modAnim">
        <pc:chgData name="Leonie Smith" userId="fed1330f33f5650e" providerId="LiveId" clId="{1AE08420-A052-4373-9FC4-C61DC637EDAD}" dt="2024-02-14T04:57:47.242" v="123" actId="478"/>
        <pc:sldMkLst>
          <pc:docMk/>
          <pc:sldMk cId="4037329247" sldId="261"/>
        </pc:sldMkLst>
        <pc:picChg chg="add del mod ord">
          <ac:chgData name="Leonie Smith" userId="fed1330f33f5650e" providerId="LiveId" clId="{1AE08420-A052-4373-9FC4-C61DC637EDAD}" dt="2024-02-14T04:46:27.047" v="105"/>
          <ac:picMkLst>
            <pc:docMk/>
            <pc:sldMk cId="4037329247" sldId="261"/>
            <ac:picMk id="2" creationId="{36E27201-34B2-4964-ACFD-8F828B838A79}"/>
          </ac:picMkLst>
        </pc:picChg>
        <pc:picChg chg="add del mod">
          <ac:chgData name="Leonie Smith" userId="fed1330f33f5650e" providerId="LiveId" clId="{1AE08420-A052-4373-9FC4-C61DC637EDAD}" dt="2024-02-14T04:56:14.562" v="108"/>
          <ac:picMkLst>
            <pc:docMk/>
            <pc:sldMk cId="4037329247" sldId="261"/>
            <ac:picMk id="5" creationId="{AA74001F-587F-BE1E-952B-EDF3BE2DE240}"/>
          </ac:picMkLst>
        </pc:picChg>
        <pc:picChg chg="add del mod">
          <ac:chgData name="Leonie Smith" userId="fed1330f33f5650e" providerId="LiveId" clId="{1AE08420-A052-4373-9FC4-C61DC637EDAD}" dt="2024-02-14T04:56:14.562" v="108"/>
          <ac:picMkLst>
            <pc:docMk/>
            <pc:sldMk cId="4037329247" sldId="261"/>
            <ac:picMk id="6" creationId="{81A2ABC8-E68B-AD5F-1BEB-005445CB2370}"/>
          </ac:picMkLst>
        </pc:picChg>
        <pc:picChg chg="add del mod">
          <ac:chgData name="Leonie Smith" userId="fed1330f33f5650e" providerId="LiveId" clId="{1AE08420-A052-4373-9FC4-C61DC637EDAD}" dt="2024-01-19T03:50:55.950" v="28"/>
          <ac:picMkLst>
            <pc:docMk/>
            <pc:sldMk cId="4037329247" sldId="261"/>
            <ac:picMk id="9" creationId="{4023B2F6-CB28-9DBA-6DD4-7BCD0665F85E}"/>
          </ac:picMkLst>
        </pc:picChg>
        <pc:picChg chg="add del mod ord">
          <ac:chgData name="Leonie Smith" userId="fed1330f33f5650e" providerId="LiveId" clId="{1AE08420-A052-4373-9FC4-C61DC637EDAD}" dt="2024-02-14T04:56:24.651" v="109"/>
          <ac:picMkLst>
            <pc:docMk/>
            <pc:sldMk cId="4037329247" sldId="261"/>
            <ac:picMk id="9" creationId="{4EC8E6B4-474B-7564-DAE6-695DE8E75289}"/>
          </ac:picMkLst>
        </pc:picChg>
        <pc:picChg chg="add del mod ord">
          <ac:chgData name="Leonie Smith" userId="fed1330f33f5650e" providerId="LiveId" clId="{1AE08420-A052-4373-9FC4-C61DC637EDAD}" dt="2024-02-14T04:56:24.651" v="109"/>
          <ac:picMkLst>
            <pc:docMk/>
            <pc:sldMk cId="4037329247" sldId="261"/>
            <ac:picMk id="10" creationId="{6001E219-827B-5289-7EBA-B064B017EE4F}"/>
          </ac:picMkLst>
        </pc:picChg>
        <pc:picChg chg="add del mod">
          <ac:chgData name="Leonie Smith" userId="fed1330f33f5650e" providerId="LiveId" clId="{1AE08420-A052-4373-9FC4-C61DC637EDAD}" dt="2024-02-14T04:56:25.956" v="112"/>
          <ac:picMkLst>
            <pc:docMk/>
            <pc:sldMk cId="4037329247" sldId="261"/>
            <ac:picMk id="11" creationId="{7DED0F4B-9E37-E4CA-86F8-1FAA2A4C115A}"/>
          </ac:picMkLst>
        </pc:picChg>
        <pc:picChg chg="add del mod ord">
          <ac:chgData name="Leonie Smith" userId="fed1330f33f5650e" providerId="LiveId" clId="{1AE08420-A052-4373-9FC4-C61DC637EDAD}" dt="2024-01-19T03:51:15.944" v="29"/>
          <ac:picMkLst>
            <pc:docMk/>
            <pc:sldMk cId="4037329247" sldId="261"/>
            <ac:picMk id="12" creationId="{088E8F8D-FF97-7C13-30C0-5C3FFFC9BC01}"/>
          </ac:picMkLst>
        </pc:picChg>
        <pc:picChg chg="add del mod">
          <ac:chgData name="Leonie Smith" userId="fed1330f33f5650e" providerId="LiveId" clId="{1AE08420-A052-4373-9FC4-C61DC637EDAD}" dt="2024-02-14T04:56:25.956" v="112"/>
          <ac:picMkLst>
            <pc:docMk/>
            <pc:sldMk cId="4037329247" sldId="261"/>
            <ac:picMk id="12" creationId="{54316C2E-4A4D-6A08-346E-386D613BC7D9}"/>
          </ac:picMkLst>
        </pc:picChg>
        <pc:picChg chg="add del mod">
          <ac:chgData name="Leonie Smith" userId="fed1330f33f5650e" providerId="LiveId" clId="{1AE08420-A052-4373-9FC4-C61DC637EDAD}" dt="2024-02-14T04:46:18.117" v="104"/>
          <ac:picMkLst>
            <pc:docMk/>
            <pc:sldMk cId="4037329247" sldId="261"/>
            <ac:picMk id="13" creationId="{8E4AB640-FD7D-5CF0-3B60-75A0FEF51183}"/>
          </ac:picMkLst>
        </pc:picChg>
        <pc:picChg chg="add del mod ord">
          <ac:chgData name="Leonie Smith" userId="fed1330f33f5650e" providerId="LiveId" clId="{1AE08420-A052-4373-9FC4-C61DC637EDAD}" dt="2024-02-14T04:56:39.538" v="113"/>
          <ac:picMkLst>
            <pc:docMk/>
            <pc:sldMk cId="4037329247" sldId="261"/>
            <ac:picMk id="16" creationId="{B5723EFB-62FD-2B3D-92DF-9C0400D119FA}"/>
          </ac:picMkLst>
        </pc:picChg>
        <pc:picChg chg="add del mod ord">
          <ac:chgData name="Leonie Smith" userId="fed1330f33f5650e" providerId="LiveId" clId="{1AE08420-A052-4373-9FC4-C61DC637EDAD}" dt="2024-02-14T04:56:39.538" v="113"/>
          <ac:picMkLst>
            <pc:docMk/>
            <pc:sldMk cId="4037329247" sldId="261"/>
            <ac:picMk id="17" creationId="{FD270D59-B3C8-5F60-4D84-387E77BD177B}"/>
          </ac:picMkLst>
        </pc:picChg>
        <pc:picChg chg="add del mod ord">
          <ac:chgData name="Leonie Smith" userId="fed1330f33f5650e" providerId="LiveId" clId="{1AE08420-A052-4373-9FC4-C61DC637EDAD}" dt="2024-02-14T04:46:27.047" v="105"/>
          <ac:picMkLst>
            <pc:docMk/>
            <pc:sldMk cId="4037329247" sldId="261"/>
            <ac:picMk id="18" creationId="{7C096BB8-C802-A303-BBD5-21C5A45A20F5}"/>
          </ac:picMkLst>
        </pc:picChg>
        <pc:picChg chg="add mod">
          <ac:chgData name="Leonie Smith" userId="fed1330f33f5650e" providerId="LiveId" clId="{1AE08420-A052-4373-9FC4-C61DC637EDAD}" dt="2024-01-19T03:52:15.994" v="33"/>
          <ac:picMkLst>
            <pc:docMk/>
            <pc:sldMk cId="4037329247" sldId="261"/>
            <ac:picMk id="19" creationId="{194A1DE1-EA21-AC7B-FD2B-A7E43F4ABCA5}"/>
          </ac:picMkLst>
        </pc:picChg>
        <pc:picChg chg="add del mod">
          <ac:chgData name="Leonie Smith" userId="fed1330f33f5650e" providerId="LiveId" clId="{1AE08420-A052-4373-9FC4-C61DC637EDAD}" dt="2024-02-14T04:56:45.399" v="116"/>
          <ac:picMkLst>
            <pc:docMk/>
            <pc:sldMk cId="4037329247" sldId="261"/>
            <ac:picMk id="19" creationId="{DEC3D177-0971-3A8A-6469-04B558A6AD85}"/>
          </ac:picMkLst>
        </pc:picChg>
        <pc:picChg chg="add del mod">
          <ac:chgData name="Leonie Smith" userId="fed1330f33f5650e" providerId="LiveId" clId="{1AE08420-A052-4373-9FC4-C61DC637EDAD}" dt="2024-02-14T04:56:45.399" v="116"/>
          <ac:picMkLst>
            <pc:docMk/>
            <pc:sldMk cId="4037329247" sldId="261"/>
            <ac:picMk id="20" creationId="{6FA8F965-CF36-4BEC-1E1F-68519A1AD64C}"/>
          </ac:picMkLst>
        </pc:picChg>
        <pc:picChg chg="add del mod ord">
          <ac:chgData name="Leonie Smith" userId="fed1330f33f5650e" providerId="LiveId" clId="{1AE08420-A052-4373-9FC4-C61DC637EDAD}" dt="2024-02-14T04:56:50.904" v="117"/>
          <ac:picMkLst>
            <pc:docMk/>
            <pc:sldMk cId="4037329247" sldId="261"/>
            <ac:picMk id="23" creationId="{D7579E61-DA3C-D2C2-7C96-EA61A5C2F76A}"/>
          </ac:picMkLst>
        </pc:picChg>
        <pc:picChg chg="add del mod ord">
          <ac:chgData name="Leonie Smith" userId="fed1330f33f5650e" providerId="LiveId" clId="{1AE08420-A052-4373-9FC4-C61DC637EDAD}" dt="2024-02-14T04:56:50.904" v="117"/>
          <ac:picMkLst>
            <pc:docMk/>
            <pc:sldMk cId="4037329247" sldId="261"/>
            <ac:picMk id="24" creationId="{C1EC3DE0-CC2A-5FA8-93FF-2700D821CF3D}"/>
          </ac:picMkLst>
        </pc:picChg>
        <pc:picChg chg="add del mod">
          <ac:chgData name="Leonie Smith" userId="fed1330f33f5650e" providerId="LiveId" clId="{1AE08420-A052-4373-9FC4-C61DC637EDAD}" dt="2024-02-14T04:56:52.214" v="120"/>
          <ac:picMkLst>
            <pc:docMk/>
            <pc:sldMk cId="4037329247" sldId="261"/>
            <ac:picMk id="25" creationId="{5DC639F8-9891-34FE-45BC-C757FA1FE4A5}"/>
          </ac:picMkLst>
        </pc:picChg>
        <pc:picChg chg="add del mod">
          <ac:chgData name="Leonie Smith" userId="fed1330f33f5650e" providerId="LiveId" clId="{1AE08420-A052-4373-9FC4-C61DC637EDAD}" dt="2024-02-14T04:56:52.214" v="120"/>
          <ac:picMkLst>
            <pc:docMk/>
            <pc:sldMk cId="4037329247" sldId="261"/>
            <ac:picMk id="26" creationId="{541C5DAB-B345-EDAB-0503-1D5F36F9DD79}"/>
          </ac:picMkLst>
        </pc:picChg>
        <pc:picChg chg="add del mod ord">
          <ac:chgData name="Leonie Smith" userId="fed1330f33f5650e" providerId="LiveId" clId="{1AE08420-A052-4373-9FC4-C61DC637EDAD}" dt="2024-02-14T04:57:13.602" v="121"/>
          <ac:picMkLst>
            <pc:docMk/>
            <pc:sldMk cId="4037329247" sldId="261"/>
            <ac:picMk id="29" creationId="{3E30497D-22D7-F84B-F59D-AAB0B9CF1626}"/>
          </ac:picMkLst>
        </pc:picChg>
        <pc:picChg chg="add del mod ord">
          <ac:chgData name="Leonie Smith" userId="fed1330f33f5650e" providerId="LiveId" clId="{1AE08420-A052-4373-9FC4-C61DC637EDAD}" dt="2024-02-14T04:57:13.602" v="121"/>
          <ac:picMkLst>
            <pc:docMk/>
            <pc:sldMk cId="4037329247" sldId="261"/>
            <ac:picMk id="30" creationId="{6ACA8907-A3A5-1C8E-E40B-98C5426F07D9}"/>
          </ac:picMkLst>
        </pc:picChg>
        <pc:picChg chg="add mod">
          <ac:chgData name="Leonie Smith" userId="fed1330f33f5650e" providerId="LiveId" clId="{1AE08420-A052-4373-9FC4-C61DC637EDAD}" dt="2024-02-14T04:57:13.602" v="121"/>
          <ac:picMkLst>
            <pc:docMk/>
            <pc:sldMk cId="4037329247" sldId="261"/>
            <ac:picMk id="31" creationId="{A1BB32C0-6BDC-180B-0F31-2347D2CAC47F}"/>
          </ac:picMkLst>
        </pc:picChg>
        <pc:picChg chg="add del mod">
          <ac:chgData name="Leonie Smith" userId="fed1330f33f5650e" providerId="LiveId" clId="{1AE08420-A052-4373-9FC4-C61DC637EDAD}" dt="2024-02-14T04:57:47.242" v="123" actId="478"/>
          <ac:picMkLst>
            <pc:docMk/>
            <pc:sldMk cId="4037329247" sldId="261"/>
            <ac:picMk id="32" creationId="{C58BAE67-5DEB-C0AA-30FD-58561C5DE331}"/>
          </ac:picMkLst>
        </pc:picChg>
      </pc:sldChg>
      <pc:sldChg chg="addSp delSp modSp mod modTransition modAnim">
        <pc:chgData name="Leonie Smith" userId="fed1330f33f5650e" providerId="LiveId" clId="{1AE08420-A052-4373-9FC4-C61DC637EDAD}" dt="2024-02-14T05:13:40.605" v="175"/>
        <pc:sldMkLst>
          <pc:docMk/>
          <pc:sldMk cId="1909638311" sldId="262"/>
        </pc:sldMkLst>
        <pc:picChg chg="add del mod ord">
          <ac:chgData name="Leonie Smith" userId="fed1330f33f5650e" providerId="LiveId" clId="{1AE08420-A052-4373-9FC4-C61DC637EDAD}" dt="2024-02-14T04:59:12.833" v="129"/>
          <ac:picMkLst>
            <pc:docMk/>
            <pc:sldMk cId="1909638311" sldId="262"/>
            <ac:picMk id="5" creationId="{CEB9E5AB-4687-05EC-0832-79CCBD9379E4}"/>
          </ac:picMkLst>
        </pc:picChg>
        <pc:picChg chg="add del mod">
          <ac:chgData name="Leonie Smith" userId="fed1330f33f5650e" providerId="LiveId" clId="{1AE08420-A052-4373-9FC4-C61DC637EDAD}" dt="2024-01-19T03:55:35.782" v="38"/>
          <ac:picMkLst>
            <pc:docMk/>
            <pc:sldMk cId="1909638311" sldId="262"/>
            <ac:picMk id="6" creationId="{C3E83DE5-22C4-56CE-9264-051D6E25A616}"/>
          </ac:picMkLst>
        </pc:picChg>
        <pc:picChg chg="add del mod">
          <ac:chgData name="Leonie Smith" userId="fed1330f33f5650e" providerId="LiveId" clId="{1AE08420-A052-4373-9FC4-C61DC637EDAD}" dt="2024-02-14T05:13:27.124" v="174"/>
          <ac:picMkLst>
            <pc:docMk/>
            <pc:sldMk cId="1909638311" sldId="262"/>
            <ac:picMk id="6" creationId="{F30736D3-7704-3E3C-0019-798B95C90910}"/>
          </ac:picMkLst>
        </pc:picChg>
        <pc:picChg chg="add del mod ord">
          <ac:chgData name="Leonie Smith" userId="fed1330f33f5650e" providerId="LiveId" clId="{1AE08420-A052-4373-9FC4-C61DC637EDAD}" dt="2024-02-14T05:13:40.605" v="175"/>
          <ac:picMkLst>
            <pc:docMk/>
            <pc:sldMk cId="1909638311" sldId="262"/>
            <ac:picMk id="12" creationId="{D88A748B-8E2A-0FCA-5BC2-3007442C44A2}"/>
          </ac:picMkLst>
        </pc:picChg>
        <pc:picChg chg="add del mod ord">
          <ac:chgData name="Leonie Smith" userId="fed1330f33f5650e" providerId="LiveId" clId="{1AE08420-A052-4373-9FC4-C61DC637EDAD}" dt="2024-01-19T03:55:50.716" v="39"/>
          <ac:picMkLst>
            <pc:docMk/>
            <pc:sldMk cId="1909638311" sldId="262"/>
            <ac:picMk id="12" creationId="{F95316AF-B841-C011-6D1C-EC5574213BA6}"/>
          </ac:picMkLst>
        </pc:picChg>
        <pc:picChg chg="add del mod">
          <ac:chgData name="Leonie Smith" userId="fed1330f33f5650e" providerId="LiveId" clId="{1AE08420-A052-4373-9FC4-C61DC637EDAD}" dt="2024-02-14T04:58:59.193" v="128"/>
          <ac:picMkLst>
            <pc:docMk/>
            <pc:sldMk cId="1909638311" sldId="262"/>
            <ac:picMk id="13" creationId="{5658A915-880F-379F-2D65-944100759040}"/>
          </ac:picMkLst>
        </pc:picChg>
        <pc:picChg chg="add mod">
          <ac:chgData name="Leonie Smith" userId="fed1330f33f5650e" providerId="LiveId" clId="{1AE08420-A052-4373-9FC4-C61DC637EDAD}" dt="2024-02-14T05:13:40.605" v="175"/>
          <ac:picMkLst>
            <pc:docMk/>
            <pc:sldMk cId="1909638311" sldId="262"/>
            <ac:picMk id="14" creationId="{FB6E2EE3-955D-998E-43A6-302F17A41CA1}"/>
          </ac:picMkLst>
        </pc:picChg>
      </pc:sldChg>
      <pc:sldChg chg="addSp delSp modSp mod modTransition modAnim">
        <pc:chgData name="Leonie Smith" userId="fed1330f33f5650e" providerId="LiveId" clId="{1AE08420-A052-4373-9FC4-C61DC637EDAD}" dt="2024-02-14T05:00:51.528" v="135"/>
        <pc:sldMkLst>
          <pc:docMk/>
          <pc:sldMk cId="641208035" sldId="263"/>
        </pc:sldMkLst>
        <pc:picChg chg="add del mod">
          <ac:chgData name="Leonie Smith" userId="fed1330f33f5650e" providerId="LiveId" clId="{1AE08420-A052-4373-9FC4-C61DC637EDAD}" dt="2024-02-14T04:59:53.680" v="131"/>
          <ac:picMkLst>
            <pc:docMk/>
            <pc:sldMk cId="641208035" sldId="263"/>
            <ac:picMk id="6" creationId="{915F784C-2EA2-B8F6-5856-D189809A92BE}"/>
          </ac:picMkLst>
        </pc:picChg>
        <pc:picChg chg="add del mod ord">
          <ac:chgData name="Leonie Smith" userId="fed1330f33f5650e" providerId="LiveId" clId="{1AE08420-A052-4373-9FC4-C61DC637EDAD}" dt="2024-02-14T05:00:17.838" v="132"/>
          <ac:picMkLst>
            <pc:docMk/>
            <pc:sldMk cId="641208035" sldId="263"/>
            <ac:picMk id="7" creationId="{26C29B04-0192-53B0-69AD-103490D10DFB}"/>
          </ac:picMkLst>
        </pc:picChg>
        <pc:picChg chg="add del mod">
          <ac:chgData name="Leonie Smith" userId="fed1330f33f5650e" providerId="LiveId" clId="{1AE08420-A052-4373-9FC4-C61DC637EDAD}" dt="2024-02-14T05:00:27.988" v="134"/>
          <ac:picMkLst>
            <pc:docMk/>
            <pc:sldMk cId="641208035" sldId="263"/>
            <ac:picMk id="8" creationId="{70A8FBC2-ACD9-B378-EDF8-DC77F0ABA5BF}"/>
          </ac:picMkLst>
        </pc:picChg>
        <pc:picChg chg="add del mod ord">
          <ac:chgData name="Leonie Smith" userId="fed1330f33f5650e" providerId="LiveId" clId="{1AE08420-A052-4373-9FC4-C61DC637EDAD}" dt="2024-02-14T05:00:51.528" v="135"/>
          <ac:picMkLst>
            <pc:docMk/>
            <pc:sldMk cId="641208035" sldId="263"/>
            <ac:picMk id="13" creationId="{546E3298-9FF1-F437-5452-C815B5D406EE}"/>
          </ac:picMkLst>
        </pc:picChg>
        <pc:picChg chg="add mod">
          <ac:chgData name="Leonie Smith" userId="fed1330f33f5650e" providerId="LiveId" clId="{1AE08420-A052-4373-9FC4-C61DC637EDAD}" dt="2024-02-14T05:00:51.528" v="135"/>
          <ac:picMkLst>
            <pc:docMk/>
            <pc:sldMk cId="641208035" sldId="263"/>
            <ac:picMk id="14" creationId="{1918C14C-5C99-F28E-D417-6526F8901E87}"/>
          </ac:picMkLst>
        </pc:picChg>
      </pc:sldChg>
      <pc:sldChg chg="addSp delSp modSp mod modTransition modAnim">
        <pc:chgData name="Leonie Smith" userId="fed1330f33f5650e" providerId="LiveId" clId="{1AE08420-A052-4373-9FC4-C61DC637EDAD}" dt="2024-02-14T05:05:00.127" v="150"/>
        <pc:sldMkLst>
          <pc:docMk/>
          <pc:sldMk cId="978260341" sldId="265"/>
        </pc:sldMkLst>
        <pc:picChg chg="add del mod ord">
          <ac:chgData name="Leonie Smith" userId="fed1330f33f5650e" providerId="LiveId" clId="{1AE08420-A052-4373-9FC4-C61DC637EDAD}" dt="2024-02-14T05:04:23.510" v="144"/>
          <ac:picMkLst>
            <pc:docMk/>
            <pc:sldMk cId="978260341" sldId="265"/>
            <ac:picMk id="5" creationId="{8929D864-D026-4D24-8C6C-89D2765B8F05}"/>
          </ac:picMkLst>
        </pc:picChg>
        <pc:picChg chg="add del mod">
          <ac:chgData name="Leonie Smith" userId="fed1330f33f5650e" providerId="LiveId" clId="{1AE08420-A052-4373-9FC4-C61DC637EDAD}" dt="2024-01-19T04:06:12.413" v="53"/>
          <ac:picMkLst>
            <pc:docMk/>
            <pc:sldMk cId="978260341" sldId="265"/>
            <ac:picMk id="6" creationId="{4747918F-F693-FB63-FE56-012C67A82403}"/>
          </ac:picMkLst>
        </pc:picChg>
        <pc:picChg chg="add del mod">
          <ac:chgData name="Leonie Smith" userId="fed1330f33f5650e" providerId="LiveId" clId="{1AE08420-A052-4373-9FC4-C61DC637EDAD}" dt="2024-02-14T05:04:24.920" v="146"/>
          <ac:picMkLst>
            <pc:docMk/>
            <pc:sldMk cId="978260341" sldId="265"/>
            <ac:picMk id="6" creationId="{DBD686FA-3517-69BC-C44F-5B0BA1FE75CB}"/>
          </ac:picMkLst>
        </pc:picChg>
        <pc:picChg chg="add del mod ord">
          <ac:chgData name="Leonie Smith" userId="fed1330f33f5650e" providerId="LiveId" clId="{1AE08420-A052-4373-9FC4-C61DC637EDAD}" dt="2024-02-14T05:04:39.467" v="147"/>
          <ac:picMkLst>
            <pc:docMk/>
            <pc:sldMk cId="978260341" sldId="265"/>
            <ac:picMk id="9" creationId="{E8BEB01C-0F23-E514-A2E6-D0EE76A8E3ED}"/>
          </ac:picMkLst>
        </pc:picChg>
        <pc:picChg chg="add del mod ord">
          <ac:chgData name="Leonie Smith" userId="fed1330f33f5650e" providerId="LiveId" clId="{1AE08420-A052-4373-9FC4-C61DC637EDAD}" dt="2024-01-19T04:06:28.751" v="54"/>
          <ac:picMkLst>
            <pc:docMk/>
            <pc:sldMk cId="978260341" sldId="265"/>
            <ac:picMk id="9" creationId="{EECB0ED2-369A-B2B6-16E4-5C7320D89558}"/>
          </ac:picMkLst>
        </pc:picChg>
        <pc:picChg chg="add del mod">
          <ac:chgData name="Leonie Smith" userId="fed1330f33f5650e" providerId="LiveId" clId="{1AE08420-A052-4373-9FC4-C61DC637EDAD}" dt="2024-01-19T04:06:33.416" v="56"/>
          <ac:picMkLst>
            <pc:docMk/>
            <pc:sldMk cId="978260341" sldId="265"/>
            <ac:picMk id="10" creationId="{300CADB0-A25A-71E4-2B2A-5AD7661F8C68}"/>
          </ac:picMkLst>
        </pc:picChg>
        <pc:picChg chg="add del mod">
          <ac:chgData name="Leonie Smith" userId="fed1330f33f5650e" providerId="LiveId" clId="{1AE08420-A052-4373-9FC4-C61DC637EDAD}" dt="2024-02-14T05:04:45.012" v="149"/>
          <ac:picMkLst>
            <pc:docMk/>
            <pc:sldMk cId="978260341" sldId="265"/>
            <ac:picMk id="10" creationId="{8DDA304F-B8D6-E97D-3419-5863A0CA5F67}"/>
          </ac:picMkLst>
        </pc:picChg>
        <pc:picChg chg="add del mod ord">
          <ac:chgData name="Leonie Smith" userId="fed1330f33f5650e" providerId="LiveId" clId="{1AE08420-A052-4373-9FC4-C61DC637EDAD}" dt="2024-01-19T04:06:50.312" v="57"/>
          <ac:picMkLst>
            <pc:docMk/>
            <pc:sldMk cId="978260341" sldId="265"/>
            <ac:picMk id="13" creationId="{187D38C3-A816-523B-1F0E-3B41331BF028}"/>
          </ac:picMkLst>
        </pc:picChg>
        <pc:picChg chg="add del mod ord">
          <ac:chgData name="Leonie Smith" userId="fed1330f33f5650e" providerId="LiveId" clId="{1AE08420-A052-4373-9FC4-C61DC637EDAD}" dt="2024-02-14T05:05:00.127" v="150"/>
          <ac:picMkLst>
            <pc:docMk/>
            <pc:sldMk cId="978260341" sldId="265"/>
            <ac:picMk id="14" creationId="{AA6B5FAE-0819-0606-148A-6CB902D71E59}"/>
          </ac:picMkLst>
        </pc:picChg>
        <pc:picChg chg="add del mod">
          <ac:chgData name="Leonie Smith" userId="fed1330f33f5650e" providerId="LiveId" clId="{1AE08420-A052-4373-9FC4-C61DC637EDAD}" dt="2024-01-19T04:07:12.171" v="59"/>
          <ac:picMkLst>
            <pc:docMk/>
            <pc:sldMk cId="978260341" sldId="265"/>
            <ac:picMk id="14" creationId="{DE4C54D7-BCDB-D2D3-A6CD-A348D62EDA5A}"/>
          </ac:picMkLst>
        </pc:picChg>
        <pc:picChg chg="add mod">
          <ac:chgData name="Leonie Smith" userId="fed1330f33f5650e" providerId="LiveId" clId="{1AE08420-A052-4373-9FC4-C61DC637EDAD}" dt="2024-02-14T05:05:00.127" v="150"/>
          <ac:picMkLst>
            <pc:docMk/>
            <pc:sldMk cId="978260341" sldId="265"/>
            <ac:picMk id="15" creationId="{503B0E29-C1C6-F918-0570-26FBF6E58086}"/>
          </ac:picMkLst>
        </pc:picChg>
        <pc:picChg chg="add del mod ord">
          <ac:chgData name="Leonie Smith" userId="fed1330f33f5650e" providerId="LiveId" clId="{1AE08420-A052-4373-9FC4-C61DC637EDAD}" dt="2024-01-19T04:07:28.962" v="60"/>
          <ac:picMkLst>
            <pc:docMk/>
            <pc:sldMk cId="978260341" sldId="265"/>
            <ac:picMk id="19" creationId="{0AD7C265-EA6E-6380-0E79-D365C65BF5E3}"/>
          </ac:picMkLst>
        </pc:picChg>
        <pc:picChg chg="add del mod">
          <ac:chgData name="Leonie Smith" userId="fed1330f33f5650e" providerId="LiveId" clId="{1AE08420-A052-4373-9FC4-C61DC637EDAD}" dt="2024-01-19T04:07:49.224" v="62"/>
          <ac:picMkLst>
            <pc:docMk/>
            <pc:sldMk cId="978260341" sldId="265"/>
            <ac:picMk id="20" creationId="{7DD96F88-E526-5BD1-EA98-479795BD661C}"/>
          </ac:picMkLst>
        </pc:picChg>
        <pc:picChg chg="add del mod ord">
          <ac:chgData name="Leonie Smith" userId="fed1330f33f5650e" providerId="LiveId" clId="{1AE08420-A052-4373-9FC4-C61DC637EDAD}" dt="2024-01-19T04:08:06.577" v="63"/>
          <ac:picMkLst>
            <pc:docMk/>
            <pc:sldMk cId="978260341" sldId="265"/>
            <ac:picMk id="25" creationId="{47424AEB-430B-081A-CB08-DFCB64837BF5}"/>
          </ac:picMkLst>
        </pc:picChg>
        <pc:picChg chg="add del mod">
          <ac:chgData name="Leonie Smith" userId="fed1330f33f5650e" providerId="LiveId" clId="{1AE08420-A052-4373-9FC4-C61DC637EDAD}" dt="2024-02-14T05:04:10.519" v="143"/>
          <ac:picMkLst>
            <pc:docMk/>
            <pc:sldMk cId="978260341" sldId="265"/>
            <ac:picMk id="26" creationId="{AF6BDDDF-7848-29E1-0D7B-3AD8C9823393}"/>
          </ac:picMkLst>
        </pc:picChg>
      </pc:sldChg>
      <pc:sldChg chg="addSp delSp modSp mod modTransition modAnim">
        <pc:chgData name="Leonie Smith" userId="fed1330f33f5650e" providerId="LiveId" clId="{1AE08420-A052-4373-9FC4-C61DC637EDAD}" dt="2024-02-14T05:06:18.905" v="159"/>
        <pc:sldMkLst>
          <pc:docMk/>
          <pc:sldMk cId="3575870363" sldId="266"/>
        </pc:sldMkLst>
        <pc:picChg chg="add del mod">
          <ac:chgData name="Leonie Smith" userId="fed1330f33f5650e" providerId="LiveId" clId="{1AE08420-A052-4373-9FC4-C61DC637EDAD}" dt="2024-01-19T04:09:35.877" v="66"/>
          <ac:picMkLst>
            <pc:docMk/>
            <pc:sldMk cId="3575870363" sldId="266"/>
            <ac:picMk id="6" creationId="{9CBD9313-7ED9-BBE7-7D7B-5440281B0A59}"/>
          </ac:picMkLst>
        </pc:picChg>
        <pc:picChg chg="add del mod ord">
          <ac:chgData name="Leonie Smith" userId="fed1330f33f5650e" providerId="LiveId" clId="{1AE08420-A052-4373-9FC4-C61DC637EDAD}" dt="2024-02-14T05:05:42.836" v="153"/>
          <ac:picMkLst>
            <pc:docMk/>
            <pc:sldMk cId="3575870363" sldId="266"/>
            <ac:picMk id="6" creationId="{AEDE48C1-12E0-1A2A-3128-43DF68663915}"/>
          </ac:picMkLst>
        </pc:picChg>
        <pc:picChg chg="add del mod">
          <ac:chgData name="Leonie Smith" userId="fed1330f33f5650e" providerId="LiveId" clId="{1AE08420-A052-4373-9FC4-C61DC637EDAD}" dt="2024-02-14T05:05:45.462" v="155"/>
          <ac:picMkLst>
            <pc:docMk/>
            <pc:sldMk cId="3575870363" sldId="266"/>
            <ac:picMk id="7" creationId="{BE908C4C-5C96-5340-FE33-F53B8E996D1D}"/>
          </ac:picMkLst>
        </pc:picChg>
        <pc:picChg chg="add del mod ord">
          <ac:chgData name="Leonie Smith" userId="fed1330f33f5650e" providerId="LiveId" clId="{1AE08420-A052-4373-9FC4-C61DC637EDAD}" dt="2024-02-14T05:05:59.382" v="156"/>
          <ac:picMkLst>
            <pc:docMk/>
            <pc:sldMk cId="3575870363" sldId="266"/>
            <ac:picMk id="10" creationId="{9BB0C2C1-D6BC-D6DD-D738-642DCBB05291}"/>
          </ac:picMkLst>
        </pc:picChg>
        <pc:picChg chg="add del mod ord">
          <ac:chgData name="Leonie Smith" userId="fed1330f33f5650e" providerId="LiveId" clId="{1AE08420-A052-4373-9FC4-C61DC637EDAD}" dt="2024-01-19T04:09:51.341" v="67"/>
          <ac:picMkLst>
            <pc:docMk/>
            <pc:sldMk cId="3575870363" sldId="266"/>
            <ac:picMk id="10" creationId="{F79F4030-6DDA-85C7-9F4B-C1A5CA3D8F56}"/>
          </ac:picMkLst>
        </pc:picChg>
        <pc:picChg chg="add del mod">
          <ac:chgData name="Leonie Smith" userId="fed1330f33f5650e" providerId="LiveId" clId="{1AE08420-A052-4373-9FC4-C61DC637EDAD}" dt="2024-02-14T05:05:29.927" v="152"/>
          <ac:picMkLst>
            <pc:docMk/>
            <pc:sldMk cId="3575870363" sldId="266"/>
            <ac:picMk id="11" creationId="{71C1FFCE-8173-8A48-7E52-26FD218D673B}"/>
          </ac:picMkLst>
        </pc:picChg>
        <pc:picChg chg="add del mod">
          <ac:chgData name="Leonie Smith" userId="fed1330f33f5650e" providerId="LiveId" clId="{1AE08420-A052-4373-9FC4-C61DC637EDAD}" dt="2024-02-14T05:06:04.167" v="158"/>
          <ac:picMkLst>
            <pc:docMk/>
            <pc:sldMk cId="3575870363" sldId="266"/>
            <ac:picMk id="12" creationId="{BAF91E6F-0A49-6955-C152-7B2F09AB5558}"/>
          </ac:picMkLst>
        </pc:picChg>
        <pc:picChg chg="add del mod ord">
          <ac:chgData name="Leonie Smith" userId="fed1330f33f5650e" providerId="LiveId" clId="{1AE08420-A052-4373-9FC4-C61DC637EDAD}" dt="2024-02-14T05:06:18.905" v="159"/>
          <ac:picMkLst>
            <pc:docMk/>
            <pc:sldMk cId="3575870363" sldId="266"/>
            <ac:picMk id="15" creationId="{EB33A246-31CE-EC65-3F11-E76CCD3C775D}"/>
          </ac:picMkLst>
        </pc:picChg>
        <pc:picChg chg="add mod">
          <ac:chgData name="Leonie Smith" userId="fed1330f33f5650e" providerId="LiveId" clId="{1AE08420-A052-4373-9FC4-C61DC637EDAD}" dt="2024-02-14T05:06:18.905" v="159"/>
          <ac:picMkLst>
            <pc:docMk/>
            <pc:sldMk cId="3575870363" sldId="266"/>
            <ac:picMk id="16" creationId="{7E7E29AA-F945-97B9-FB8D-7F0666B1D128}"/>
          </ac:picMkLst>
        </pc:picChg>
      </pc:sldChg>
      <pc:sldChg chg="addSp delSp modSp mod modTransition modAnim">
        <pc:chgData name="Leonie Smith" userId="fed1330f33f5650e" providerId="LiveId" clId="{1AE08420-A052-4373-9FC4-C61DC637EDAD}" dt="2024-02-14T05:07:16.724" v="162"/>
        <pc:sldMkLst>
          <pc:docMk/>
          <pc:sldMk cId="4017137865" sldId="267"/>
        </pc:sldMkLst>
        <pc:picChg chg="add del mod ord">
          <ac:chgData name="Leonie Smith" userId="fed1330f33f5650e" providerId="LiveId" clId="{1AE08420-A052-4373-9FC4-C61DC637EDAD}" dt="2024-02-14T05:07:16.724" v="162"/>
          <ac:picMkLst>
            <pc:docMk/>
            <pc:sldMk cId="4017137865" sldId="267"/>
            <ac:picMk id="5" creationId="{76EF8CDE-0035-A994-4F3A-9DBCEEA14DB2}"/>
          </ac:picMkLst>
        </pc:picChg>
        <pc:picChg chg="add mod">
          <ac:chgData name="Leonie Smith" userId="fed1330f33f5650e" providerId="LiveId" clId="{1AE08420-A052-4373-9FC4-C61DC637EDAD}" dt="2024-02-14T05:07:16.724" v="162"/>
          <ac:picMkLst>
            <pc:docMk/>
            <pc:sldMk cId="4017137865" sldId="267"/>
            <ac:picMk id="6" creationId="{2F432126-A9D2-FB16-1A74-4F60DA77EC31}"/>
          </ac:picMkLst>
        </pc:picChg>
        <pc:picChg chg="add del mod">
          <ac:chgData name="Leonie Smith" userId="fed1330f33f5650e" providerId="LiveId" clId="{1AE08420-A052-4373-9FC4-C61DC637EDAD}" dt="2024-01-19T04:10:40.797" v="70"/>
          <ac:picMkLst>
            <pc:docMk/>
            <pc:sldMk cId="4017137865" sldId="267"/>
            <ac:picMk id="6" creationId="{8D846D9A-EFCE-2869-FFCD-DC3293521349}"/>
          </ac:picMkLst>
        </pc:picChg>
        <pc:picChg chg="add del mod ord">
          <ac:chgData name="Leonie Smith" userId="fed1330f33f5650e" providerId="LiveId" clId="{1AE08420-A052-4373-9FC4-C61DC637EDAD}" dt="2024-01-19T04:10:48.188" v="71"/>
          <ac:picMkLst>
            <pc:docMk/>
            <pc:sldMk cId="4017137865" sldId="267"/>
            <ac:picMk id="9" creationId="{A42C61FD-FBCD-83E2-C4A3-0D1605636ABD}"/>
          </ac:picMkLst>
        </pc:picChg>
        <pc:picChg chg="add del mod">
          <ac:chgData name="Leonie Smith" userId="fed1330f33f5650e" providerId="LiveId" clId="{1AE08420-A052-4373-9FC4-C61DC637EDAD}" dt="2024-01-19T04:10:49.338" v="73"/>
          <ac:picMkLst>
            <pc:docMk/>
            <pc:sldMk cId="4017137865" sldId="267"/>
            <ac:picMk id="10" creationId="{9FD406FB-56F2-EB4C-CECC-59554CB3CD8F}"/>
          </ac:picMkLst>
        </pc:picChg>
        <pc:picChg chg="add del mod ord">
          <ac:chgData name="Leonie Smith" userId="fed1330f33f5650e" providerId="LiveId" clId="{1AE08420-A052-4373-9FC4-C61DC637EDAD}" dt="2024-01-19T04:11:07.679" v="74"/>
          <ac:picMkLst>
            <pc:docMk/>
            <pc:sldMk cId="4017137865" sldId="267"/>
            <ac:picMk id="13" creationId="{E1D18491-E312-FD7A-141A-952CE82BD60B}"/>
          </ac:picMkLst>
        </pc:picChg>
        <pc:picChg chg="add del mod">
          <ac:chgData name="Leonie Smith" userId="fed1330f33f5650e" providerId="LiveId" clId="{1AE08420-A052-4373-9FC4-C61DC637EDAD}" dt="2024-02-14T05:06:59.264" v="161"/>
          <ac:picMkLst>
            <pc:docMk/>
            <pc:sldMk cId="4017137865" sldId="267"/>
            <ac:picMk id="14" creationId="{F41DE59D-38FF-ACE9-D0D4-BBE23A173563}"/>
          </ac:picMkLst>
        </pc:picChg>
      </pc:sldChg>
      <pc:sldChg chg="addSp modSp">
        <pc:chgData name="Leonie Smith" userId="fed1330f33f5650e" providerId="LiveId" clId="{1AE08420-A052-4373-9FC4-C61DC637EDAD}" dt="2024-02-14T05:08:55.873" v="166"/>
        <pc:sldMkLst>
          <pc:docMk/>
          <pc:sldMk cId="3137811553" sldId="268"/>
        </pc:sldMkLst>
        <pc:picChg chg="add mod">
          <ac:chgData name="Leonie Smith" userId="fed1330f33f5650e" providerId="LiveId" clId="{1AE08420-A052-4373-9FC4-C61DC637EDAD}" dt="2024-02-14T05:08:55.873" v="166"/>
          <ac:picMkLst>
            <pc:docMk/>
            <pc:sldMk cId="3137811553" sldId="268"/>
            <ac:picMk id="6" creationId="{BCC567E8-295F-041B-559C-130A393B89E9}"/>
          </ac:picMkLst>
        </pc:picChg>
      </pc:sldChg>
      <pc:sldChg chg="addSp modSp">
        <pc:chgData name="Leonie Smith" userId="fed1330f33f5650e" providerId="LiveId" clId="{1AE08420-A052-4373-9FC4-C61DC637EDAD}" dt="2024-02-14T05:11:27.572" v="168"/>
        <pc:sldMkLst>
          <pc:docMk/>
          <pc:sldMk cId="100491716" sldId="269"/>
        </pc:sldMkLst>
        <pc:picChg chg="add mod">
          <ac:chgData name="Leonie Smith" userId="fed1330f33f5650e" providerId="LiveId" clId="{1AE08420-A052-4373-9FC4-C61DC637EDAD}" dt="2024-02-14T05:11:27.572" v="168"/>
          <ac:picMkLst>
            <pc:docMk/>
            <pc:sldMk cId="100491716" sldId="269"/>
            <ac:picMk id="6" creationId="{BB5D41EC-AAD8-E714-2A39-93EFAC4E6CAD}"/>
          </ac:picMkLst>
        </pc:picChg>
      </pc:sldChg>
      <pc:sldChg chg="addSp modSp">
        <pc:chgData name="Leonie Smith" userId="fed1330f33f5650e" providerId="LiveId" clId="{1AE08420-A052-4373-9FC4-C61DC637EDAD}" dt="2024-02-14T05:10:26.632" v="167"/>
        <pc:sldMkLst>
          <pc:docMk/>
          <pc:sldMk cId="13946949" sldId="281"/>
        </pc:sldMkLst>
        <pc:picChg chg="add mod">
          <ac:chgData name="Leonie Smith" userId="fed1330f33f5650e" providerId="LiveId" clId="{1AE08420-A052-4373-9FC4-C61DC637EDAD}" dt="2024-02-14T05:10:26.632" v="167"/>
          <ac:picMkLst>
            <pc:docMk/>
            <pc:sldMk cId="13946949" sldId="281"/>
            <ac:picMk id="6" creationId="{97FF7109-6840-F7E3-6DFC-664F69D3774A}"/>
          </ac:picMkLst>
        </pc:picChg>
      </pc:sldChg>
      <pc:sldChg chg="addSp delSp modSp mod modTransition modAnim">
        <pc:chgData name="Leonie Smith" userId="fed1330f33f5650e" providerId="LiveId" clId="{1AE08420-A052-4373-9FC4-C61DC637EDAD}" dt="2024-02-14T04:58:38.408" v="126"/>
        <pc:sldMkLst>
          <pc:docMk/>
          <pc:sldMk cId="671170889" sldId="301"/>
        </pc:sldMkLst>
        <pc:picChg chg="add del mod ord">
          <ac:chgData name="Leonie Smith" userId="fed1330f33f5650e" providerId="LiveId" clId="{1AE08420-A052-4373-9FC4-C61DC637EDAD}" dt="2024-02-14T04:58:38.408" v="126"/>
          <ac:picMkLst>
            <pc:docMk/>
            <pc:sldMk cId="671170889" sldId="301"/>
            <ac:picMk id="6" creationId="{1E5AC112-1357-8CF6-A194-B68BED1406AD}"/>
          </ac:picMkLst>
        </pc:picChg>
        <pc:picChg chg="add del mod">
          <ac:chgData name="Leonie Smith" userId="fed1330f33f5650e" providerId="LiveId" clId="{1AE08420-A052-4373-9FC4-C61DC637EDAD}" dt="2024-02-14T04:58:27.769" v="125"/>
          <ac:picMkLst>
            <pc:docMk/>
            <pc:sldMk cId="671170889" sldId="301"/>
            <ac:picMk id="7" creationId="{ED106B7E-6B6C-F97C-B2AF-BBE89D2F1D85}"/>
          </ac:picMkLst>
        </pc:picChg>
        <pc:picChg chg="add mod">
          <ac:chgData name="Leonie Smith" userId="fed1330f33f5650e" providerId="LiveId" clId="{1AE08420-A052-4373-9FC4-C61DC637EDAD}" dt="2024-02-14T04:58:38.408" v="126"/>
          <ac:picMkLst>
            <pc:docMk/>
            <pc:sldMk cId="671170889" sldId="301"/>
            <ac:picMk id="8" creationId="{68027A6B-4AD5-044C-7530-CAD5EE385667}"/>
          </ac:picMkLst>
        </pc:picChg>
      </pc:sldChg>
      <pc:sldChg chg="addSp delSp modSp mod modTransition modAnim">
        <pc:chgData name="Leonie Smith" userId="fed1330f33f5650e" providerId="LiveId" clId="{1AE08420-A052-4373-9FC4-C61DC637EDAD}" dt="2024-02-14T05:03:27.162" v="141"/>
        <pc:sldMkLst>
          <pc:docMk/>
          <pc:sldMk cId="733368202" sldId="303"/>
        </pc:sldMkLst>
        <pc:picChg chg="add del mod ord">
          <ac:chgData name="Leonie Smith" userId="fed1330f33f5650e" providerId="LiveId" clId="{1AE08420-A052-4373-9FC4-C61DC637EDAD}" dt="2024-02-14T05:03:12.613" v="138"/>
          <ac:picMkLst>
            <pc:docMk/>
            <pc:sldMk cId="733368202" sldId="303"/>
            <ac:picMk id="5" creationId="{DD09E0E5-335E-FD6F-F4C8-58E5E818B244}"/>
          </ac:picMkLst>
        </pc:picChg>
        <pc:picChg chg="add del mod">
          <ac:chgData name="Leonie Smith" userId="fed1330f33f5650e" providerId="LiveId" clId="{1AE08420-A052-4373-9FC4-C61DC637EDAD}" dt="2024-02-14T05:03:17.973" v="140"/>
          <ac:picMkLst>
            <pc:docMk/>
            <pc:sldMk cId="733368202" sldId="303"/>
            <ac:picMk id="6" creationId="{803A217F-54B9-A5FE-9AA5-67A679969CBD}"/>
          </ac:picMkLst>
        </pc:picChg>
        <pc:picChg chg="add del mod">
          <ac:chgData name="Leonie Smith" userId="fed1330f33f5650e" providerId="LiveId" clId="{1AE08420-A052-4373-9FC4-C61DC637EDAD}" dt="2024-01-19T03:59:17.656" v="43"/>
          <ac:picMkLst>
            <pc:docMk/>
            <pc:sldMk cId="733368202" sldId="303"/>
            <ac:picMk id="6" creationId="{CDBFCD01-CA59-F6FE-9226-3406CC5FEF41}"/>
          </ac:picMkLst>
        </pc:picChg>
        <pc:picChg chg="add del mod ord">
          <ac:chgData name="Leonie Smith" userId="fed1330f33f5650e" providerId="LiveId" clId="{1AE08420-A052-4373-9FC4-C61DC637EDAD}" dt="2024-02-14T05:03:27.162" v="141"/>
          <ac:picMkLst>
            <pc:docMk/>
            <pc:sldMk cId="733368202" sldId="303"/>
            <ac:picMk id="9" creationId="{09C3F438-4219-A3E0-FBE5-53FAC6F5D075}"/>
          </ac:picMkLst>
        </pc:picChg>
        <pc:picChg chg="add mod">
          <ac:chgData name="Leonie Smith" userId="fed1330f33f5650e" providerId="LiveId" clId="{1AE08420-A052-4373-9FC4-C61DC637EDAD}" dt="2024-02-14T05:03:27.162" v="141"/>
          <ac:picMkLst>
            <pc:docMk/>
            <pc:sldMk cId="733368202" sldId="303"/>
            <ac:picMk id="10" creationId="{E63709E5-5BBE-5160-412E-5B4728973FA5}"/>
          </ac:picMkLst>
        </pc:picChg>
        <pc:picChg chg="add del mod ord">
          <ac:chgData name="Leonie Smith" userId="fed1330f33f5650e" providerId="LiveId" clId="{1AE08420-A052-4373-9FC4-C61DC637EDAD}" dt="2024-01-19T03:59:27.990" v="44"/>
          <ac:picMkLst>
            <pc:docMk/>
            <pc:sldMk cId="733368202" sldId="303"/>
            <ac:picMk id="11" creationId="{DA6C4675-22F9-BBDA-A73D-37B91E9B58AC}"/>
          </ac:picMkLst>
        </pc:picChg>
        <pc:picChg chg="add del mod">
          <ac:chgData name="Leonie Smith" userId="fed1330f33f5650e" providerId="LiveId" clId="{1AE08420-A052-4373-9FC4-C61DC637EDAD}" dt="2024-01-19T03:59:37.354" v="46"/>
          <ac:picMkLst>
            <pc:docMk/>
            <pc:sldMk cId="733368202" sldId="303"/>
            <ac:picMk id="12" creationId="{B54B3ABF-6018-E815-23FC-7453A2000500}"/>
          </ac:picMkLst>
        </pc:picChg>
        <pc:picChg chg="add del mod ord">
          <ac:chgData name="Leonie Smith" userId="fed1330f33f5650e" providerId="LiveId" clId="{1AE08420-A052-4373-9FC4-C61DC637EDAD}" dt="2024-01-19T03:59:46.937" v="47"/>
          <ac:picMkLst>
            <pc:docMk/>
            <pc:sldMk cId="733368202" sldId="303"/>
            <ac:picMk id="16" creationId="{01212A42-DA6D-F8D3-81E9-C1F8D1474D94}"/>
          </ac:picMkLst>
        </pc:picChg>
        <pc:picChg chg="add del mod">
          <ac:chgData name="Leonie Smith" userId="fed1330f33f5650e" providerId="LiveId" clId="{1AE08420-A052-4373-9FC4-C61DC637EDAD}" dt="2024-01-19T03:59:49.230" v="49"/>
          <ac:picMkLst>
            <pc:docMk/>
            <pc:sldMk cId="733368202" sldId="303"/>
            <ac:picMk id="17" creationId="{E72BF466-957F-F515-E8E3-3BCF3CEDFC05}"/>
          </ac:picMkLst>
        </pc:picChg>
        <pc:picChg chg="add del mod ord">
          <ac:chgData name="Leonie Smith" userId="fed1330f33f5650e" providerId="LiveId" clId="{1AE08420-A052-4373-9FC4-C61DC637EDAD}" dt="2024-01-19T03:59:59.073" v="50"/>
          <ac:picMkLst>
            <pc:docMk/>
            <pc:sldMk cId="733368202" sldId="303"/>
            <ac:picMk id="20" creationId="{7D67D2A9-AA48-AA7D-8176-6C38C42D4CEF}"/>
          </ac:picMkLst>
        </pc:picChg>
        <pc:picChg chg="add del mod">
          <ac:chgData name="Leonie Smith" userId="fed1330f33f5650e" providerId="LiveId" clId="{1AE08420-A052-4373-9FC4-C61DC637EDAD}" dt="2024-02-14T05:03:04.970" v="137"/>
          <ac:picMkLst>
            <pc:docMk/>
            <pc:sldMk cId="733368202" sldId="303"/>
            <ac:picMk id="21" creationId="{6C83869F-ACEF-3EE5-6242-8AF8BD59E2A1}"/>
          </ac:picMkLst>
        </pc:picChg>
      </pc:sldChg>
      <pc:sldChg chg="addSp delSp modSp mod modTransition modAnim">
        <pc:chgData name="Leonie Smith" userId="fed1330f33f5650e" providerId="LiveId" clId="{1AE08420-A052-4373-9FC4-C61DC637EDAD}" dt="2024-02-14T05:08:01.143" v="165"/>
        <pc:sldMkLst>
          <pc:docMk/>
          <pc:sldMk cId="672697797" sldId="305"/>
        </pc:sldMkLst>
        <pc:picChg chg="add del mod ord">
          <ac:chgData name="Leonie Smith" userId="fed1330f33f5650e" providerId="LiveId" clId="{1AE08420-A052-4373-9FC4-C61DC637EDAD}" dt="2024-02-14T05:08:01.143" v="165"/>
          <ac:picMkLst>
            <pc:docMk/>
            <pc:sldMk cId="672697797" sldId="305"/>
            <ac:picMk id="5" creationId="{F8F1C223-D471-309E-005B-4CC64FF04009}"/>
          </ac:picMkLst>
        </pc:picChg>
        <pc:picChg chg="add mod">
          <ac:chgData name="Leonie Smith" userId="fed1330f33f5650e" providerId="LiveId" clId="{1AE08420-A052-4373-9FC4-C61DC637EDAD}" dt="2024-02-14T05:08:01.143" v="165"/>
          <ac:picMkLst>
            <pc:docMk/>
            <pc:sldMk cId="672697797" sldId="305"/>
            <ac:picMk id="6" creationId="{51A1F19F-795A-6075-7D9B-EC2A4D9FEB2E}"/>
          </ac:picMkLst>
        </pc:picChg>
        <pc:picChg chg="add del mod">
          <ac:chgData name="Leonie Smith" userId="fed1330f33f5650e" providerId="LiveId" clId="{1AE08420-A052-4373-9FC4-C61DC637EDAD}" dt="2024-01-19T04:12:22.300" v="77"/>
          <ac:picMkLst>
            <pc:docMk/>
            <pc:sldMk cId="672697797" sldId="305"/>
            <ac:picMk id="6" creationId="{C9BF9F58-644F-53F2-9050-B0E56541FF34}"/>
          </ac:picMkLst>
        </pc:picChg>
        <pc:picChg chg="add del mod ord">
          <ac:chgData name="Leonie Smith" userId="fed1330f33f5650e" providerId="LiveId" clId="{1AE08420-A052-4373-9FC4-C61DC637EDAD}" dt="2024-01-19T04:12:30.073" v="78"/>
          <ac:picMkLst>
            <pc:docMk/>
            <pc:sldMk cId="672697797" sldId="305"/>
            <ac:picMk id="9" creationId="{724B52EF-D86D-D1DA-DDD4-28F68A95955D}"/>
          </ac:picMkLst>
        </pc:picChg>
        <pc:picChg chg="add del mod">
          <ac:chgData name="Leonie Smith" userId="fed1330f33f5650e" providerId="LiveId" clId="{1AE08420-A052-4373-9FC4-C61DC637EDAD}" dt="2024-01-19T04:12:31.539" v="80"/>
          <ac:picMkLst>
            <pc:docMk/>
            <pc:sldMk cId="672697797" sldId="305"/>
            <ac:picMk id="10" creationId="{FD50881C-395D-BAA6-D729-0FB0E22552C9}"/>
          </ac:picMkLst>
        </pc:picChg>
        <pc:picChg chg="add del mod ord">
          <ac:chgData name="Leonie Smith" userId="fed1330f33f5650e" providerId="LiveId" clId="{1AE08420-A052-4373-9FC4-C61DC637EDAD}" dt="2024-01-19T04:12:39.378" v="81"/>
          <ac:picMkLst>
            <pc:docMk/>
            <pc:sldMk cId="672697797" sldId="305"/>
            <ac:picMk id="13" creationId="{78EEE7A2-62B9-E4EA-E5DF-5E213BFBCDC2}"/>
          </ac:picMkLst>
        </pc:picChg>
        <pc:picChg chg="add del mod">
          <ac:chgData name="Leonie Smith" userId="fed1330f33f5650e" providerId="LiveId" clId="{1AE08420-A052-4373-9FC4-C61DC637EDAD}" dt="2024-01-19T04:12:40.983" v="83"/>
          <ac:picMkLst>
            <pc:docMk/>
            <pc:sldMk cId="672697797" sldId="305"/>
            <ac:picMk id="14" creationId="{9A4B7B0C-9685-4987-989B-FFEBC269CDA3}"/>
          </ac:picMkLst>
        </pc:picChg>
        <pc:picChg chg="add del mod ord">
          <ac:chgData name="Leonie Smith" userId="fed1330f33f5650e" providerId="LiveId" clId="{1AE08420-A052-4373-9FC4-C61DC637EDAD}" dt="2024-01-19T04:12:45.256" v="84"/>
          <ac:picMkLst>
            <pc:docMk/>
            <pc:sldMk cId="672697797" sldId="305"/>
            <ac:picMk id="17" creationId="{BE19045B-B308-A214-A969-739EC383CDBC}"/>
          </ac:picMkLst>
        </pc:picChg>
        <pc:picChg chg="add del mod">
          <ac:chgData name="Leonie Smith" userId="fed1330f33f5650e" providerId="LiveId" clId="{1AE08420-A052-4373-9FC4-C61DC637EDAD}" dt="2024-01-19T04:12:49.410" v="86"/>
          <ac:picMkLst>
            <pc:docMk/>
            <pc:sldMk cId="672697797" sldId="305"/>
            <ac:picMk id="18" creationId="{2957D505-A7B3-DDFD-405A-1A6EE8AB2A34}"/>
          </ac:picMkLst>
        </pc:picChg>
        <pc:picChg chg="add del mod ord">
          <ac:chgData name="Leonie Smith" userId="fed1330f33f5650e" providerId="LiveId" clId="{1AE08420-A052-4373-9FC4-C61DC637EDAD}" dt="2024-01-19T04:12:53.608" v="87"/>
          <ac:picMkLst>
            <pc:docMk/>
            <pc:sldMk cId="672697797" sldId="305"/>
            <ac:picMk id="21" creationId="{2EA1EA7B-F488-EF99-8EFB-93F04F3EFA4A}"/>
          </ac:picMkLst>
        </pc:picChg>
        <pc:picChg chg="add del mod">
          <ac:chgData name="Leonie Smith" userId="fed1330f33f5650e" providerId="LiveId" clId="{1AE08420-A052-4373-9FC4-C61DC637EDAD}" dt="2024-02-14T05:07:48.926" v="164"/>
          <ac:picMkLst>
            <pc:docMk/>
            <pc:sldMk cId="672697797" sldId="305"/>
            <ac:picMk id="22" creationId="{973BE7DB-7E7B-F3C5-FD24-F9397F76AA6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37 </a:t>
            </a:r>
            <a:r>
              <a:rPr lang="en-US" sz="1200" b="1" i="0" u="none" strike="noStrike" baseline="0" dirty="0">
                <a:latin typeface="TimesNewRomanPS-BoldMT"/>
              </a:rPr>
              <a:t>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87AB06F2-16F3-5C63-57AC-C1C6EAEC0A3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13"/>
    </mc:Choice>
    <mc:Fallback xmlns="">
      <p:transition spd="slow" advTm="2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7E6BA-03E4-0692-2F8C-765B5E90FD1B}"/>
              </a:ext>
            </a:extLst>
          </p:cNvPr>
          <p:cNvPicPr>
            <a:picLocks noChangeAspect="1"/>
          </p:cNvPicPr>
          <p:nvPr/>
        </p:nvPicPr>
        <p:blipFill>
          <a:blip r:embed="rId2"/>
          <a:stretch>
            <a:fillRect/>
          </a:stretch>
        </p:blipFill>
        <p:spPr>
          <a:xfrm>
            <a:off x="-585399" y="0"/>
            <a:ext cx="13362798" cy="6858000"/>
          </a:xfrm>
          <a:prstGeom prst="rect">
            <a:avLst/>
          </a:prstGeom>
        </p:spPr>
      </p:pic>
      <p:sp>
        <p:nvSpPr>
          <p:cNvPr id="4" name="TextBox 3">
            <a:extLst>
              <a:ext uri="{FF2B5EF4-FFF2-40B4-BE49-F238E27FC236}">
                <a16:creationId xmlns:a16="http://schemas.microsoft.com/office/drawing/2014/main" id="{C5644720-9842-7F8E-BDCA-F1CF6F6DFA57}"/>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7:1</a:t>
            </a:r>
            <a:r>
              <a:rPr lang="en-US" sz="280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If anyone desires to do His will, he will know whether My teaching is from God or whether I speak on My own.</a:t>
            </a:r>
            <a:endParaRPr lang="en-IN" sz="2000" dirty="0"/>
          </a:p>
        </p:txBody>
      </p:sp>
      <p:sp>
        <p:nvSpPr>
          <p:cNvPr id="3" name="TextBox 2">
            <a:extLst>
              <a:ext uri="{FF2B5EF4-FFF2-40B4-BE49-F238E27FC236}">
                <a16:creationId xmlns:a16="http://schemas.microsoft.com/office/drawing/2014/main" id="{5F11B49D-8EED-B7F0-9397-03F2C0399154}"/>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121212"/>
                </a:solidFill>
                <a:effectLst/>
                <a:latin typeface="Inter" panose="020B0502030000000004" pitchFamily="34" charset="0"/>
              </a:rPr>
              <a:t>यदि कोई उसकी इच्छा पर चलना चाहे</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तो वह इस उपदेश के विषय में जान जाएगा कि वह परमेश्वर की ओर से है, या मैं अपनी ओर से कहता हूँ।</a:t>
            </a:r>
            <a:endParaRPr lang="en-IN" sz="3600" dirty="0"/>
          </a:p>
        </p:txBody>
      </p:sp>
      <p:pic>
        <p:nvPicPr>
          <p:cNvPr id="14" name="Audio 13">
            <a:hlinkClick r:id="" action="ppaction://media"/>
            <a:extLst>
              <a:ext uri="{FF2B5EF4-FFF2-40B4-BE49-F238E27FC236}">
                <a16:creationId xmlns:a16="http://schemas.microsoft.com/office/drawing/2014/main" id="{FB6E2EE3-955D-998E-43A6-302F17A41C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233"/>
    </mc:Choice>
    <mc:Fallback xmlns="">
      <p:transition spd="slow" advTm="1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B602A-F0B3-79C3-D9D8-5C6D34A449DA}"/>
              </a:ext>
            </a:extLst>
          </p:cNvPr>
          <p:cNvPicPr>
            <a:picLocks noChangeAspect="1"/>
          </p:cNvPicPr>
          <p:nvPr/>
        </p:nvPicPr>
        <p:blipFill>
          <a:blip r:embed="rId2"/>
          <a:stretch>
            <a:fillRect/>
          </a:stretch>
        </p:blipFill>
        <p:spPr>
          <a:xfrm>
            <a:off x="-579372" y="1"/>
            <a:ext cx="12771372" cy="6858000"/>
          </a:xfrm>
          <a:prstGeom prst="rect">
            <a:avLst/>
          </a:prstGeom>
        </p:spPr>
      </p:pic>
      <p:sp>
        <p:nvSpPr>
          <p:cNvPr id="4" name="TextBox 3">
            <a:extLst>
              <a:ext uri="{FF2B5EF4-FFF2-40B4-BE49-F238E27FC236}">
                <a16:creationId xmlns:a16="http://schemas.microsoft.com/office/drawing/2014/main" id="{1C521528-79DD-2674-F54D-8E45F77D9B9A}"/>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7:1</a:t>
            </a:r>
            <a:r>
              <a:rPr lang="en-US" sz="280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50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Then Jesus, still teaching in the temple courts, cried out, “You know Me, and you know where I am from. I have not come of My own accord, but He who sent Me is true. You do not know Him,</a:t>
            </a:r>
            <a:endParaRPr lang="en-IN" sz="3600" dirty="0"/>
          </a:p>
        </p:txBody>
      </p:sp>
      <p:sp>
        <p:nvSpPr>
          <p:cNvPr id="3" name="TextBox 2">
            <a:extLst>
              <a:ext uri="{FF2B5EF4-FFF2-40B4-BE49-F238E27FC236}">
                <a16:creationId xmlns:a16="http://schemas.microsoft.com/office/drawing/2014/main" id="{FCE4B30B-D595-D8A5-C983-90689C6FED00}"/>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28</a:t>
            </a:r>
            <a:r>
              <a:rPr lang="hi-IN" sz="3200" b="0" i="0" dirty="0">
                <a:solidFill>
                  <a:srgbClr val="121212"/>
                </a:solidFill>
                <a:effectLst/>
                <a:latin typeface="Inter" panose="020B0502030000000004" pitchFamily="34" charset="0"/>
              </a:rPr>
              <a:t>तब यीशु ने मन्दिर में उपदेश देते हुए पुकारके कहा, “तुम मुझे जानते हो और यह भी जानते हो कि मैं कहाँ का हूँ। मैं तो आप से नहीं आया परन्तु मेरा भेजनेवाला सच्चा है, उसको तुम नहीं जानते।</a:t>
            </a:r>
            <a:endParaRPr lang="en-IN" sz="3200" dirty="0"/>
          </a:p>
        </p:txBody>
      </p:sp>
      <p:pic>
        <p:nvPicPr>
          <p:cNvPr id="14" name="Audio 13">
            <a:hlinkClick r:id="" action="ppaction://media"/>
            <a:extLst>
              <a:ext uri="{FF2B5EF4-FFF2-40B4-BE49-F238E27FC236}">
                <a16:creationId xmlns:a16="http://schemas.microsoft.com/office/drawing/2014/main" id="{1918C14C-5C99-F28E-D417-6526F8901E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0179"/>
    </mc:Choice>
    <mc:Fallback xmlns="">
      <p:transition spd="slow" advTm="2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AD35D-1C9A-BBB7-01A9-D1341E7759DD}"/>
              </a:ext>
            </a:extLst>
          </p:cNvPr>
          <p:cNvPicPr>
            <a:picLocks noChangeAspect="1"/>
          </p:cNvPicPr>
          <p:nvPr/>
        </p:nvPicPr>
        <p:blipFill>
          <a:blip r:embed="rId2"/>
          <a:stretch>
            <a:fillRect/>
          </a:stretch>
        </p:blipFill>
        <p:spPr>
          <a:xfrm>
            <a:off x="1" y="-557179"/>
            <a:ext cx="12192000" cy="7415180"/>
          </a:xfrm>
          <a:prstGeom prst="rect">
            <a:avLst/>
          </a:prstGeom>
        </p:spPr>
      </p:pic>
      <p:sp>
        <p:nvSpPr>
          <p:cNvPr id="4" name="TextBox 3">
            <a:extLst>
              <a:ext uri="{FF2B5EF4-FFF2-40B4-BE49-F238E27FC236}">
                <a16:creationId xmlns:a16="http://schemas.microsoft.com/office/drawing/2014/main" id="{C4B26BDC-8046-6D6C-A24C-2785EBE33621}"/>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28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788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but I know Him, because I am from Him and He sent Me.”</a:t>
            </a:r>
            <a:endParaRPr lang="en-IN" sz="3600" dirty="0"/>
          </a:p>
        </p:txBody>
      </p:sp>
      <p:sp>
        <p:nvSpPr>
          <p:cNvPr id="3" name="TextBox 2">
            <a:extLst>
              <a:ext uri="{FF2B5EF4-FFF2-40B4-BE49-F238E27FC236}">
                <a16:creationId xmlns:a16="http://schemas.microsoft.com/office/drawing/2014/main" id="{0C9FAD9A-E47E-4165-9DD8-73CD1A9AED6F}"/>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29</a:t>
            </a:r>
            <a:r>
              <a:rPr lang="hi-IN" sz="3200" b="0" i="0" dirty="0">
                <a:solidFill>
                  <a:srgbClr val="121212"/>
                </a:solidFill>
                <a:effectLst/>
                <a:latin typeface="Inter" panose="020B0502030000000004" pitchFamily="34" charset="0"/>
              </a:rPr>
              <a:t>मैं उसे जानता हूँ; क्योंकि मैं उसकी ओर से हूँ और उसी ने मुझे भेजा है।”</a:t>
            </a:r>
            <a:endParaRPr lang="en-IN" sz="3200" dirty="0"/>
          </a:p>
        </p:txBody>
      </p:sp>
      <p:pic>
        <p:nvPicPr>
          <p:cNvPr id="10" name="Audio 9">
            <a:hlinkClick r:id="" action="ppaction://media"/>
            <a:extLst>
              <a:ext uri="{FF2B5EF4-FFF2-40B4-BE49-F238E27FC236}">
                <a16:creationId xmlns:a16="http://schemas.microsoft.com/office/drawing/2014/main" id="{E63709E5-5BBE-5160-412E-5B4728973F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3368202"/>
      </p:ext>
    </p:extLst>
  </p:cSld>
  <p:clrMapOvr>
    <a:masterClrMapping/>
  </p:clrMapOvr>
  <mc:AlternateContent xmlns:mc="http://schemas.openxmlformats.org/markup-compatibility/2006" xmlns:p14="http://schemas.microsoft.com/office/powerpoint/2010/main">
    <mc:Choice Requires="p14">
      <p:transition spd="slow" p14:dur="2000" advTm="5837"/>
    </mc:Choice>
    <mc:Fallback xmlns="">
      <p:transition spd="slow" advTm="5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20B5C-838E-18A7-5F9C-9371DFCB5FD5}"/>
              </a:ext>
            </a:extLst>
          </p:cNvPr>
          <p:cNvPicPr>
            <a:picLocks noChangeAspect="1"/>
          </p:cNvPicPr>
          <p:nvPr/>
        </p:nvPicPr>
        <p:blipFill>
          <a:blip r:embed="rId2"/>
          <a:stretch>
            <a:fillRect/>
          </a:stretch>
        </p:blipFill>
        <p:spPr>
          <a:xfrm>
            <a:off x="-170447" y="0"/>
            <a:ext cx="12362447" cy="6858000"/>
          </a:xfrm>
          <a:prstGeom prst="rect">
            <a:avLst/>
          </a:prstGeom>
        </p:spPr>
      </p:pic>
      <p:sp>
        <p:nvSpPr>
          <p:cNvPr id="4" name="TextBox 3">
            <a:extLst>
              <a:ext uri="{FF2B5EF4-FFF2-40B4-BE49-F238E27FC236}">
                <a16:creationId xmlns:a16="http://schemas.microsoft.com/office/drawing/2014/main" id="{655B424D-6E03-E460-D068-C727591783C6}"/>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31</a:t>
            </a:r>
            <a:r>
              <a:rPr lang="en-US" sz="4000" b="0" i="0">
                <a:solidFill>
                  <a:srgbClr val="121212"/>
                </a:solidFill>
                <a:effectLst/>
                <a:latin typeface="Inter" panose="020B0502030000000004" pitchFamily="34" charset="0"/>
              </a:rPr>
              <a:t>Many in the crowd, however, believed in Him and said, “When the Christ comes, will He perform more signs than this man?”</a:t>
            </a:r>
            <a:endParaRPr lang="en-IN" sz="4000" dirty="0"/>
          </a:p>
        </p:txBody>
      </p:sp>
      <p:sp>
        <p:nvSpPr>
          <p:cNvPr id="2" name="TextBox 1">
            <a:extLst>
              <a:ext uri="{FF2B5EF4-FFF2-40B4-BE49-F238E27FC236}">
                <a16:creationId xmlns:a16="http://schemas.microsoft.com/office/drawing/2014/main" id="{AF6A1C5F-AD9C-7419-3144-53BF36AEB524}"/>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31</a:t>
            </a:r>
            <a:r>
              <a:rPr lang="hi-IN" sz="3600" b="0" i="0" dirty="0">
                <a:solidFill>
                  <a:srgbClr val="121212"/>
                </a:solidFill>
                <a:effectLst/>
                <a:latin typeface="Inter" panose="020B0502030000000004" pitchFamily="34" charset="0"/>
              </a:rPr>
              <a:t>और भीड़ में से बहुतों ने उस पर विश्वास किया, और कहने लगे, “मसीह जब आएगा, तो क्या इससे अधिक चिन्हों को दिखाएगा जो इसने दिखाए?”</a:t>
            </a:r>
            <a:endParaRPr lang="en-IN" sz="3600" dirty="0"/>
          </a:p>
        </p:txBody>
      </p:sp>
      <p:pic>
        <p:nvPicPr>
          <p:cNvPr id="15" name="Audio 14">
            <a:hlinkClick r:id="" action="ppaction://media"/>
            <a:extLst>
              <a:ext uri="{FF2B5EF4-FFF2-40B4-BE49-F238E27FC236}">
                <a16:creationId xmlns:a16="http://schemas.microsoft.com/office/drawing/2014/main" id="{503B0E29-C1C6-F918-0570-26FBF6E580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803"/>
    </mc:Choice>
    <mc:Fallback xmlns="">
      <p:transition spd="slow" advTm="1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DFF63-8B15-35CC-13B0-697FD33C84B9}"/>
              </a:ext>
            </a:extLst>
          </p:cNvPr>
          <p:cNvPicPr>
            <a:picLocks noChangeAspect="1"/>
          </p:cNvPicPr>
          <p:nvPr/>
        </p:nvPicPr>
        <p:blipFill>
          <a:blip r:embed="rId2"/>
          <a:stretch>
            <a:fillRect/>
          </a:stretch>
        </p:blipFill>
        <p:spPr>
          <a:xfrm>
            <a:off x="-2666465" y="-685800"/>
            <a:ext cx="14858466" cy="7543800"/>
          </a:xfrm>
          <a:prstGeom prst="rect">
            <a:avLst/>
          </a:prstGeom>
        </p:spPr>
      </p:pic>
      <p:sp>
        <p:nvSpPr>
          <p:cNvPr id="4" name="TextBox 3">
            <a:extLst>
              <a:ext uri="{FF2B5EF4-FFF2-40B4-BE49-F238E27FC236}">
                <a16:creationId xmlns:a16="http://schemas.microsoft.com/office/drawing/2014/main" id="{78B1A29D-C058-2D03-3BB6-15A0D5B47F36}"/>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3</a:t>
            </a:r>
            <a:r>
              <a:rPr lang="hi-IN" sz="280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When the Pharisees heard the crowd whispering these things about Jesus, they and the chief priests sent officers to arrest Him.</a:t>
            </a:r>
            <a:endParaRPr lang="en-IN" sz="3600" dirty="0"/>
          </a:p>
        </p:txBody>
      </p:sp>
      <p:sp>
        <p:nvSpPr>
          <p:cNvPr id="3" name="TextBox 2">
            <a:extLst>
              <a:ext uri="{FF2B5EF4-FFF2-40B4-BE49-F238E27FC236}">
                <a16:creationId xmlns:a16="http://schemas.microsoft.com/office/drawing/2014/main" id="{401348C3-0449-8650-5268-6F39CA6C99D7}"/>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32</a:t>
            </a:r>
            <a:r>
              <a:rPr lang="hi-IN" sz="3600" b="0" i="0" dirty="0">
                <a:solidFill>
                  <a:srgbClr val="121212"/>
                </a:solidFill>
                <a:effectLst/>
                <a:latin typeface="Inter" panose="020B0502030000000004" pitchFamily="34" charset="0"/>
              </a:rPr>
              <a:t>फरीसियों ने लोगों को उसके विषय में ये बातें चुपके-चुपके करते सुना; और प्रधान याजकों और फरीसियों ने उसे पकड़ने को सिपाही भेजे। </a:t>
            </a:r>
            <a:endParaRPr lang="en-IN" sz="3600" dirty="0"/>
          </a:p>
        </p:txBody>
      </p:sp>
      <p:pic>
        <p:nvPicPr>
          <p:cNvPr id="16" name="Audio 15">
            <a:hlinkClick r:id="" action="ppaction://media"/>
            <a:extLst>
              <a:ext uri="{FF2B5EF4-FFF2-40B4-BE49-F238E27FC236}">
                <a16:creationId xmlns:a16="http://schemas.microsoft.com/office/drawing/2014/main" id="{7E7E29AA-F945-97B9-FB8D-7F0666B1D1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01"/>
    </mc:Choice>
    <mc:Fallback xmlns="">
      <p:transition spd="slow" advTm="1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3" name="TextBox 2">
            <a:extLst>
              <a:ext uri="{FF2B5EF4-FFF2-40B4-BE49-F238E27FC236}">
                <a16:creationId xmlns:a16="http://schemas.microsoft.com/office/drawing/2014/main" id="{28F3969C-32D0-47C8-6A19-1848EE3B11F3}"/>
              </a:ext>
            </a:extLst>
          </p:cNvPr>
          <p:cNvSpPr txBox="1"/>
          <p:nvPr/>
        </p:nvSpPr>
        <p:spPr>
          <a:xfrm>
            <a:off x="245095" y="194445"/>
            <a:ext cx="7814818" cy="3147358"/>
          </a:xfrm>
          <a:prstGeom prst="rect">
            <a:avLst/>
          </a:prstGeom>
          <a:noFill/>
        </p:spPr>
        <p:txBody>
          <a:bodyPr wrap="square" rtlCol="0">
            <a:noAutofit/>
          </a:bodyPr>
          <a:lstStyle/>
          <a:p>
            <a:r>
              <a:rPr lang="hi-IN" sz="4800" i="0" dirty="0">
                <a:solidFill>
                  <a:schemeClr val="bg1"/>
                </a:solidFill>
                <a:effectLst/>
                <a:latin typeface="Arial" panose="020B0604020202020204" pitchFamily="34" charset="0"/>
              </a:rPr>
              <a:t>लोग इस बात पर</a:t>
            </a:r>
            <a:r>
              <a:rPr lang="en-US" sz="4800" i="0" dirty="0">
                <a:solidFill>
                  <a:schemeClr val="bg1"/>
                </a:solidFill>
                <a:effectLst/>
                <a:latin typeface="Arial" panose="020B0604020202020204" pitchFamily="34" charset="0"/>
              </a:rPr>
              <a:t> </a:t>
            </a:r>
            <a:r>
              <a:rPr lang="hi-IN" sz="4800" i="0" dirty="0">
                <a:solidFill>
                  <a:schemeClr val="bg1"/>
                </a:solidFill>
                <a:effectLst/>
                <a:latin typeface="Arial" panose="020B0604020202020204" pitchFamily="34" charset="0"/>
              </a:rPr>
              <a:t>सहमत</a:t>
            </a:r>
            <a:endParaRPr lang="en-US" sz="4800" i="0" dirty="0">
              <a:solidFill>
                <a:schemeClr val="bg1"/>
              </a:solidFill>
              <a:effectLst/>
              <a:latin typeface="Arial" panose="020B0604020202020204" pitchFamily="34" charset="0"/>
            </a:endParaRPr>
          </a:p>
          <a:p>
            <a:r>
              <a:rPr lang="hi-IN" sz="4800" i="0" dirty="0">
                <a:solidFill>
                  <a:schemeClr val="bg1"/>
                </a:solidFill>
                <a:effectLst/>
                <a:latin typeface="Arial" panose="020B0604020202020204" pitchFamily="34" charset="0"/>
              </a:rPr>
              <a:t>नहीं कि यीश</a:t>
            </a:r>
            <a:r>
              <a:rPr lang="en-US" sz="4800" i="0" dirty="0">
                <a:solidFill>
                  <a:schemeClr val="bg1"/>
                </a:solidFill>
                <a:effectLst/>
                <a:latin typeface="Arial" panose="020B0604020202020204" pitchFamily="34" charset="0"/>
              </a:rPr>
              <a:t> </a:t>
            </a:r>
            <a:r>
              <a:rPr lang="hi-IN" sz="4800" i="0" dirty="0">
                <a:solidFill>
                  <a:schemeClr val="bg1"/>
                </a:solidFill>
                <a:effectLst/>
                <a:latin typeface="Arial" panose="020B0604020202020204" pitchFamily="34" charset="0"/>
              </a:rPr>
              <a:t>कौन है</a:t>
            </a:r>
            <a:r>
              <a:rPr lang="en-US" sz="4800" i="0" dirty="0">
                <a:solidFill>
                  <a:schemeClr val="bg1"/>
                </a:solidFill>
                <a:effectLst/>
                <a:latin typeface="Arial" panose="020B0604020202020204" pitchFamily="34" charset="0"/>
              </a:rPr>
              <a:t> </a:t>
            </a:r>
            <a:r>
              <a:rPr lang="hi-IN" sz="4800" i="0" dirty="0">
                <a:solidFill>
                  <a:schemeClr val="bg1"/>
                </a:solidFill>
                <a:effectLst/>
                <a:latin typeface="Arial" panose="020B0604020202020204" pitchFamily="34" charset="0"/>
              </a:rPr>
              <a:t>–</a:t>
            </a:r>
            <a:endParaRPr lang="en-US" sz="4800" i="0" dirty="0">
              <a:solidFill>
                <a:schemeClr val="bg1"/>
              </a:solidFill>
              <a:effectLst/>
              <a:latin typeface="Arial" panose="020B0604020202020204" pitchFamily="34" charset="0"/>
            </a:endParaRPr>
          </a:p>
          <a:p>
            <a:r>
              <a:rPr lang="hi-IN" sz="4800" i="0" dirty="0">
                <a:solidFill>
                  <a:schemeClr val="bg1"/>
                </a:solidFill>
                <a:effectLst/>
                <a:latin typeface="Arial" panose="020B0604020202020204" pitchFamily="34" charset="0"/>
              </a:rPr>
              <a:t>यूहन्ना 7:1-53</a:t>
            </a:r>
            <a:endParaRPr lang="en-IN" sz="4800" dirty="0">
              <a:solidFill>
                <a:schemeClr val="bg1"/>
              </a:solidFill>
            </a:endParaRPr>
          </a:p>
        </p:txBody>
      </p:sp>
      <p:sp>
        <p:nvSpPr>
          <p:cNvPr id="2" name="TextBox 1">
            <a:extLst>
              <a:ext uri="{FF2B5EF4-FFF2-40B4-BE49-F238E27FC236}">
                <a16:creationId xmlns:a16="http://schemas.microsoft.com/office/drawing/2014/main" id="{ACDB9848-71B2-FBA8-8DB7-C25BF52F0AC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925FC-868D-17EC-639C-D4132038AFC4}"/>
              </a:ext>
            </a:extLst>
          </p:cNvPr>
          <p:cNvPicPr>
            <a:picLocks noChangeAspect="1"/>
          </p:cNvPicPr>
          <p:nvPr/>
        </p:nvPicPr>
        <p:blipFill>
          <a:blip r:embed="rId2"/>
          <a:stretch>
            <a:fillRect/>
          </a:stretch>
        </p:blipFill>
        <p:spPr>
          <a:xfrm>
            <a:off x="0" y="-186799"/>
            <a:ext cx="12192000" cy="7231598"/>
          </a:xfrm>
          <a:prstGeom prst="rect">
            <a:avLst/>
          </a:prstGeom>
        </p:spPr>
      </p:pic>
      <p:sp>
        <p:nvSpPr>
          <p:cNvPr id="4" name="TextBox 3">
            <a:extLst>
              <a:ext uri="{FF2B5EF4-FFF2-40B4-BE49-F238E27FC236}">
                <a16:creationId xmlns:a16="http://schemas.microsoft.com/office/drawing/2014/main" id="{0481211B-C281-6889-D9C7-DBF72B9F20BD}"/>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571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On the last and greatest day of the feast, Jesus stood up and called out in a loud voice, “If anyone is thirsty, let him come to Me and drink.</a:t>
            </a:r>
            <a:endParaRPr lang="en-IN" sz="3600" dirty="0"/>
          </a:p>
        </p:txBody>
      </p:sp>
      <p:sp>
        <p:nvSpPr>
          <p:cNvPr id="3" name="TextBox 2">
            <a:extLst>
              <a:ext uri="{FF2B5EF4-FFF2-40B4-BE49-F238E27FC236}">
                <a16:creationId xmlns:a16="http://schemas.microsoft.com/office/drawing/2014/main" id="{EF00A89F-FE93-91D8-0987-4CDA14B1BE86}"/>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37</a:t>
            </a:r>
            <a:r>
              <a:rPr lang="hi-IN" sz="3600" b="0" i="0" dirty="0">
                <a:solidFill>
                  <a:srgbClr val="121212"/>
                </a:solidFill>
                <a:effectLst/>
                <a:latin typeface="Inter" panose="020B0502030000000004" pitchFamily="34" charset="0"/>
              </a:rPr>
              <a:t>फिर पर्व के अन्तिम दिन, जो मुख्य दिन है, यीशु खड़ा हुआ और पुकारकर कहा, “यदि कोई प्यासा हो तो मेरे पास आए और पीए।</a:t>
            </a:r>
            <a:endParaRPr lang="en-IN" sz="3600" dirty="0"/>
          </a:p>
        </p:txBody>
      </p:sp>
      <p:pic>
        <p:nvPicPr>
          <p:cNvPr id="6" name="Audio 5">
            <a:hlinkClick r:id="" action="ppaction://media"/>
            <a:extLst>
              <a:ext uri="{FF2B5EF4-FFF2-40B4-BE49-F238E27FC236}">
                <a16:creationId xmlns:a16="http://schemas.microsoft.com/office/drawing/2014/main" id="{2F432126-A9D2-FB16-1A74-4F60DA77EC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118"/>
    </mc:Choice>
    <mc:Fallback xmlns="">
      <p:transition spd="slow" advTm="1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B7BD8-7016-1847-A4B2-EFA994972427}"/>
              </a:ext>
            </a:extLst>
          </p:cNvPr>
          <p:cNvPicPr>
            <a:picLocks noChangeAspect="1"/>
          </p:cNvPicPr>
          <p:nvPr/>
        </p:nvPicPr>
        <p:blipFill>
          <a:blip r:embed="rId2"/>
          <a:stretch>
            <a:fillRect/>
          </a:stretch>
        </p:blipFill>
        <p:spPr>
          <a:xfrm>
            <a:off x="1" y="-557179"/>
            <a:ext cx="12192000" cy="7415180"/>
          </a:xfrm>
          <a:prstGeom prst="rect">
            <a:avLst/>
          </a:prstGeom>
        </p:spPr>
      </p:pic>
      <p:sp>
        <p:nvSpPr>
          <p:cNvPr id="4" name="TextBox 3">
            <a:extLst>
              <a:ext uri="{FF2B5EF4-FFF2-40B4-BE49-F238E27FC236}">
                <a16:creationId xmlns:a16="http://schemas.microsoft.com/office/drawing/2014/main" id="{A95ED280-73DE-C769-CD20-DA135A2149C9}"/>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38</a:t>
            </a:r>
            <a:r>
              <a:rPr lang="en-US" sz="4000" b="0" i="0">
                <a:solidFill>
                  <a:srgbClr val="121212"/>
                </a:solidFill>
                <a:effectLst/>
                <a:latin typeface="Inter" panose="020B0502030000000004" pitchFamily="34" charset="0"/>
              </a:rPr>
              <a:t>Whoever believes in Me, as the Scripture has said: ‘Streams of living water will flow from within him.’”</a:t>
            </a:r>
            <a:endParaRPr lang="en-IN" sz="2000" dirty="0"/>
          </a:p>
        </p:txBody>
      </p:sp>
      <p:sp>
        <p:nvSpPr>
          <p:cNvPr id="3" name="TextBox 2">
            <a:extLst>
              <a:ext uri="{FF2B5EF4-FFF2-40B4-BE49-F238E27FC236}">
                <a16:creationId xmlns:a16="http://schemas.microsoft.com/office/drawing/2014/main" id="{353AAB7E-804C-C218-AE78-EB9DBF2C372F}"/>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38</a:t>
            </a:r>
            <a:r>
              <a:rPr lang="hi-IN" sz="3600" b="0" i="0" dirty="0">
                <a:solidFill>
                  <a:srgbClr val="121212"/>
                </a:solidFill>
                <a:effectLst/>
                <a:latin typeface="Inter" panose="020B0502030000000004" pitchFamily="34" charset="0"/>
              </a:rPr>
              <a:t>जो मुझ पर विश्वास करेगा</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जैसा पवित्रशास्त्र में आया है, ‘उसके हृदय में से जीवन के जल की नदियाँ बह निकलेंगी।’”</a:t>
            </a:r>
            <a:endParaRPr lang="en-IN" sz="3600" dirty="0"/>
          </a:p>
        </p:txBody>
      </p:sp>
      <p:pic>
        <p:nvPicPr>
          <p:cNvPr id="6" name="Audio 5">
            <a:hlinkClick r:id="" action="ppaction://media"/>
            <a:extLst>
              <a:ext uri="{FF2B5EF4-FFF2-40B4-BE49-F238E27FC236}">
                <a16:creationId xmlns:a16="http://schemas.microsoft.com/office/drawing/2014/main" id="{51A1F19F-795A-6075-7D9B-EC2A4D9FEB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2697797"/>
      </p:ext>
    </p:extLst>
  </p:cSld>
  <p:clrMapOvr>
    <a:masterClrMapping/>
  </p:clrMapOvr>
  <mc:AlternateContent xmlns:mc="http://schemas.openxmlformats.org/markup-compatibility/2006" xmlns:p14="http://schemas.microsoft.com/office/powerpoint/2010/main">
    <mc:Choice Requires="p14">
      <p:transition spd="slow" p14:dur="2000" advTm="8845"/>
    </mc:Choice>
    <mc:Fallback xmlns="">
      <p:transition spd="slow" advTm="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33126-36FE-B0AB-940B-608E12326B68}"/>
              </a:ext>
            </a:extLst>
          </p:cNvPr>
          <p:cNvPicPr>
            <a:picLocks noChangeAspect="1"/>
          </p:cNvPicPr>
          <p:nvPr/>
        </p:nvPicPr>
        <p:blipFill>
          <a:blip r:embed="rId2"/>
          <a:stretch>
            <a:fillRect/>
          </a:stretch>
        </p:blipFill>
        <p:spPr>
          <a:xfrm>
            <a:off x="-633779" y="0"/>
            <a:ext cx="12825779" cy="6858000"/>
          </a:xfrm>
          <a:prstGeom prst="rect">
            <a:avLst/>
          </a:prstGeom>
        </p:spPr>
      </p:pic>
      <p:sp>
        <p:nvSpPr>
          <p:cNvPr id="4" name="TextBox 3">
            <a:extLst>
              <a:ext uri="{FF2B5EF4-FFF2-40B4-BE49-F238E27FC236}">
                <a16:creationId xmlns:a16="http://schemas.microsoft.com/office/drawing/2014/main" id="{51E758E0-81CF-835C-4DAD-500E99C5C550}"/>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38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1770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He was speaking about the Spirit, whom those who believed in Him were later to receive. For the Spirit had not yet been given, because Jesus had not yet been glorified.</a:t>
            </a:r>
            <a:endParaRPr lang="en-IN" sz="3600" dirty="0"/>
          </a:p>
        </p:txBody>
      </p:sp>
      <p:sp>
        <p:nvSpPr>
          <p:cNvPr id="2" name="TextBox 1">
            <a:extLst>
              <a:ext uri="{FF2B5EF4-FFF2-40B4-BE49-F238E27FC236}">
                <a16:creationId xmlns:a16="http://schemas.microsoft.com/office/drawing/2014/main" id="{04677C1C-05D4-3A67-D883-D8182987027D}"/>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39</a:t>
            </a:r>
            <a:r>
              <a:rPr lang="hi-IN" sz="3600" b="0" i="0" dirty="0">
                <a:solidFill>
                  <a:srgbClr val="121212"/>
                </a:solidFill>
                <a:effectLst/>
                <a:latin typeface="Inter" panose="020B0502030000000004" pitchFamily="34" charset="0"/>
              </a:rPr>
              <a:t>उसने यह वचन उस आत्मा के विषय में कहा, जिसे उस पर विश्वास करनेवाले पाने पर थे; क्योंकि आत्मा अब तक न उतरा था, क्योंकि यीशु अब तक अपनी महिमा को न पहुँचा था। </a:t>
            </a:r>
            <a:endParaRPr lang="en-IN" sz="3600" dirty="0"/>
          </a:p>
        </p:txBody>
      </p:sp>
      <p:pic>
        <p:nvPicPr>
          <p:cNvPr id="6" name="Audio 5">
            <a:hlinkClick r:id="" action="ppaction://media"/>
            <a:extLst>
              <a:ext uri="{FF2B5EF4-FFF2-40B4-BE49-F238E27FC236}">
                <a16:creationId xmlns:a16="http://schemas.microsoft.com/office/drawing/2014/main" id="{BCC567E8-295F-041B-559C-130A393B89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869"/>
    </mc:Choice>
    <mc:Fallback xmlns="">
      <p:transition spd="slow" advTm="1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900E9-C922-2AA5-561D-59D5BF6AA57A}"/>
              </a:ext>
            </a:extLst>
          </p:cNvPr>
          <p:cNvPicPr>
            <a:picLocks noChangeAspect="1"/>
          </p:cNvPicPr>
          <p:nvPr/>
        </p:nvPicPr>
        <p:blipFill>
          <a:blip r:embed="rId2"/>
          <a:stretch>
            <a:fillRect/>
          </a:stretch>
        </p:blipFill>
        <p:spPr>
          <a:xfrm>
            <a:off x="-369964" y="0"/>
            <a:ext cx="12561964" cy="6858000"/>
          </a:xfrm>
          <a:prstGeom prst="rect">
            <a:avLst/>
          </a:prstGeom>
        </p:spPr>
      </p:pic>
      <p:sp>
        <p:nvSpPr>
          <p:cNvPr id="4" name="TextBox 3">
            <a:extLst>
              <a:ext uri="{FF2B5EF4-FFF2-40B4-BE49-F238E27FC236}">
                <a16:creationId xmlns:a16="http://schemas.microsoft.com/office/drawing/2014/main" id="{8DA7F72F-B129-C039-A1D6-5A4ABF455CFE}"/>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39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45</a:t>
            </a:r>
            <a:r>
              <a:rPr lang="en-US" sz="3600" b="0" i="0">
                <a:solidFill>
                  <a:srgbClr val="121212"/>
                </a:solidFill>
                <a:effectLst/>
                <a:latin typeface="Inter" panose="020B0502030000000004" pitchFamily="34" charset="0"/>
              </a:rPr>
              <a:t>Then the officers returned to the chief priests and Pharisees, who asked them, “Why didn’t you bring Him in?”</a:t>
            </a:r>
          </a:p>
          <a:p>
            <a:pPr algn="l"/>
            <a:r>
              <a:rPr lang="en-US" sz="3600" b="0" i="0">
                <a:solidFill>
                  <a:srgbClr val="777A7B"/>
                </a:solidFill>
                <a:effectLst/>
                <a:latin typeface="Inter" panose="020B0502030000000004" pitchFamily="34" charset="0"/>
              </a:rPr>
              <a:t>46</a:t>
            </a:r>
            <a:r>
              <a:rPr lang="en-US" sz="3600" b="0" i="0">
                <a:solidFill>
                  <a:srgbClr val="121212"/>
                </a:solidFill>
                <a:effectLst/>
                <a:latin typeface="Inter" panose="020B0502030000000004" pitchFamily="34" charset="0"/>
              </a:rPr>
              <a:t>“Never has anyone spoken like this man!” the officers answered.</a:t>
            </a:r>
          </a:p>
        </p:txBody>
      </p:sp>
      <p:sp>
        <p:nvSpPr>
          <p:cNvPr id="3" name="TextBox 2">
            <a:extLst>
              <a:ext uri="{FF2B5EF4-FFF2-40B4-BE49-F238E27FC236}">
                <a16:creationId xmlns:a16="http://schemas.microsoft.com/office/drawing/2014/main" id="{1A8704B7-6288-7FD3-FF13-F3848FB2377F}"/>
              </a:ext>
            </a:extLst>
          </p:cNvPr>
          <p:cNvSpPr txBox="1"/>
          <p:nvPr/>
        </p:nvSpPr>
        <p:spPr>
          <a:xfrm>
            <a:off x="6096000" y="149949"/>
            <a:ext cx="6096000" cy="6558103"/>
          </a:xfrm>
          <a:prstGeom prst="rect">
            <a:avLst/>
          </a:prstGeom>
          <a:noFill/>
        </p:spPr>
        <p:txBody>
          <a:bodyPr wrap="square" rtlCol="0">
            <a:noAutofit/>
          </a:bodyPr>
          <a:lstStyle/>
          <a:p>
            <a:pPr algn="l"/>
            <a:r>
              <a:rPr lang="hi-IN" sz="3400" b="0" i="0" dirty="0">
                <a:solidFill>
                  <a:srgbClr val="777A7B"/>
                </a:solidFill>
                <a:effectLst/>
                <a:latin typeface="Inter" panose="020B0502030000000004" pitchFamily="34" charset="0"/>
              </a:rPr>
              <a:t>45</a:t>
            </a:r>
            <a:r>
              <a:rPr lang="hi-IN" sz="3400" b="0" i="0" dirty="0">
                <a:solidFill>
                  <a:srgbClr val="121212"/>
                </a:solidFill>
                <a:effectLst/>
                <a:latin typeface="Inter" panose="020B0502030000000004" pitchFamily="34" charset="0"/>
              </a:rPr>
              <a:t>तब सिपाही प्रधान याजकों और फरीसियों के पास आए, और उन्होंने उनसे कहा, “तुम उसे क्यों नहीं लाए?”</a:t>
            </a:r>
          </a:p>
          <a:p>
            <a:pPr algn="l"/>
            <a:r>
              <a:rPr lang="hi-IN" sz="3400" b="0" i="0" dirty="0">
                <a:solidFill>
                  <a:srgbClr val="777A7B"/>
                </a:solidFill>
                <a:effectLst/>
                <a:latin typeface="Inter" panose="020B0502030000000004" pitchFamily="34" charset="0"/>
              </a:rPr>
              <a:t>46</a:t>
            </a:r>
            <a:r>
              <a:rPr lang="hi-IN" sz="3400" b="0" i="0" dirty="0">
                <a:solidFill>
                  <a:srgbClr val="121212"/>
                </a:solidFill>
                <a:effectLst/>
                <a:latin typeface="Inter" panose="020B0502030000000004" pitchFamily="34" charset="0"/>
              </a:rPr>
              <a:t>सिपाहियों ने उत्तर दिया, “किसी मनुष्य ने कभी ऐसी बातें न की।”</a:t>
            </a:r>
          </a:p>
        </p:txBody>
      </p:sp>
      <p:pic>
        <p:nvPicPr>
          <p:cNvPr id="6" name="Audio 5">
            <a:hlinkClick r:id="" action="ppaction://media"/>
            <a:extLst>
              <a:ext uri="{FF2B5EF4-FFF2-40B4-BE49-F238E27FC236}">
                <a16:creationId xmlns:a16="http://schemas.microsoft.com/office/drawing/2014/main" id="{97FF7109-6840-F7E3-6DFC-664F69D377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46949"/>
      </p:ext>
    </p:extLst>
  </p:cSld>
  <p:clrMapOvr>
    <a:masterClrMapping/>
  </p:clrMapOvr>
  <mc:AlternateContent xmlns:mc="http://schemas.openxmlformats.org/markup-compatibility/2006" xmlns:p14="http://schemas.microsoft.com/office/powerpoint/2010/main">
    <mc:Choice Requires="p14">
      <p:transition spd="slow" p14:dur="2000" advTm="15350"/>
    </mc:Choice>
    <mc:Fallback xmlns="">
      <p:transition spd="slow" advTm="1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B2B30-D15F-BAFC-E370-F93073B4C095}"/>
              </a:ext>
            </a:extLst>
          </p:cNvPr>
          <p:cNvPicPr>
            <a:picLocks noChangeAspect="1"/>
          </p:cNvPicPr>
          <p:nvPr/>
        </p:nvPicPr>
        <p:blipFill>
          <a:blip r:embed="rId2"/>
          <a:stretch>
            <a:fillRect/>
          </a:stretch>
        </p:blipFill>
        <p:spPr>
          <a:xfrm>
            <a:off x="0" y="-543925"/>
            <a:ext cx="12192000" cy="7517225"/>
          </a:xfrm>
          <a:prstGeom prst="rect">
            <a:avLst/>
          </a:prstGeom>
        </p:spPr>
      </p:pic>
      <p:sp>
        <p:nvSpPr>
          <p:cNvPr id="4" name="TextBox 3">
            <a:extLst>
              <a:ext uri="{FF2B5EF4-FFF2-40B4-BE49-F238E27FC236}">
                <a16:creationId xmlns:a16="http://schemas.microsoft.com/office/drawing/2014/main" id="{2F5CA736-C948-BDC9-B1BF-EBDE18594D3A}"/>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45,46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5342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43</a:t>
            </a:r>
            <a:r>
              <a:rPr lang="en-US" sz="3600" b="0" i="0">
                <a:solidFill>
                  <a:srgbClr val="121212"/>
                </a:solidFill>
                <a:effectLst/>
                <a:latin typeface="Inter" panose="020B0502030000000004" pitchFamily="34" charset="0"/>
              </a:rPr>
              <a:t>So there was division in the crowd because of Jesus. </a:t>
            </a:r>
            <a:r>
              <a:rPr lang="en-US" sz="3600" b="0" i="0">
                <a:solidFill>
                  <a:srgbClr val="777A7B"/>
                </a:solidFill>
                <a:effectLst/>
                <a:latin typeface="Inter" panose="020B0502030000000004" pitchFamily="34" charset="0"/>
              </a:rPr>
              <a:t>44</a:t>
            </a:r>
            <a:r>
              <a:rPr lang="en-US" sz="3600" b="0" i="0">
                <a:solidFill>
                  <a:srgbClr val="121212"/>
                </a:solidFill>
                <a:effectLst/>
                <a:latin typeface="Inter" panose="020B0502030000000004" pitchFamily="34" charset="0"/>
              </a:rPr>
              <a:t>Some of them wanted to seize Him, but no one laid a hand on Him.</a:t>
            </a:r>
            <a:endParaRPr lang="en-IN" sz="3600" dirty="0"/>
          </a:p>
        </p:txBody>
      </p:sp>
      <p:sp>
        <p:nvSpPr>
          <p:cNvPr id="3" name="TextBox 2">
            <a:extLst>
              <a:ext uri="{FF2B5EF4-FFF2-40B4-BE49-F238E27FC236}">
                <a16:creationId xmlns:a16="http://schemas.microsoft.com/office/drawing/2014/main" id="{49934BFA-3BCD-AD1E-52D2-D3DD0D373CDF}"/>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43</a:t>
            </a:r>
            <a:r>
              <a:rPr lang="hi-IN" sz="3600" b="0" i="0" dirty="0">
                <a:solidFill>
                  <a:srgbClr val="121212"/>
                </a:solidFill>
                <a:effectLst/>
                <a:latin typeface="Inter" panose="020B0502030000000004" pitchFamily="34" charset="0"/>
              </a:rPr>
              <a:t>अतः उसके कारण लोगों में फूट पड़ी। </a:t>
            </a:r>
            <a:r>
              <a:rPr lang="hi-IN" sz="3600" b="0" i="0" dirty="0">
                <a:solidFill>
                  <a:srgbClr val="777A7B"/>
                </a:solidFill>
                <a:effectLst/>
                <a:latin typeface="Inter" panose="020B0502030000000004" pitchFamily="34" charset="0"/>
              </a:rPr>
              <a:t>44</a:t>
            </a:r>
            <a:r>
              <a:rPr lang="hi-IN" sz="3600" b="0" i="0" dirty="0">
                <a:solidFill>
                  <a:srgbClr val="121212"/>
                </a:solidFill>
                <a:effectLst/>
                <a:latin typeface="Inter" panose="020B0502030000000004" pitchFamily="34" charset="0"/>
              </a:rPr>
              <a:t>उनमें से कितने उसे पकड़ना चाहते थे, परन्तु किसी ने उस पर हाथ न डाला।</a:t>
            </a:r>
            <a:endParaRPr lang="en-IN" sz="3600" dirty="0"/>
          </a:p>
        </p:txBody>
      </p:sp>
      <p:pic>
        <p:nvPicPr>
          <p:cNvPr id="6" name="Audio 5">
            <a:hlinkClick r:id="" action="ppaction://media"/>
            <a:extLst>
              <a:ext uri="{FF2B5EF4-FFF2-40B4-BE49-F238E27FC236}">
                <a16:creationId xmlns:a16="http://schemas.microsoft.com/office/drawing/2014/main" id="{BB5D41EC-AAD8-E714-2A39-93EFAC4E6C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338"/>
    </mc:Choice>
    <mc:Fallback xmlns="">
      <p:transition spd="slow" advTm="10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i="0" dirty="0">
                <a:solidFill>
                  <a:srgbClr val="121212"/>
                </a:solidFill>
                <a:effectLst/>
                <a:latin typeface="Arial" panose="020B0604020202020204" pitchFamily="34" charset="0"/>
              </a:rPr>
              <a:t>People Don’t Agree About Who Jesus Is </a:t>
            </a:r>
            <a:r>
              <a:rPr lang="en-US" sz="4800" i="0" u="none" strike="noStrike" baseline="0" dirty="0">
                <a:latin typeface="TimesNewRomanPSMT"/>
              </a:rPr>
              <a:t>- John 7:1-53 </a:t>
            </a:r>
            <a:endParaRPr lang="en-IN" sz="4800" dirty="0"/>
          </a:p>
        </p:txBody>
      </p:sp>
      <p:sp>
        <p:nvSpPr>
          <p:cNvPr id="2" name="TextBox 1">
            <a:extLst>
              <a:ext uri="{FF2B5EF4-FFF2-40B4-BE49-F238E27FC236}">
                <a16:creationId xmlns:a16="http://schemas.microsoft.com/office/drawing/2014/main" id="{979CAB3D-07B5-773A-75AF-E4F6EE95981A}"/>
              </a:ext>
            </a:extLst>
          </p:cNvPr>
          <p:cNvSpPr txBox="1"/>
          <p:nvPr/>
        </p:nvSpPr>
        <p:spPr>
          <a:xfrm>
            <a:off x="6096000" y="0"/>
            <a:ext cx="6096000" cy="6858000"/>
          </a:xfrm>
          <a:prstGeom prst="rect">
            <a:avLst/>
          </a:prstGeom>
          <a:noFill/>
        </p:spPr>
        <p:txBody>
          <a:bodyPr wrap="square" rtlCol="0">
            <a:noAutofit/>
          </a:bodyPr>
          <a:lstStyle/>
          <a:p>
            <a:r>
              <a:rPr lang="hi-IN" sz="4400" dirty="0"/>
              <a:t>लोग इस बात पर सहमत नहीं कि यीशु कौन है - यूहन्ना 7:1-53</a:t>
            </a:r>
            <a:endParaRPr lang="en-IN" sz="4400" dirty="0"/>
          </a:p>
        </p:txBody>
      </p:sp>
      <p:pic>
        <p:nvPicPr>
          <p:cNvPr id="11" name="Audio 10">
            <a:hlinkClick r:id="" action="ppaction://media"/>
            <a:extLst>
              <a:ext uri="{FF2B5EF4-FFF2-40B4-BE49-F238E27FC236}">
                <a16:creationId xmlns:a16="http://schemas.microsoft.com/office/drawing/2014/main" id="{1BF14FF2-109C-46A9-2840-1294231177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14"/>
    </mc:Choice>
    <mc:Fallback xmlns="">
      <p:transition spd="slow" advTm="4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3" name="TextBox 2">
            <a:extLst>
              <a:ext uri="{FF2B5EF4-FFF2-40B4-BE49-F238E27FC236}">
                <a16:creationId xmlns:a16="http://schemas.microsoft.com/office/drawing/2014/main" id="{5F2371B6-8F5A-C1FA-2ECC-64B0DD5B4013}"/>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a:t>
            </a:r>
            <a:r>
              <a:rPr lang="en-US" sz="2800" i="0" u="none" strike="noStrike" baseline="0" dirty="0">
                <a:solidFill>
                  <a:schemeClr val="bg1"/>
                </a:solidFill>
                <a:latin typeface="Mangal" panose="02040503050203030202" pitchFamily="18" charset="0"/>
                <a:cs typeface="Mangal" panose="02040503050203030202" pitchFamily="18" charset="0"/>
              </a:rPr>
              <a:t>43,44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7458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812C4-3B80-437E-D01B-81C22631E24F}"/>
              </a:ext>
            </a:extLst>
          </p:cNvPr>
          <p:cNvPicPr>
            <a:picLocks noChangeAspect="1"/>
          </p:cNvPicPr>
          <p:nvPr/>
        </p:nvPicPr>
        <p:blipFill>
          <a:blip r:embed="rId2"/>
          <a:stretch>
            <a:fillRect/>
          </a:stretch>
        </p:blipFill>
        <p:spPr>
          <a:xfrm>
            <a:off x="0" y="0"/>
            <a:ext cx="13163873" cy="6858000"/>
          </a:xfrm>
          <a:prstGeom prst="rect">
            <a:avLst/>
          </a:prstGeom>
        </p:spPr>
      </p:pic>
      <p:sp>
        <p:nvSpPr>
          <p:cNvPr id="3" name="TextBox 2">
            <a:extLst>
              <a:ext uri="{FF2B5EF4-FFF2-40B4-BE49-F238E27FC236}">
                <a16:creationId xmlns:a16="http://schemas.microsoft.com/office/drawing/2014/main" id="{07164B98-B5A4-CCE7-3D3E-9B3E4AA46851}"/>
              </a:ext>
            </a:extLst>
          </p:cNvPr>
          <p:cNvSpPr txBox="1"/>
          <p:nvPr/>
        </p:nvSpPr>
        <p:spPr>
          <a:xfrm>
            <a:off x="245095" y="194445"/>
            <a:ext cx="7814818" cy="3147358"/>
          </a:xfrm>
          <a:prstGeom prst="rect">
            <a:avLst/>
          </a:prstGeom>
          <a:noFill/>
        </p:spPr>
        <p:txBody>
          <a:bodyPr wrap="square" rtlCol="0">
            <a:noAutofit/>
          </a:bodyPr>
          <a:lstStyle/>
          <a:p>
            <a:r>
              <a:rPr lang="hi-IN" sz="4800" i="0" dirty="0">
                <a:solidFill>
                  <a:schemeClr val="bg1"/>
                </a:solidFill>
                <a:effectLst/>
                <a:latin typeface="Arial" panose="020B0604020202020204" pitchFamily="34" charset="0"/>
              </a:rPr>
              <a:t>लोग इस बात पर</a:t>
            </a:r>
            <a:r>
              <a:rPr lang="en-US" sz="4800" i="0" dirty="0">
                <a:solidFill>
                  <a:schemeClr val="bg1"/>
                </a:solidFill>
                <a:effectLst/>
                <a:latin typeface="Arial" panose="020B0604020202020204" pitchFamily="34" charset="0"/>
              </a:rPr>
              <a:t> </a:t>
            </a:r>
            <a:r>
              <a:rPr lang="hi-IN" sz="4800" i="0" dirty="0">
                <a:solidFill>
                  <a:schemeClr val="bg1"/>
                </a:solidFill>
                <a:effectLst/>
                <a:latin typeface="Arial" panose="020B0604020202020204" pitchFamily="34" charset="0"/>
              </a:rPr>
              <a:t>सहमत</a:t>
            </a:r>
            <a:endParaRPr lang="en-US" sz="4800" i="0" dirty="0">
              <a:solidFill>
                <a:schemeClr val="bg1"/>
              </a:solidFill>
              <a:effectLst/>
              <a:latin typeface="Arial" panose="020B0604020202020204" pitchFamily="34" charset="0"/>
            </a:endParaRPr>
          </a:p>
          <a:p>
            <a:r>
              <a:rPr lang="hi-IN" sz="4800" i="0" dirty="0">
                <a:solidFill>
                  <a:schemeClr val="bg1"/>
                </a:solidFill>
                <a:effectLst/>
                <a:latin typeface="Arial" panose="020B0604020202020204" pitchFamily="34" charset="0"/>
              </a:rPr>
              <a:t>नहीं कि यीश</a:t>
            </a:r>
            <a:r>
              <a:rPr lang="en-US" sz="4800" i="0" dirty="0">
                <a:solidFill>
                  <a:schemeClr val="bg1"/>
                </a:solidFill>
                <a:effectLst/>
                <a:latin typeface="Arial" panose="020B0604020202020204" pitchFamily="34" charset="0"/>
              </a:rPr>
              <a:t> </a:t>
            </a:r>
            <a:r>
              <a:rPr lang="hi-IN" sz="4800" i="0" dirty="0">
                <a:solidFill>
                  <a:schemeClr val="bg1"/>
                </a:solidFill>
                <a:effectLst/>
                <a:latin typeface="Arial" panose="020B0604020202020204" pitchFamily="34" charset="0"/>
              </a:rPr>
              <a:t>कौन है</a:t>
            </a:r>
            <a:r>
              <a:rPr lang="en-US" sz="4800" i="0" dirty="0">
                <a:solidFill>
                  <a:schemeClr val="bg1"/>
                </a:solidFill>
                <a:effectLst/>
                <a:latin typeface="Arial" panose="020B0604020202020204" pitchFamily="34" charset="0"/>
              </a:rPr>
              <a:t> </a:t>
            </a:r>
            <a:r>
              <a:rPr lang="hi-IN" sz="4800" i="0" dirty="0">
                <a:solidFill>
                  <a:schemeClr val="bg1"/>
                </a:solidFill>
                <a:effectLst/>
                <a:latin typeface="Arial" panose="020B0604020202020204" pitchFamily="34" charset="0"/>
              </a:rPr>
              <a:t>–</a:t>
            </a:r>
            <a:endParaRPr lang="en-US" sz="4800" i="0" dirty="0">
              <a:solidFill>
                <a:schemeClr val="bg1"/>
              </a:solidFill>
              <a:effectLst/>
              <a:latin typeface="Arial" panose="020B0604020202020204" pitchFamily="34" charset="0"/>
            </a:endParaRPr>
          </a:p>
          <a:p>
            <a:r>
              <a:rPr lang="hi-IN" sz="4800" i="0" dirty="0">
                <a:solidFill>
                  <a:schemeClr val="bg1"/>
                </a:solidFill>
                <a:effectLst/>
                <a:latin typeface="Arial" panose="020B0604020202020204" pitchFamily="34" charset="0"/>
              </a:rPr>
              <a:t>यूहन्ना 7:1-53</a:t>
            </a:r>
            <a:endParaRPr lang="en-IN" sz="4800" dirty="0">
              <a:solidFill>
                <a:schemeClr val="bg1"/>
              </a:solidFill>
            </a:endParaRPr>
          </a:p>
        </p:txBody>
      </p:sp>
    </p:spTree>
    <p:extLst>
      <p:ext uri="{BB962C8B-B14F-4D97-AF65-F5344CB8AC3E}">
        <p14:creationId xmlns:p14="http://schemas.microsoft.com/office/powerpoint/2010/main" val="415954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After this, Jesus traveled throughout Galilee. He did not want to travel in Judea, because the Jews there were trying to kill Him.</a:t>
            </a:r>
            <a:endParaRPr lang="en-IN" sz="3600" dirty="0"/>
          </a:p>
        </p:txBody>
      </p:sp>
      <p:sp>
        <p:nvSpPr>
          <p:cNvPr id="2" name="TextBox 1">
            <a:extLst>
              <a:ext uri="{FF2B5EF4-FFF2-40B4-BE49-F238E27FC236}">
                <a16:creationId xmlns:a16="http://schemas.microsoft.com/office/drawing/2014/main" id="{8DFE9E0F-F285-FEBB-BF7B-328A9B0FF670}"/>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a:t>
            </a:r>
            <a:r>
              <a:rPr lang="hi-IN" sz="3200" b="0" i="0" dirty="0">
                <a:solidFill>
                  <a:srgbClr val="121212"/>
                </a:solidFill>
                <a:effectLst/>
                <a:latin typeface="Inter" panose="020B0502030000000004" pitchFamily="34" charset="0"/>
              </a:rPr>
              <a:t>इन बातों के बाद यीशु गलील में फिरता रहा, क्योंकि यहूदी उसे मार डालने का यत्न कर रहे थे, इसलिए वह यहूदिया में फिरना न चाहता था।</a:t>
            </a:r>
            <a:endParaRPr lang="en-IN" sz="3200" dirty="0"/>
          </a:p>
        </p:txBody>
      </p:sp>
      <p:pic>
        <p:nvPicPr>
          <p:cNvPr id="18" name="Audio 17">
            <a:hlinkClick r:id="" action="ppaction://media"/>
            <a:extLst>
              <a:ext uri="{FF2B5EF4-FFF2-40B4-BE49-F238E27FC236}">
                <a16:creationId xmlns:a16="http://schemas.microsoft.com/office/drawing/2014/main" id="{7F2D22B4-3FFB-B2A8-BF00-740D592D12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287"/>
    </mc:Choice>
    <mc:Fallback xmlns="">
      <p:transition spd="slow" advTm="14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6E970-6662-A8D9-0A54-BF9B274DE14B}"/>
              </a:ext>
            </a:extLst>
          </p:cNvPr>
          <p:cNvPicPr>
            <a:picLocks noChangeAspect="1"/>
          </p:cNvPicPr>
          <p:nvPr/>
        </p:nvPicPr>
        <p:blipFill>
          <a:blip r:embed="rId2"/>
          <a:stretch>
            <a:fillRect/>
          </a:stretch>
        </p:blipFill>
        <p:spPr>
          <a:xfrm>
            <a:off x="1" y="-47313"/>
            <a:ext cx="12192000" cy="6905313"/>
          </a:xfrm>
          <a:prstGeom prst="rect">
            <a:avLst/>
          </a:prstGeom>
        </p:spPr>
      </p:pic>
      <p:sp>
        <p:nvSpPr>
          <p:cNvPr id="2" name="TextBox 1">
            <a:extLst>
              <a:ext uri="{FF2B5EF4-FFF2-40B4-BE49-F238E27FC236}">
                <a16:creationId xmlns:a16="http://schemas.microsoft.com/office/drawing/2014/main" id="{7F8219D7-C5CA-EC7C-3A28-CD3BD91998D0}"/>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14</a:t>
            </a:r>
            <a:r>
              <a:rPr lang="en-US" sz="3800" b="0" i="0">
                <a:solidFill>
                  <a:srgbClr val="121212"/>
                </a:solidFill>
                <a:effectLst/>
                <a:latin typeface="Inter" panose="020B0502030000000004" pitchFamily="34" charset="0"/>
              </a:rPr>
              <a:t>About halfway through the feast, Jesus went up to the temple courts  and began to teach. </a:t>
            </a:r>
            <a:r>
              <a:rPr lang="en-US" sz="3800" b="0" i="0">
                <a:solidFill>
                  <a:srgbClr val="777A7B"/>
                </a:solidFill>
                <a:effectLst/>
                <a:latin typeface="Inter" panose="020B0502030000000004" pitchFamily="34" charset="0"/>
              </a:rPr>
              <a:t>15</a:t>
            </a:r>
            <a:r>
              <a:rPr lang="en-US" sz="3800" b="0" i="0">
                <a:solidFill>
                  <a:srgbClr val="121212"/>
                </a:solidFill>
                <a:effectLst/>
                <a:latin typeface="Inter" panose="020B0502030000000004" pitchFamily="34" charset="0"/>
              </a:rPr>
              <a:t>The Jews were amazed and asked, “How did this man attain such learning without having studied?”</a:t>
            </a:r>
            <a:endParaRPr lang="en-IN" sz="3800" dirty="0"/>
          </a:p>
        </p:txBody>
      </p:sp>
      <p:sp>
        <p:nvSpPr>
          <p:cNvPr id="3" name="TextBox 2">
            <a:extLst>
              <a:ext uri="{FF2B5EF4-FFF2-40B4-BE49-F238E27FC236}">
                <a16:creationId xmlns:a16="http://schemas.microsoft.com/office/drawing/2014/main" id="{53056D84-EA32-A3DF-9E2C-C61F00F862AF}"/>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और जब पर्व के आधे दिन बीत गए; तो यीशु मन्दिर में जाकर उपदेश करने लगा। </a:t>
            </a:r>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तब यहूदियों ने अचम्भा करके कहा, “इसे बिन पढ़े विद्या कैसे आ गई?”</a:t>
            </a:r>
            <a:endParaRPr lang="en-IN" sz="3600" dirty="0"/>
          </a:p>
        </p:txBody>
      </p:sp>
      <p:pic>
        <p:nvPicPr>
          <p:cNvPr id="31" name="Audio 30">
            <a:hlinkClick r:id="" action="ppaction://media"/>
            <a:extLst>
              <a:ext uri="{FF2B5EF4-FFF2-40B4-BE49-F238E27FC236}">
                <a16:creationId xmlns:a16="http://schemas.microsoft.com/office/drawing/2014/main" id="{A1BB32C0-6BDC-180B-0F31-2347D2CAC4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028"/>
    </mc:Choice>
    <mc:Fallback xmlns="">
      <p:transition spd="slow" advTm="1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104DA-0E4B-29D1-4205-84DF2FA76164}"/>
              </a:ext>
            </a:extLst>
          </p:cNvPr>
          <p:cNvPicPr>
            <a:picLocks noChangeAspect="1"/>
          </p:cNvPicPr>
          <p:nvPr/>
        </p:nvPicPr>
        <p:blipFill>
          <a:blip r:embed="rId2"/>
          <a:stretch>
            <a:fillRect/>
          </a:stretch>
        </p:blipFill>
        <p:spPr>
          <a:xfrm>
            <a:off x="-2025276" y="-700087"/>
            <a:ext cx="14217276" cy="7558088"/>
          </a:xfrm>
          <a:prstGeom prst="rect">
            <a:avLst/>
          </a:prstGeom>
        </p:spPr>
      </p:pic>
      <p:sp>
        <p:nvSpPr>
          <p:cNvPr id="3" name="TextBox 2">
            <a:extLst>
              <a:ext uri="{FF2B5EF4-FFF2-40B4-BE49-F238E27FC236}">
                <a16:creationId xmlns:a16="http://schemas.microsoft.com/office/drawing/2014/main" id="{2AE475B6-14DA-4FBA-9EC8-8C75A2B64E72}"/>
              </a:ext>
            </a:extLst>
          </p:cNvPr>
          <p:cNvSpPr txBox="1"/>
          <p:nvPr/>
        </p:nvSpPr>
        <p:spPr>
          <a:xfrm>
            <a:off x="286606" y="249059"/>
            <a:ext cx="3060746" cy="646331"/>
          </a:xfrm>
          <a:prstGeom prst="rect">
            <a:avLst/>
          </a:prstGeom>
          <a:noFill/>
        </p:spPr>
        <p:txBody>
          <a:bodyPr wrap="square" rtlCol="0">
            <a:spAutoFit/>
          </a:bodyPr>
          <a:lstStyle/>
          <a:p>
            <a:r>
              <a:rPr lang="hi-IN" sz="3600" i="0" u="none" strike="noStrike" baseline="0" dirty="0">
                <a:solidFill>
                  <a:schemeClr val="bg1"/>
                </a:solidFill>
                <a:latin typeface="Mangal" panose="02040503050203030202" pitchFamily="18" charset="0"/>
                <a:cs typeface="Mangal" panose="02040503050203030202" pitchFamily="18" charset="0"/>
              </a:rPr>
              <a:t>यूहन्ना</a:t>
            </a:r>
            <a:r>
              <a:rPr lang="hi-IN" sz="2800" i="0" u="none" strike="noStrike" baseline="0" dirty="0">
                <a:solidFill>
                  <a:schemeClr val="bg1"/>
                </a:solidFill>
                <a:latin typeface="Mangal" panose="02040503050203030202" pitchFamily="18" charset="0"/>
                <a:cs typeface="Mangal" panose="02040503050203030202" pitchFamily="18" charset="0"/>
              </a:rPr>
              <a:t> 7:1</a:t>
            </a:r>
            <a:r>
              <a:rPr lang="en-US" sz="2800" i="0" u="none" strike="noStrike" baseline="0" dirty="0">
                <a:solidFill>
                  <a:schemeClr val="bg1"/>
                </a:solidFill>
                <a:latin typeface="Mangal" panose="02040503050203030202" pitchFamily="18" charset="0"/>
                <a:cs typeface="Mangal" panose="02040503050203030202" pitchFamily="18" charset="0"/>
              </a:rPr>
              <a:t>4,15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“My teaching is not My own,” Jesus replied. “It comes from Him who sent Me.</a:t>
            </a:r>
            <a:endParaRPr lang="en-IN" sz="3600" dirty="0"/>
          </a:p>
        </p:txBody>
      </p:sp>
      <p:sp>
        <p:nvSpPr>
          <p:cNvPr id="3" name="TextBox 2">
            <a:extLst>
              <a:ext uri="{FF2B5EF4-FFF2-40B4-BE49-F238E27FC236}">
                <a16:creationId xmlns:a16="http://schemas.microsoft.com/office/drawing/2014/main" id="{0D9F61A0-892C-A53E-6A65-D28FE02E54D7}"/>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यीशु ने उन्हें उत्तर दिया, “मेरा उपदेश मेरा नहीं, परन्तु मेरे भेजनेवाले का है।</a:t>
            </a:r>
            <a:endParaRPr lang="en-IN" sz="3600" dirty="0"/>
          </a:p>
        </p:txBody>
      </p:sp>
      <p:pic>
        <p:nvPicPr>
          <p:cNvPr id="8" name="Audio 7">
            <a:hlinkClick r:id="" action="ppaction://media"/>
            <a:extLst>
              <a:ext uri="{FF2B5EF4-FFF2-40B4-BE49-F238E27FC236}">
                <a16:creationId xmlns:a16="http://schemas.microsoft.com/office/drawing/2014/main" id="{68027A6B-4AD5-044C-7530-CAD5EE3856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1170889"/>
      </p:ext>
    </p:extLst>
  </p:cSld>
  <p:clrMapOvr>
    <a:masterClrMapping/>
  </p:clrMapOvr>
  <mc:AlternateContent xmlns:mc="http://schemas.openxmlformats.org/markup-compatibility/2006" xmlns:p14="http://schemas.microsoft.com/office/powerpoint/2010/main">
    <mc:Choice Requires="p14">
      <p:transition spd="slow" p14:dur="2000" advTm="7317"/>
    </mc:Choice>
    <mc:Fallback xmlns="">
      <p:transition spd="slow" advTm="7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6986</TotalTime>
  <Words>1127</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2022-09-30T06:26:14Z</dcterms:created>
  <dcterms:modified xsi:type="dcterms:W3CDTF">2024-08-05T15:12:26Z</dcterms:modified>
</cp:coreProperties>
</file>