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70" r:id="rId5"/>
    <p:sldId id="263" r:id="rId6"/>
    <p:sldId id="274" r:id="rId7"/>
    <p:sldId id="266" r:id="rId8"/>
    <p:sldId id="277" r:id="rId9"/>
    <p:sldId id="267" r:id="rId10"/>
    <p:sldId id="280" r:id="rId11"/>
    <p:sldId id="268" r:id="rId12"/>
    <p:sldId id="278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320" r:id="rId22"/>
    <p:sldId id="321" r:id="rId23"/>
    <p:sldId id="291" r:id="rId24"/>
    <p:sldId id="292" r:id="rId25"/>
    <p:sldId id="297" r:id="rId26"/>
    <p:sldId id="298" r:id="rId27"/>
    <p:sldId id="305" r:id="rId28"/>
    <p:sldId id="306" r:id="rId29"/>
    <p:sldId id="307" r:id="rId30"/>
    <p:sldId id="308" r:id="rId31"/>
    <p:sldId id="315" r:id="rId32"/>
    <p:sldId id="316" r:id="rId33"/>
    <p:sldId id="317" r:id="rId34"/>
    <p:sldId id="31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F75C9F-3644-49AC-8A58-D12709842310}" v="77" dt="2024-02-06T05:23:24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8" autoAdjust="0"/>
    <p:restoredTop sz="91370" autoAdjust="0"/>
  </p:normalViewPr>
  <p:slideViewPr>
    <p:cSldViewPr snapToGrid="0">
      <p:cViewPr varScale="1">
        <p:scale>
          <a:sx n="55" d="100"/>
          <a:sy n="55" d="100"/>
        </p:scale>
        <p:origin x="9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A6FA001F-274C-47B3-8EC1-6602D13C6FF2}"/>
    <pc:docChg chg="custSel modSld">
      <pc:chgData name="Leonie Smith" userId="fed1330f33f5650e" providerId="LiveId" clId="{A6FA001F-274C-47B3-8EC1-6602D13C6FF2}" dt="2023-01-16T08:09:44.303" v="56"/>
      <pc:docMkLst>
        <pc:docMk/>
      </pc:docMkLst>
      <pc:sldChg chg="delSp modSp mod modTransition modAnim">
        <pc:chgData name="Leonie Smith" userId="fed1330f33f5650e" providerId="LiveId" clId="{A6FA001F-274C-47B3-8EC1-6602D13C6FF2}" dt="2023-01-16T08:07:51.730" v="23"/>
        <pc:sldMkLst>
          <pc:docMk/>
          <pc:sldMk cId="1499918570" sldId="257"/>
        </pc:sldMkLst>
        <pc:spChg chg="mod">
          <ac:chgData name="Leonie Smith" userId="fed1330f33f5650e" providerId="LiveId" clId="{A6FA001F-274C-47B3-8EC1-6602D13C6FF2}" dt="2023-01-16T08:05:46.627" v="0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1499918570" sldId="257"/>
            <ac:picMk id="4" creationId="{B1432C41-648E-3F05-80F8-EC123A60F0F3}"/>
          </ac:picMkLst>
        </pc:picChg>
      </pc:sldChg>
      <pc:sldChg chg="addSp delSp modSp mod modTransition">
        <pc:chgData name="Leonie Smith" userId="fed1330f33f5650e" providerId="LiveId" clId="{A6FA001F-274C-47B3-8EC1-6602D13C6FF2}" dt="2023-01-16T08:07:51.730" v="23"/>
        <pc:sldMkLst>
          <pc:docMk/>
          <pc:sldMk cId="3788111665" sldId="258"/>
        </pc:sldMkLst>
        <pc:spChg chg="del">
          <ac:chgData name="Leonie Smith" userId="fed1330f33f5650e" providerId="LiveId" clId="{A6FA001F-274C-47B3-8EC1-6602D13C6FF2}" dt="2023-01-16T08:05:54.197" v="1" actId="21"/>
          <ac:spMkLst>
            <pc:docMk/>
            <pc:sldMk cId="3788111665" sldId="258"/>
            <ac:spMk id="2" creationId="{3FA1D1AC-1D53-7C7C-B9C0-C24216EE714F}"/>
          </ac:spMkLst>
        </pc:spChg>
        <pc:spChg chg="add mod">
          <ac:chgData name="Leonie Smith" userId="fed1330f33f5650e" providerId="LiveId" clId="{A6FA001F-274C-47B3-8EC1-6602D13C6FF2}" dt="2023-01-16T08:06:23.925" v="7"/>
          <ac:spMkLst>
            <pc:docMk/>
            <pc:sldMk cId="3788111665" sldId="258"/>
            <ac:spMk id="4" creationId="{BCC94622-6F72-2C75-FA49-74FC90C8690B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44.303" v="56"/>
        <pc:sldMkLst>
          <pc:docMk/>
          <pc:sldMk cId="454763615" sldId="259"/>
        </pc:sldMkLst>
        <pc:spChg chg="add mod">
          <ac:chgData name="Leonie Smith" userId="fed1330f33f5650e" providerId="LiveId" clId="{A6FA001F-274C-47B3-8EC1-6602D13C6FF2}" dt="2023-01-16T08:09:44.303" v="56"/>
          <ac:spMkLst>
            <pc:docMk/>
            <pc:sldMk cId="454763615" sldId="259"/>
            <ac:spMk id="2" creationId="{21C12862-43BC-6744-121C-F4CADF3C2180}"/>
          </ac:spMkLst>
        </pc:spChg>
        <pc:spChg chg="del">
          <ac:chgData name="Leonie Smith" userId="fed1330f33f5650e" providerId="LiveId" clId="{A6FA001F-274C-47B3-8EC1-6602D13C6FF2}" dt="2023-01-16T08:07:59.812" v="24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454763615" sldId="259"/>
            <ac:picMk id="7" creationId="{A57E6943-87DE-2747-C268-EC7D5534178D}"/>
          </ac:picMkLst>
        </pc:picChg>
      </pc:sldChg>
      <pc:sldChg chg="addSp delSp modSp mod modTransition modAnim">
        <pc:chgData name="Leonie Smith" userId="fed1330f33f5650e" providerId="LiveId" clId="{A6FA001F-274C-47B3-8EC1-6602D13C6FF2}" dt="2023-01-16T08:09:42.492" v="55"/>
        <pc:sldMkLst>
          <pc:docMk/>
          <pc:sldMk cId="641208035" sldId="263"/>
        </pc:sldMkLst>
        <pc:spChg chg="add mod">
          <ac:chgData name="Leonie Smith" userId="fed1330f33f5650e" providerId="LiveId" clId="{A6FA001F-274C-47B3-8EC1-6602D13C6FF2}" dt="2023-01-16T08:09:42.492" v="55"/>
          <ac:spMkLst>
            <pc:docMk/>
            <pc:sldMk cId="641208035" sldId="263"/>
            <ac:spMk id="2" creationId="{AE7CEFF5-E7BD-07DB-A9EB-557BDF449530}"/>
          </ac:spMkLst>
        </pc:spChg>
        <pc:spChg chg="del">
          <ac:chgData name="Leonie Smith" userId="fed1330f33f5650e" providerId="LiveId" clId="{A6FA001F-274C-47B3-8EC1-6602D13C6FF2}" dt="2023-01-16T08:08:02.593" v="25" actId="21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641208035" sldId="263"/>
            <ac:picMk id="12" creationId="{562056AC-AA27-91A1-8D64-DB0FDDC6E7A9}"/>
          </ac:picMkLst>
        </pc:picChg>
      </pc:sldChg>
      <pc:sldChg chg="addSp delSp modSp mod modTransition modAnim">
        <pc:chgData name="Leonie Smith" userId="fed1330f33f5650e" providerId="LiveId" clId="{A6FA001F-274C-47B3-8EC1-6602D13C6FF2}" dt="2023-01-16T08:09:40.570" v="54"/>
        <pc:sldMkLst>
          <pc:docMk/>
          <pc:sldMk cId="3575870363" sldId="266"/>
        </pc:sldMkLst>
        <pc:spChg chg="del">
          <ac:chgData name="Leonie Smith" userId="fed1330f33f5650e" providerId="LiveId" clId="{A6FA001F-274C-47B3-8EC1-6602D13C6FF2}" dt="2023-01-16T08:08:08.295" v="26" actId="21"/>
          <ac:spMkLst>
            <pc:docMk/>
            <pc:sldMk cId="3575870363" sldId="266"/>
            <ac:spMk id="3" creationId="{A58184BD-88F1-BA02-40C1-D8403D0EEC0D}"/>
          </ac:spMkLst>
        </pc:spChg>
        <pc:spChg chg="add mod">
          <ac:chgData name="Leonie Smith" userId="fed1330f33f5650e" providerId="LiveId" clId="{A6FA001F-274C-47B3-8EC1-6602D13C6FF2}" dt="2023-01-16T08:09:40.570" v="54"/>
          <ac:spMkLst>
            <pc:docMk/>
            <pc:sldMk cId="3575870363" sldId="266"/>
            <ac:spMk id="5" creationId="{2425B40F-0369-5BE7-610B-B5DB38CA7B26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3575870363" sldId="266"/>
            <ac:picMk id="2" creationId="{669AD1A0-DDEF-68B3-6CD3-9403B2BDD290}"/>
          </ac:picMkLst>
        </pc:picChg>
      </pc:sldChg>
      <pc:sldChg chg="addSp delSp modSp mod modTransition modAnim">
        <pc:chgData name="Leonie Smith" userId="fed1330f33f5650e" providerId="LiveId" clId="{A6FA001F-274C-47B3-8EC1-6602D13C6FF2}" dt="2023-01-16T08:09:38.679" v="53"/>
        <pc:sldMkLst>
          <pc:docMk/>
          <pc:sldMk cId="4017137865" sldId="267"/>
        </pc:sldMkLst>
        <pc:spChg chg="add mod">
          <ac:chgData name="Leonie Smith" userId="fed1330f33f5650e" providerId="LiveId" clId="{A6FA001F-274C-47B3-8EC1-6602D13C6FF2}" dt="2023-01-16T08:09:38.679" v="53"/>
          <ac:spMkLst>
            <pc:docMk/>
            <pc:sldMk cId="4017137865" sldId="267"/>
            <ac:spMk id="2" creationId="{10A31601-59CF-765E-3341-74E2504CB826}"/>
          </ac:spMkLst>
        </pc:spChg>
        <pc:spChg chg="del">
          <ac:chgData name="Leonie Smith" userId="fed1330f33f5650e" providerId="LiveId" clId="{A6FA001F-274C-47B3-8EC1-6602D13C6FF2}" dt="2023-01-16T08:08:11.848" v="27" actId="21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4017137865" sldId="267"/>
            <ac:picMk id="12" creationId="{4990664D-37D1-91C2-D85C-8FC9E5DE2FBD}"/>
          </ac:picMkLst>
        </pc:picChg>
      </pc:sldChg>
      <pc:sldChg chg="addSp delSp modSp mod modTransition modAnim">
        <pc:chgData name="Leonie Smith" userId="fed1330f33f5650e" providerId="LiveId" clId="{A6FA001F-274C-47B3-8EC1-6602D13C6FF2}" dt="2023-01-16T08:09:36.787" v="52"/>
        <pc:sldMkLst>
          <pc:docMk/>
          <pc:sldMk cId="3137811553" sldId="268"/>
        </pc:sldMkLst>
        <pc:spChg chg="add mod">
          <ac:chgData name="Leonie Smith" userId="fed1330f33f5650e" providerId="LiveId" clId="{A6FA001F-274C-47B3-8EC1-6602D13C6FF2}" dt="2023-01-16T08:09:36.787" v="52"/>
          <ac:spMkLst>
            <pc:docMk/>
            <pc:sldMk cId="3137811553" sldId="268"/>
            <ac:spMk id="2" creationId="{3C25EE63-87DB-0283-7920-9F75AA15EBFA}"/>
          </ac:spMkLst>
        </pc:spChg>
        <pc:spChg chg="del">
          <ac:chgData name="Leonie Smith" userId="fed1330f33f5650e" providerId="LiveId" clId="{A6FA001F-274C-47B3-8EC1-6602D13C6FF2}" dt="2023-01-16T08:08:15.787" v="28" actId="21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3137811553" sldId="268"/>
            <ac:picMk id="7" creationId="{F6ADB76D-2EC6-6D60-E9A2-EA59B5191553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4120481681" sldId="270"/>
        </pc:sldMkLst>
        <pc:spChg chg="mod">
          <ac:chgData name="Leonie Smith" userId="fed1330f33f5650e" providerId="LiveId" clId="{A6FA001F-274C-47B3-8EC1-6602D13C6FF2}" dt="2023-01-16T08:06:12.467" v="6" actId="207"/>
          <ac:spMkLst>
            <pc:docMk/>
            <pc:sldMk cId="4120481681" sldId="270"/>
            <ac:spMk id="4" creationId="{AA17FD8C-B38A-333F-6552-EAAB2E44E79D}"/>
          </ac:spMkLst>
        </pc:sp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168401200" sldId="274"/>
        </pc:sldMkLst>
        <pc:spChg chg="mod">
          <ac:chgData name="Leonie Smith" userId="fed1330f33f5650e" providerId="LiveId" clId="{A6FA001F-274C-47B3-8EC1-6602D13C6FF2}" dt="2023-01-16T08:06:33.528" v="8"/>
          <ac:spMkLst>
            <pc:docMk/>
            <pc:sldMk cId="2168401200" sldId="274"/>
            <ac:spMk id="2" creationId="{56FA6465-B6BF-627F-B1D4-B1BF5604CDAA}"/>
          </ac:spMkLst>
        </pc:sp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4265919077" sldId="277"/>
        </pc:sldMkLst>
        <pc:spChg chg="mod">
          <ac:chgData name="Leonie Smith" userId="fed1330f33f5650e" providerId="LiveId" clId="{A6FA001F-274C-47B3-8EC1-6602D13C6FF2}" dt="2023-01-16T08:06:38.308" v="9"/>
          <ac:spMkLst>
            <pc:docMk/>
            <pc:sldMk cId="4265919077" sldId="277"/>
            <ac:spMk id="2" creationId="{D40C26E9-5A3D-AFD9-6005-A293941F153B}"/>
          </ac:spMkLst>
        </pc:sp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10266664" sldId="278"/>
        </pc:sldMkLst>
        <pc:spChg chg="mod">
          <ac:chgData name="Leonie Smith" userId="fed1330f33f5650e" providerId="LiveId" clId="{A6FA001F-274C-47B3-8EC1-6602D13C6FF2}" dt="2023-01-16T08:06:47.608" v="11"/>
          <ac:spMkLst>
            <pc:docMk/>
            <pc:sldMk cId="210266664" sldId="278"/>
            <ac:spMk id="2" creationId="{BAACD044-155D-BD66-3BB5-7288EAC5927B}"/>
          </ac:spMkLst>
        </pc:sp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791300187" sldId="280"/>
        </pc:sldMkLst>
        <pc:spChg chg="mod">
          <ac:chgData name="Leonie Smith" userId="fed1330f33f5650e" providerId="LiveId" clId="{A6FA001F-274C-47B3-8EC1-6602D13C6FF2}" dt="2023-01-16T08:06:42.793" v="10"/>
          <ac:spMkLst>
            <pc:docMk/>
            <pc:sldMk cId="791300187" sldId="280"/>
            <ac:spMk id="2" creationId="{4BAF082E-42A9-6729-152E-02C1D226886E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35.334" v="51"/>
        <pc:sldMkLst>
          <pc:docMk/>
          <pc:sldMk cId="963106914" sldId="283"/>
        </pc:sldMkLst>
        <pc:spChg chg="del">
          <ac:chgData name="Leonie Smith" userId="fed1330f33f5650e" providerId="LiveId" clId="{A6FA001F-274C-47B3-8EC1-6602D13C6FF2}" dt="2023-01-16T08:08:19.970" v="29" actId="21"/>
          <ac:spMkLst>
            <pc:docMk/>
            <pc:sldMk cId="963106914" sldId="283"/>
            <ac:spMk id="3" creationId="{A58184BD-88F1-BA02-40C1-D8403D0EEC0D}"/>
          </ac:spMkLst>
        </pc:spChg>
        <pc:spChg chg="add mod">
          <ac:chgData name="Leonie Smith" userId="fed1330f33f5650e" providerId="LiveId" clId="{A6FA001F-274C-47B3-8EC1-6602D13C6FF2}" dt="2023-01-16T08:09:35.334" v="51"/>
          <ac:spMkLst>
            <pc:docMk/>
            <pc:sldMk cId="963106914" sldId="283"/>
            <ac:spMk id="5" creationId="{AF756BBF-25F7-5688-5F2E-5BE5DF3F9AE3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963106914" sldId="283"/>
            <ac:picMk id="2" creationId="{0CE2FE70-5FB7-3629-B8C9-2659AB3F2D9A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4205656813" sldId="284"/>
        </pc:sldMkLst>
        <pc:spChg chg="mod">
          <ac:chgData name="Leonie Smith" userId="fed1330f33f5650e" providerId="LiveId" clId="{A6FA001F-274C-47B3-8EC1-6602D13C6FF2}" dt="2023-01-16T08:06:51.899" v="12"/>
          <ac:spMkLst>
            <pc:docMk/>
            <pc:sldMk cId="4205656813" sldId="284"/>
            <ac:spMk id="2" creationId="{7267C1B9-8DF3-04D1-89A2-045DCF971B82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33.793" v="50"/>
        <pc:sldMkLst>
          <pc:docMk/>
          <pc:sldMk cId="2010943124" sldId="285"/>
        </pc:sldMkLst>
        <pc:spChg chg="add mod">
          <ac:chgData name="Leonie Smith" userId="fed1330f33f5650e" providerId="LiveId" clId="{A6FA001F-274C-47B3-8EC1-6602D13C6FF2}" dt="2023-01-16T08:09:33.793" v="50"/>
          <ac:spMkLst>
            <pc:docMk/>
            <pc:sldMk cId="2010943124" sldId="285"/>
            <ac:spMk id="2" creationId="{E3D3E61F-8170-4E59-6DAD-784AA15A1CFD}"/>
          </ac:spMkLst>
        </pc:spChg>
        <pc:spChg chg="del">
          <ac:chgData name="Leonie Smith" userId="fed1330f33f5650e" providerId="LiveId" clId="{A6FA001F-274C-47B3-8EC1-6602D13C6FF2}" dt="2023-01-16T08:08:23.269" v="30" actId="21"/>
          <ac:spMkLst>
            <pc:docMk/>
            <pc:sldMk cId="2010943124" sldId="285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2010943124" sldId="285"/>
            <ac:picMk id="5" creationId="{3061E616-FC59-01D1-4D02-163038676901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3541438970" sldId="286"/>
        </pc:sldMkLst>
        <pc:spChg chg="mod">
          <ac:chgData name="Leonie Smith" userId="fed1330f33f5650e" providerId="LiveId" clId="{A6FA001F-274C-47B3-8EC1-6602D13C6FF2}" dt="2023-01-16T08:06:57.909" v="13"/>
          <ac:spMkLst>
            <pc:docMk/>
            <pc:sldMk cId="3541438970" sldId="286"/>
            <ac:spMk id="2" creationId="{E213D767-D845-947A-E4A2-0850682BB390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32.151" v="49"/>
        <pc:sldMkLst>
          <pc:docMk/>
          <pc:sldMk cId="2209572333" sldId="287"/>
        </pc:sldMkLst>
        <pc:spChg chg="add mod">
          <ac:chgData name="Leonie Smith" userId="fed1330f33f5650e" providerId="LiveId" clId="{A6FA001F-274C-47B3-8EC1-6602D13C6FF2}" dt="2023-01-16T08:09:32.151" v="49"/>
          <ac:spMkLst>
            <pc:docMk/>
            <pc:sldMk cId="2209572333" sldId="287"/>
            <ac:spMk id="2" creationId="{A19706E5-AB5E-799E-8254-4534779E0536}"/>
          </ac:spMkLst>
        </pc:spChg>
        <pc:spChg chg="del">
          <ac:chgData name="Leonie Smith" userId="fed1330f33f5650e" providerId="LiveId" clId="{A6FA001F-274C-47B3-8EC1-6602D13C6FF2}" dt="2023-01-16T08:08:27.328" v="31" actId="21"/>
          <ac:spMkLst>
            <pc:docMk/>
            <pc:sldMk cId="2209572333" sldId="287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2209572333" sldId="287"/>
            <ac:picMk id="9" creationId="{AC738AEA-5021-8A0F-FAB9-C18711D340EF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3251522270" sldId="288"/>
        </pc:sldMkLst>
        <pc:spChg chg="mod">
          <ac:chgData name="Leonie Smith" userId="fed1330f33f5650e" providerId="LiveId" clId="{A6FA001F-274C-47B3-8EC1-6602D13C6FF2}" dt="2023-01-16T08:07:02.680" v="14"/>
          <ac:spMkLst>
            <pc:docMk/>
            <pc:sldMk cId="3251522270" sldId="288"/>
            <ac:spMk id="2" creationId="{7266E5D6-64F3-9740-9922-752CD7A1B3E2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30.518" v="48"/>
        <pc:sldMkLst>
          <pc:docMk/>
          <pc:sldMk cId="1102905831" sldId="289"/>
        </pc:sldMkLst>
        <pc:spChg chg="add mod">
          <ac:chgData name="Leonie Smith" userId="fed1330f33f5650e" providerId="LiveId" clId="{A6FA001F-274C-47B3-8EC1-6602D13C6FF2}" dt="2023-01-16T08:09:30.518" v="48"/>
          <ac:spMkLst>
            <pc:docMk/>
            <pc:sldMk cId="1102905831" sldId="289"/>
            <ac:spMk id="2" creationId="{2A30ABF0-1F15-444C-1B2D-AE3006559ADC}"/>
          </ac:spMkLst>
        </pc:spChg>
        <pc:spChg chg="del">
          <ac:chgData name="Leonie Smith" userId="fed1330f33f5650e" providerId="LiveId" clId="{A6FA001F-274C-47B3-8EC1-6602D13C6FF2}" dt="2023-01-16T08:08:30.710" v="32" actId="21"/>
          <ac:spMkLst>
            <pc:docMk/>
            <pc:sldMk cId="1102905831" sldId="289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1102905831" sldId="289"/>
            <ac:picMk id="6" creationId="{A4AC9341-29DF-6E7B-B2D7-043409A2EFDA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673317982" sldId="290"/>
        </pc:sldMkLst>
        <pc:spChg chg="mod">
          <ac:chgData name="Leonie Smith" userId="fed1330f33f5650e" providerId="LiveId" clId="{A6FA001F-274C-47B3-8EC1-6602D13C6FF2}" dt="2023-01-16T08:07:07.830" v="15"/>
          <ac:spMkLst>
            <pc:docMk/>
            <pc:sldMk cId="2673317982" sldId="290"/>
            <ac:spMk id="3" creationId="{7F508C0D-7DCC-E013-B64C-F4E6BA0BEAC3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27.205" v="46"/>
        <pc:sldMkLst>
          <pc:docMk/>
          <pc:sldMk cId="2909972142" sldId="291"/>
        </pc:sldMkLst>
        <pc:spChg chg="add mod">
          <ac:chgData name="Leonie Smith" userId="fed1330f33f5650e" providerId="LiveId" clId="{A6FA001F-274C-47B3-8EC1-6602D13C6FF2}" dt="2023-01-16T08:09:27.205" v="46"/>
          <ac:spMkLst>
            <pc:docMk/>
            <pc:sldMk cId="2909972142" sldId="291"/>
            <ac:spMk id="2" creationId="{054F975F-9D1F-702A-615B-FC20027D0746}"/>
          </ac:spMkLst>
        </pc:spChg>
        <pc:spChg chg="del mod">
          <ac:chgData name="Leonie Smith" userId="fed1330f33f5650e" providerId="LiveId" clId="{A6FA001F-274C-47B3-8EC1-6602D13C6FF2}" dt="2023-01-16T08:08:37.128" v="35" actId="21"/>
          <ac:spMkLst>
            <pc:docMk/>
            <pc:sldMk cId="2909972142" sldId="291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2909972142" sldId="291"/>
            <ac:picMk id="5" creationId="{C74FEBE6-C00D-2C36-1CB2-4024FE4AC83C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839942431" sldId="292"/>
        </pc:sldMkLst>
        <pc:spChg chg="mod">
          <ac:chgData name="Leonie Smith" userId="fed1330f33f5650e" providerId="LiveId" clId="{A6FA001F-274C-47B3-8EC1-6602D13C6FF2}" dt="2023-01-16T08:07:17.961" v="17"/>
          <ac:spMkLst>
            <pc:docMk/>
            <pc:sldMk cId="2839942431" sldId="292"/>
            <ac:spMk id="2" creationId="{83E8A02C-7ECC-C47E-7CC9-221E0F6F2A5C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25.404" v="45"/>
        <pc:sldMkLst>
          <pc:docMk/>
          <pc:sldMk cId="4053938897" sldId="297"/>
        </pc:sldMkLst>
        <pc:spChg chg="add mod">
          <ac:chgData name="Leonie Smith" userId="fed1330f33f5650e" providerId="LiveId" clId="{A6FA001F-274C-47B3-8EC1-6602D13C6FF2}" dt="2023-01-16T08:09:25.404" v="45"/>
          <ac:spMkLst>
            <pc:docMk/>
            <pc:sldMk cId="4053938897" sldId="297"/>
            <ac:spMk id="2" creationId="{792334CE-A469-016C-CF62-4609A8E3C23D}"/>
          </ac:spMkLst>
        </pc:spChg>
        <pc:spChg chg="del">
          <ac:chgData name="Leonie Smith" userId="fed1330f33f5650e" providerId="LiveId" clId="{A6FA001F-274C-47B3-8EC1-6602D13C6FF2}" dt="2023-01-16T08:08:44.860" v="36" actId="21"/>
          <ac:spMkLst>
            <pc:docMk/>
            <pc:sldMk cId="4053938897" sldId="297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4053938897" sldId="297"/>
            <ac:picMk id="11" creationId="{C7F57EAC-BD1F-11B5-F9A2-9E07229599FA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1647626368" sldId="298"/>
        </pc:sldMkLst>
        <pc:spChg chg="mod">
          <ac:chgData name="Leonie Smith" userId="fed1330f33f5650e" providerId="LiveId" clId="{A6FA001F-274C-47B3-8EC1-6602D13C6FF2}" dt="2023-01-16T08:07:22.344" v="18"/>
          <ac:spMkLst>
            <pc:docMk/>
            <pc:sldMk cId="1647626368" sldId="298"/>
            <ac:spMk id="2" creationId="{0FDD46A5-FFB1-9077-CDCD-52728546C779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23.233" v="44"/>
        <pc:sldMkLst>
          <pc:docMk/>
          <pc:sldMk cId="1058640365" sldId="305"/>
        </pc:sldMkLst>
        <pc:spChg chg="add mod">
          <ac:chgData name="Leonie Smith" userId="fed1330f33f5650e" providerId="LiveId" clId="{A6FA001F-274C-47B3-8EC1-6602D13C6FF2}" dt="2023-01-16T08:09:23.233" v="44"/>
          <ac:spMkLst>
            <pc:docMk/>
            <pc:sldMk cId="1058640365" sldId="305"/>
            <ac:spMk id="2" creationId="{D778A6F8-64D7-2741-C6C4-84642665A5B6}"/>
          </ac:spMkLst>
        </pc:spChg>
        <pc:spChg chg="del">
          <ac:chgData name="Leonie Smith" userId="fed1330f33f5650e" providerId="LiveId" clId="{A6FA001F-274C-47B3-8EC1-6602D13C6FF2}" dt="2023-01-16T08:08:48.487" v="37" actId="21"/>
          <ac:spMkLst>
            <pc:docMk/>
            <pc:sldMk cId="1058640365" sldId="305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1058640365" sldId="305"/>
            <ac:picMk id="5" creationId="{0192528C-ABCE-EB89-206E-68CC3ACC1B78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521314663" sldId="306"/>
        </pc:sldMkLst>
        <pc:spChg chg="mod">
          <ac:chgData name="Leonie Smith" userId="fed1330f33f5650e" providerId="LiveId" clId="{A6FA001F-274C-47B3-8EC1-6602D13C6FF2}" dt="2023-01-16T08:07:26.909" v="19"/>
          <ac:spMkLst>
            <pc:docMk/>
            <pc:sldMk cId="521314663" sldId="306"/>
            <ac:spMk id="2" creationId="{156DC108-BD3A-F07E-3896-CBBED21CB1F4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21.008" v="43"/>
        <pc:sldMkLst>
          <pc:docMk/>
          <pc:sldMk cId="888435037" sldId="307"/>
        </pc:sldMkLst>
        <pc:spChg chg="add mod">
          <ac:chgData name="Leonie Smith" userId="fed1330f33f5650e" providerId="LiveId" clId="{A6FA001F-274C-47B3-8EC1-6602D13C6FF2}" dt="2023-01-16T08:09:21.008" v="43"/>
          <ac:spMkLst>
            <pc:docMk/>
            <pc:sldMk cId="888435037" sldId="307"/>
            <ac:spMk id="2" creationId="{5008FCD1-375B-0669-7260-F4CABD7CFAB5}"/>
          </ac:spMkLst>
        </pc:spChg>
        <pc:spChg chg="del">
          <ac:chgData name="Leonie Smith" userId="fed1330f33f5650e" providerId="LiveId" clId="{A6FA001F-274C-47B3-8EC1-6602D13C6FF2}" dt="2023-01-16T08:08:54.556" v="38" actId="21"/>
          <ac:spMkLst>
            <pc:docMk/>
            <pc:sldMk cId="888435037" sldId="307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888435037" sldId="307"/>
            <ac:picMk id="6" creationId="{0E5E4A78-4A89-0825-CAB9-C29CE3FCDF4B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081172398" sldId="308"/>
        </pc:sldMkLst>
        <pc:spChg chg="mod">
          <ac:chgData name="Leonie Smith" userId="fed1330f33f5650e" providerId="LiveId" clId="{A6FA001F-274C-47B3-8EC1-6602D13C6FF2}" dt="2023-01-16T08:07:32.695" v="20"/>
          <ac:spMkLst>
            <pc:docMk/>
            <pc:sldMk cId="2081172398" sldId="308"/>
            <ac:spMk id="2" creationId="{7532A01E-D740-3271-5A61-8E6A985B63A6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18.750" v="42"/>
        <pc:sldMkLst>
          <pc:docMk/>
          <pc:sldMk cId="3368754703" sldId="315"/>
        </pc:sldMkLst>
        <pc:spChg chg="add mod">
          <ac:chgData name="Leonie Smith" userId="fed1330f33f5650e" providerId="LiveId" clId="{A6FA001F-274C-47B3-8EC1-6602D13C6FF2}" dt="2023-01-16T08:09:18.750" v="42"/>
          <ac:spMkLst>
            <pc:docMk/>
            <pc:sldMk cId="3368754703" sldId="315"/>
            <ac:spMk id="2" creationId="{44179EE0-F6CD-B16D-A2EA-2674DFAEB2D9}"/>
          </ac:spMkLst>
        </pc:spChg>
        <pc:spChg chg="del">
          <ac:chgData name="Leonie Smith" userId="fed1330f33f5650e" providerId="LiveId" clId="{A6FA001F-274C-47B3-8EC1-6602D13C6FF2}" dt="2023-01-16T08:08:57.501" v="39" actId="21"/>
          <ac:spMkLst>
            <pc:docMk/>
            <pc:sldMk cId="3368754703" sldId="315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3368754703" sldId="315"/>
            <ac:picMk id="7" creationId="{D0CC6406-74AC-B59B-37D2-127436C0A794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622201286" sldId="316"/>
        </pc:sldMkLst>
        <pc:spChg chg="mod">
          <ac:chgData name="Leonie Smith" userId="fed1330f33f5650e" providerId="LiveId" clId="{A6FA001F-274C-47B3-8EC1-6602D13C6FF2}" dt="2023-01-16T08:07:38.428" v="21"/>
          <ac:spMkLst>
            <pc:docMk/>
            <pc:sldMk cId="2622201286" sldId="316"/>
            <ac:spMk id="2" creationId="{B3E2106F-D8A4-4759-1144-B9F55071AAC7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12.234" v="41"/>
        <pc:sldMkLst>
          <pc:docMk/>
          <pc:sldMk cId="1397037191" sldId="317"/>
        </pc:sldMkLst>
        <pc:spChg chg="add mod">
          <ac:chgData name="Leonie Smith" userId="fed1330f33f5650e" providerId="LiveId" clId="{A6FA001F-274C-47B3-8EC1-6602D13C6FF2}" dt="2023-01-16T08:09:12.234" v="41"/>
          <ac:spMkLst>
            <pc:docMk/>
            <pc:sldMk cId="1397037191" sldId="317"/>
            <ac:spMk id="2" creationId="{79BE131C-68BF-3852-6DA5-30D7C108E04F}"/>
          </ac:spMkLst>
        </pc:spChg>
        <pc:spChg chg="del">
          <ac:chgData name="Leonie Smith" userId="fed1330f33f5650e" providerId="LiveId" clId="{A6FA001F-274C-47B3-8EC1-6602D13C6FF2}" dt="2023-01-16T08:09:00.255" v="40" actId="21"/>
          <ac:spMkLst>
            <pc:docMk/>
            <pc:sldMk cId="1397037191" sldId="317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1397037191" sldId="317"/>
            <ac:picMk id="10" creationId="{A53D1B64-B7FA-C25C-745E-0CA04EFB029B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2652522633" sldId="318"/>
        </pc:sldMkLst>
        <pc:spChg chg="mod">
          <ac:chgData name="Leonie Smith" userId="fed1330f33f5650e" providerId="LiveId" clId="{A6FA001F-274C-47B3-8EC1-6602D13C6FF2}" dt="2023-01-16T08:07:43.560" v="22"/>
          <ac:spMkLst>
            <pc:docMk/>
            <pc:sldMk cId="2652522633" sldId="318"/>
            <ac:spMk id="3" creationId="{0A532EAB-9192-8020-C3FD-A563F4CBC795}"/>
          </ac:spMkLst>
        </pc:spChg>
      </pc:sldChg>
      <pc:sldChg chg="addSp delSp modSp mod modTransition modAnim">
        <pc:chgData name="Leonie Smith" userId="fed1330f33f5650e" providerId="LiveId" clId="{A6FA001F-274C-47B3-8EC1-6602D13C6FF2}" dt="2023-01-16T08:09:28.919" v="47"/>
        <pc:sldMkLst>
          <pc:docMk/>
          <pc:sldMk cId="1236421497" sldId="320"/>
        </pc:sldMkLst>
        <pc:spChg chg="add mod">
          <ac:chgData name="Leonie Smith" userId="fed1330f33f5650e" providerId="LiveId" clId="{A6FA001F-274C-47B3-8EC1-6602D13C6FF2}" dt="2023-01-16T08:09:28.919" v="47"/>
          <ac:spMkLst>
            <pc:docMk/>
            <pc:sldMk cId="1236421497" sldId="320"/>
            <ac:spMk id="2" creationId="{94B93010-73E7-6FF8-D293-66F2905A8002}"/>
          </ac:spMkLst>
        </pc:spChg>
        <pc:spChg chg="del">
          <ac:chgData name="Leonie Smith" userId="fed1330f33f5650e" providerId="LiveId" clId="{A6FA001F-274C-47B3-8EC1-6602D13C6FF2}" dt="2023-01-16T08:08:33.930" v="33" actId="21"/>
          <ac:spMkLst>
            <pc:docMk/>
            <pc:sldMk cId="1236421497" sldId="320"/>
            <ac:spMk id="3" creationId="{A58184BD-88F1-BA02-40C1-D8403D0EEC0D}"/>
          </ac:spMkLst>
        </pc:spChg>
        <pc:picChg chg="del">
          <ac:chgData name="Leonie Smith" userId="fed1330f33f5650e" providerId="LiveId" clId="{A6FA001F-274C-47B3-8EC1-6602D13C6FF2}" dt="2023-01-16T08:07:51.730" v="23"/>
          <ac:picMkLst>
            <pc:docMk/>
            <pc:sldMk cId="1236421497" sldId="320"/>
            <ac:picMk id="6" creationId="{7CE44347-8C24-1398-3B6A-459CDF840FF8}"/>
          </ac:picMkLst>
        </pc:picChg>
      </pc:sldChg>
      <pc:sldChg chg="modSp mod modTransition">
        <pc:chgData name="Leonie Smith" userId="fed1330f33f5650e" providerId="LiveId" clId="{A6FA001F-274C-47B3-8EC1-6602D13C6FF2}" dt="2023-01-16T08:07:51.730" v="23"/>
        <pc:sldMkLst>
          <pc:docMk/>
          <pc:sldMk cId="3533831451" sldId="321"/>
        </pc:sldMkLst>
        <pc:spChg chg="mod">
          <ac:chgData name="Leonie Smith" userId="fed1330f33f5650e" providerId="LiveId" clId="{A6FA001F-274C-47B3-8EC1-6602D13C6FF2}" dt="2023-01-16T08:07:13.291" v="16"/>
          <ac:spMkLst>
            <pc:docMk/>
            <pc:sldMk cId="3533831451" sldId="321"/>
            <ac:spMk id="3" creationId="{02C39FCF-9754-DC74-C094-0B9EC298048B}"/>
          </ac:spMkLst>
        </pc:spChg>
      </pc:sldChg>
    </pc:docChg>
  </pc:docChgLst>
  <pc:docChgLst>
    <pc:chgData name="Leonie Smith" userId="fed1330f33f5650e" providerId="LiveId" clId="{2BF75C9F-3644-49AC-8A58-D12709842310}"/>
    <pc:docChg chg="modSld">
      <pc:chgData name="Leonie Smith" userId="fed1330f33f5650e" providerId="LiveId" clId="{2BF75C9F-3644-49AC-8A58-D12709842310}" dt="2024-02-06T05:23:24.678" v="106"/>
      <pc:docMkLst>
        <pc:docMk/>
      </pc:docMkLst>
      <pc:sldChg chg="addSp delSp modSp mod modTransition modAnim">
        <pc:chgData name="Leonie Smith" userId="fed1330f33f5650e" providerId="LiveId" clId="{2BF75C9F-3644-49AC-8A58-D12709842310}" dt="2024-02-06T04:48:02.745" v="6"/>
        <pc:sldMkLst>
          <pc:docMk/>
          <pc:sldMk cId="1499918570" sldId="257"/>
        </pc:sldMkLst>
        <pc:picChg chg="add del mod">
          <ac:chgData name="Leonie Smith" userId="fed1330f33f5650e" providerId="LiveId" clId="{2BF75C9F-3644-49AC-8A58-D12709842310}" dt="2024-02-06T04:47:43.906" v="2"/>
          <ac:picMkLst>
            <pc:docMk/>
            <pc:sldMk cId="1499918570" sldId="257"/>
            <ac:picMk id="6" creationId="{812DDC66-EE08-63DE-3E90-055345C27A22}"/>
          </ac:picMkLst>
        </pc:picChg>
        <pc:picChg chg="add del mod ord">
          <ac:chgData name="Leonie Smith" userId="fed1330f33f5650e" providerId="LiveId" clId="{2BF75C9F-3644-49AC-8A58-D12709842310}" dt="2024-02-06T04:47:50.050" v="3"/>
          <ac:picMkLst>
            <pc:docMk/>
            <pc:sldMk cId="1499918570" sldId="257"/>
            <ac:picMk id="12" creationId="{023D31CE-E274-6997-5FFB-3DE8715E3718}"/>
          </ac:picMkLst>
        </pc:picChg>
        <pc:picChg chg="add del mod">
          <ac:chgData name="Leonie Smith" userId="fed1330f33f5650e" providerId="LiveId" clId="{2BF75C9F-3644-49AC-8A58-D12709842310}" dt="2024-02-06T04:47:56.499" v="5"/>
          <ac:picMkLst>
            <pc:docMk/>
            <pc:sldMk cId="1499918570" sldId="257"/>
            <ac:picMk id="13" creationId="{EF18C737-B0CF-B938-77E0-E904BE6FA535}"/>
          </ac:picMkLst>
        </pc:picChg>
        <pc:picChg chg="add del mod ord">
          <ac:chgData name="Leonie Smith" userId="fed1330f33f5650e" providerId="LiveId" clId="{2BF75C9F-3644-49AC-8A58-D12709842310}" dt="2024-02-06T04:48:02.745" v="6"/>
          <ac:picMkLst>
            <pc:docMk/>
            <pc:sldMk cId="1499918570" sldId="257"/>
            <ac:picMk id="18" creationId="{8284C35F-1E17-969C-79E6-04EE542998F8}"/>
          </ac:picMkLst>
        </pc:picChg>
        <pc:picChg chg="add mod">
          <ac:chgData name="Leonie Smith" userId="fed1330f33f5650e" providerId="LiveId" clId="{2BF75C9F-3644-49AC-8A58-D12709842310}" dt="2024-02-06T04:48:02.745" v="6"/>
          <ac:picMkLst>
            <pc:docMk/>
            <pc:sldMk cId="1499918570" sldId="257"/>
            <ac:picMk id="19" creationId="{2F49983B-535E-9B4A-116B-8EF2F0BB8964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5:23:24.678" v="106"/>
        <pc:sldMkLst>
          <pc:docMk/>
          <pc:sldMk cId="454763615" sldId="259"/>
        </pc:sldMkLst>
        <pc:picChg chg="add del mod">
          <ac:chgData name="Leonie Smith" userId="fed1330f33f5650e" providerId="LiveId" clId="{2BF75C9F-3644-49AC-8A58-D12709842310}" dt="2024-02-06T05:22:35.144" v="99"/>
          <ac:picMkLst>
            <pc:docMk/>
            <pc:sldMk cId="454763615" sldId="259"/>
            <ac:picMk id="8" creationId="{0727C9BA-3974-AADD-CB5D-83F6D8C0397E}"/>
          </ac:picMkLst>
        </pc:picChg>
        <pc:picChg chg="add del mod ord">
          <ac:chgData name="Leonie Smith" userId="fed1330f33f5650e" providerId="LiveId" clId="{2BF75C9F-3644-49AC-8A58-D12709842310}" dt="2024-02-06T05:22:41.853" v="100"/>
          <ac:picMkLst>
            <pc:docMk/>
            <pc:sldMk cId="454763615" sldId="259"/>
            <ac:picMk id="13" creationId="{F953BE88-468F-39B5-0620-2FAF541E5893}"/>
          </ac:picMkLst>
        </pc:picChg>
        <pc:picChg chg="add del mod">
          <ac:chgData name="Leonie Smith" userId="fed1330f33f5650e" providerId="LiveId" clId="{2BF75C9F-3644-49AC-8A58-D12709842310}" dt="2024-02-06T05:23:04.050" v="102"/>
          <ac:picMkLst>
            <pc:docMk/>
            <pc:sldMk cId="454763615" sldId="259"/>
            <ac:picMk id="14" creationId="{EA7F2F91-5D76-B2D8-7C48-558E2EFD3E0C}"/>
          </ac:picMkLst>
        </pc:picChg>
        <pc:picChg chg="add del mod ord">
          <ac:chgData name="Leonie Smith" userId="fed1330f33f5650e" providerId="LiveId" clId="{2BF75C9F-3644-49AC-8A58-D12709842310}" dt="2024-02-06T05:23:10.619" v="103"/>
          <ac:picMkLst>
            <pc:docMk/>
            <pc:sldMk cId="454763615" sldId="259"/>
            <ac:picMk id="19" creationId="{88024020-31B2-2520-EF25-7F4269275D49}"/>
          </ac:picMkLst>
        </pc:picChg>
        <pc:picChg chg="add del mod">
          <ac:chgData name="Leonie Smith" userId="fed1330f33f5650e" providerId="LiveId" clId="{2BF75C9F-3644-49AC-8A58-D12709842310}" dt="2024-02-06T05:23:18.115" v="105"/>
          <ac:picMkLst>
            <pc:docMk/>
            <pc:sldMk cId="454763615" sldId="259"/>
            <ac:picMk id="20" creationId="{36F708D1-3A39-0EE9-5A0A-AB2D57BF501D}"/>
          </ac:picMkLst>
        </pc:picChg>
        <pc:picChg chg="add del mod ord">
          <ac:chgData name="Leonie Smith" userId="fed1330f33f5650e" providerId="LiveId" clId="{2BF75C9F-3644-49AC-8A58-D12709842310}" dt="2024-02-06T05:23:24.678" v="106"/>
          <ac:picMkLst>
            <pc:docMk/>
            <pc:sldMk cId="454763615" sldId="259"/>
            <ac:picMk id="24" creationId="{05273C7A-194B-76EE-AD44-40640DE1AC02}"/>
          </ac:picMkLst>
        </pc:picChg>
        <pc:picChg chg="add mod">
          <ac:chgData name="Leonie Smith" userId="fed1330f33f5650e" providerId="LiveId" clId="{2BF75C9F-3644-49AC-8A58-D12709842310}" dt="2024-02-06T05:23:24.678" v="106"/>
          <ac:picMkLst>
            <pc:docMk/>
            <pc:sldMk cId="454763615" sldId="259"/>
            <ac:picMk id="25" creationId="{E66B8793-F91F-EBFC-2438-13FD08A57EDE}"/>
          </ac:picMkLst>
        </pc:picChg>
      </pc:sldChg>
      <pc:sldChg chg="addSp modSp">
        <pc:chgData name="Leonie Smith" userId="fed1330f33f5650e" providerId="LiveId" clId="{2BF75C9F-3644-49AC-8A58-D12709842310}" dt="2024-02-06T04:49:21.833" v="7"/>
        <pc:sldMkLst>
          <pc:docMk/>
          <pc:sldMk cId="641208035" sldId="263"/>
        </pc:sldMkLst>
        <pc:picChg chg="add mod">
          <ac:chgData name="Leonie Smith" userId="fed1330f33f5650e" providerId="LiveId" clId="{2BF75C9F-3644-49AC-8A58-D12709842310}" dt="2024-02-06T04:49:21.833" v="7"/>
          <ac:picMkLst>
            <pc:docMk/>
            <pc:sldMk cId="641208035" sldId="263"/>
            <ac:picMk id="6" creationId="{6F18CEA9-B6EF-8564-2354-8372DC525A82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4:51:17.794" v="17"/>
        <pc:sldMkLst>
          <pc:docMk/>
          <pc:sldMk cId="3575870363" sldId="266"/>
        </pc:sldMkLst>
        <pc:picChg chg="add del mod">
          <ac:chgData name="Leonie Smith" userId="fed1330f33f5650e" providerId="LiveId" clId="{2BF75C9F-3644-49AC-8A58-D12709842310}" dt="2024-02-06T04:50:33.237" v="10"/>
          <ac:picMkLst>
            <pc:docMk/>
            <pc:sldMk cId="3575870363" sldId="266"/>
            <ac:picMk id="6" creationId="{63448C62-9394-E302-D21B-217C6FA42BEE}"/>
          </ac:picMkLst>
        </pc:picChg>
        <pc:picChg chg="add del mod ord">
          <ac:chgData name="Leonie Smith" userId="fed1330f33f5650e" providerId="LiveId" clId="{2BF75C9F-3644-49AC-8A58-D12709842310}" dt="2024-02-06T04:50:40.017" v="11"/>
          <ac:picMkLst>
            <pc:docMk/>
            <pc:sldMk cId="3575870363" sldId="266"/>
            <ac:picMk id="9" creationId="{F167574F-EA1D-9DAF-9209-2594D83B9988}"/>
          </ac:picMkLst>
        </pc:picChg>
        <pc:picChg chg="add del mod">
          <ac:chgData name="Leonie Smith" userId="fed1330f33f5650e" providerId="LiveId" clId="{2BF75C9F-3644-49AC-8A58-D12709842310}" dt="2024-02-06T04:50:57.316" v="13"/>
          <ac:picMkLst>
            <pc:docMk/>
            <pc:sldMk cId="3575870363" sldId="266"/>
            <ac:picMk id="10" creationId="{76EE997D-35F1-8F71-3E63-B67F85F9C92E}"/>
          </ac:picMkLst>
        </pc:picChg>
        <pc:picChg chg="add del mod ord">
          <ac:chgData name="Leonie Smith" userId="fed1330f33f5650e" providerId="LiveId" clId="{2BF75C9F-3644-49AC-8A58-D12709842310}" dt="2024-02-06T04:51:02.786" v="14"/>
          <ac:picMkLst>
            <pc:docMk/>
            <pc:sldMk cId="3575870363" sldId="266"/>
            <ac:picMk id="13" creationId="{401900C2-E04E-AAE3-B787-6024003F9E91}"/>
          </ac:picMkLst>
        </pc:picChg>
        <pc:picChg chg="add del mod">
          <ac:chgData name="Leonie Smith" userId="fed1330f33f5650e" providerId="LiveId" clId="{2BF75C9F-3644-49AC-8A58-D12709842310}" dt="2024-02-06T04:51:04.053" v="16"/>
          <ac:picMkLst>
            <pc:docMk/>
            <pc:sldMk cId="3575870363" sldId="266"/>
            <ac:picMk id="14" creationId="{C6A8E669-2A83-B8EF-E737-29FDD7A81A76}"/>
          </ac:picMkLst>
        </pc:picChg>
        <pc:picChg chg="add del mod ord">
          <ac:chgData name="Leonie Smith" userId="fed1330f33f5650e" providerId="LiveId" clId="{2BF75C9F-3644-49AC-8A58-D12709842310}" dt="2024-02-06T04:51:17.794" v="17"/>
          <ac:picMkLst>
            <pc:docMk/>
            <pc:sldMk cId="3575870363" sldId="266"/>
            <ac:picMk id="17" creationId="{93DDDA76-DA6F-F46E-5BBF-65F75C839B34}"/>
          </ac:picMkLst>
        </pc:picChg>
        <pc:picChg chg="add mod">
          <ac:chgData name="Leonie Smith" userId="fed1330f33f5650e" providerId="LiveId" clId="{2BF75C9F-3644-49AC-8A58-D12709842310}" dt="2024-02-06T04:51:17.794" v="17"/>
          <ac:picMkLst>
            <pc:docMk/>
            <pc:sldMk cId="3575870363" sldId="266"/>
            <ac:picMk id="18" creationId="{D27303C7-DAC5-E110-4099-3F752BA3CACD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4:53:20.028" v="24"/>
        <pc:sldMkLst>
          <pc:docMk/>
          <pc:sldMk cId="4017137865" sldId="267"/>
        </pc:sldMkLst>
        <pc:picChg chg="add del mod">
          <ac:chgData name="Leonie Smith" userId="fed1330f33f5650e" providerId="LiveId" clId="{2BF75C9F-3644-49AC-8A58-D12709842310}" dt="2024-02-06T04:52:31.400" v="20"/>
          <ac:picMkLst>
            <pc:docMk/>
            <pc:sldMk cId="4017137865" sldId="267"/>
            <ac:picMk id="6" creationId="{A787A86E-FBF3-0974-44B0-8ADC60253E52}"/>
          </ac:picMkLst>
        </pc:picChg>
        <pc:picChg chg="add del mod ord">
          <ac:chgData name="Leonie Smith" userId="fed1330f33f5650e" providerId="LiveId" clId="{2BF75C9F-3644-49AC-8A58-D12709842310}" dt="2024-02-06T04:52:48.291" v="21"/>
          <ac:picMkLst>
            <pc:docMk/>
            <pc:sldMk cId="4017137865" sldId="267"/>
            <ac:picMk id="9" creationId="{4A834DCE-2353-10B1-5935-BD30F4FB5B76}"/>
          </ac:picMkLst>
        </pc:picChg>
        <pc:picChg chg="add del mod">
          <ac:chgData name="Leonie Smith" userId="fed1330f33f5650e" providerId="LiveId" clId="{2BF75C9F-3644-49AC-8A58-D12709842310}" dt="2024-02-06T04:53:02.609" v="23"/>
          <ac:picMkLst>
            <pc:docMk/>
            <pc:sldMk cId="4017137865" sldId="267"/>
            <ac:picMk id="10" creationId="{E521A817-4A88-9160-FE79-53ECB42F5A8F}"/>
          </ac:picMkLst>
        </pc:picChg>
        <pc:picChg chg="add del mod ord">
          <ac:chgData name="Leonie Smith" userId="fed1330f33f5650e" providerId="LiveId" clId="{2BF75C9F-3644-49AC-8A58-D12709842310}" dt="2024-02-06T04:53:20.028" v="24"/>
          <ac:picMkLst>
            <pc:docMk/>
            <pc:sldMk cId="4017137865" sldId="267"/>
            <ac:picMk id="14" creationId="{7F4034B7-8EAD-E6AE-2896-C58268C35914}"/>
          </ac:picMkLst>
        </pc:picChg>
        <pc:picChg chg="add mod">
          <ac:chgData name="Leonie Smith" userId="fed1330f33f5650e" providerId="LiveId" clId="{2BF75C9F-3644-49AC-8A58-D12709842310}" dt="2024-02-06T04:53:20.028" v="24"/>
          <ac:picMkLst>
            <pc:docMk/>
            <pc:sldMk cId="4017137865" sldId="267"/>
            <ac:picMk id="15" creationId="{BBE40E65-68A5-15E6-44B0-CD3D3A7E1A4E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5:05:37.784" v="37"/>
        <pc:sldMkLst>
          <pc:docMk/>
          <pc:sldMk cId="3137811553" sldId="268"/>
        </pc:sldMkLst>
        <pc:picChg chg="add del mod">
          <ac:chgData name="Leonie Smith" userId="fed1330f33f5650e" providerId="LiveId" clId="{2BF75C9F-3644-49AC-8A58-D12709842310}" dt="2024-02-06T05:03:49.805" v="27"/>
          <ac:picMkLst>
            <pc:docMk/>
            <pc:sldMk cId="3137811553" sldId="268"/>
            <ac:picMk id="6" creationId="{36530DB0-3906-009F-7BED-0A63D948B66A}"/>
          </ac:picMkLst>
        </pc:picChg>
        <pc:picChg chg="add del mod ord">
          <ac:chgData name="Leonie Smith" userId="fed1330f33f5650e" providerId="LiveId" clId="{2BF75C9F-3644-49AC-8A58-D12709842310}" dt="2024-02-06T05:04:03.794" v="28"/>
          <ac:picMkLst>
            <pc:docMk/>
            <pc:sldMk cId="3137811553" sldId="268"/>
            <ac:picMk id="9" creationId="{F13FDD5D-332C-297B-0C13-5E2386B0618D}"/>
          </ac:picMkLst>
        </pc:picChg>
        <pc:picChg chg="add del mod">
          <ac:chgData name="Leonie Smith" userId="fed1330f33f5650e" providerId="LiveId" clId="{2BF75C9F-3644-49AC-8A58-D12709842310}" dt="2024-02-06T05:04:11.537" v="30"/>
          <ac:picMkLst>
            <pc:docMk/>
            <pc:sldMk cId="3137811553" sldId="268"/>
            <ac:picMk id="10" creationId="{EE430BD9-8BE3-FA91-7867-3EB22677BECC}"/>
          </ac:picMkLst>
        </pc:picChg>
        <pc:picChg chg="add del mod ord">
          <ac:chgData name="Leonie Smith" userId="fed1330f33f5650e" providerId="LiveId" clId="{2BF75C9F-3644-49AC-8A58-D12709842310}" dt="2024-02-06T05:04:30.601" v="31"/>
          <ac:picMkLst>
            <pc:docMk/>
            <pc:sldMk cId="3137811553" sldId="268"/>
            <ac:picMk id="13" creationId="{13CDD04A-380F-4A96-CC29-FEC5E71280E3}"/>
          </ac:picMkLst>
        </pc:picChg>
        <pc:picChg chg="add del mod">
          <ac:chgData name="Leonie Smith" userId="fed1330f33f5650e" providerId="LiveId" clId="{2BF75C9F-3644-49AC-8A58-D12709842310}" dt="2024-02-06T05:04:33.185" v="33"/>
          <ac:picMkLst>
            <pc:docMk/>
            <pc:sldMk cId="3137811553" sldId="268"/>
            <ac:picMk id="14" creationId="{05B7C9E3-3159-AB3E-1528-4AB1223025FC}"/>
          </ac:picMkLst>
        </pc:picChg>
        <pc:picChg chg="add del mod ord">
          <ac:chgData name="Leonie Smith" userId="fed1330f33f5650e" providerId="LiveId" clId="{2BF75C9F-3644-49AC-8A58-D12709842310}" dt="2024-02-06T05:04:56.142" v="34"/>
          <ac:picMkLst>
            <pc:docMk/>
            <pc:sldMk cId="3137811553" sldId="268"/>
            <ac:picMk id="17" creationId="{C00244C3-459D-6F0E-A059-15BBEA6CA140}"/>
          </ac:picMkLst>
        </pc:picChg>
        <pc:picChg chg="add del mod">
          <ac:chgData name="Leonie Smith" userId="fed1330f33f5650e" providerId="LiveId" clId="{2BF75C9F-3644-49AC-8A58-D12709842310}" dt="2024-02-06T05:05:17.081" v="36"/>
          <ac:picMkLst>
            <pc:docMk/>
            <pc:sldMk cId="3137811553" sldId="268"/>
            <ac:picMk id="18" creationId="{A59A0A70-4666-5BFE-D314-1A9448165033}"/>
          </ac:picMkLst>
        </pc:picChg>
        <pc:picChg chg="add del mod ord">
          <ac:chgData name="Leonie Smith" userId="fed1330f33f5650e" providerId="LiveId" clId="{2BF75C9F-3644-49AC-8A58-D12709842310}" dt="2024-02-06T05:05:37.784" v="37"/>
          <ac:picMkLst>
            <pc:docMk/>
            <pc:sldMk cId="3137811553" sldId="268"/>
            <ac:picMk id="22" creationId="{B0E5F4D7-63BD-AEF9-4046-3DF16BA6D513}"/>
          </ac:picMkLst>
        </pc:picChg>
        <pc:picChg chg="add mod">
          <ac:chgData name="Leonie Smith" userId="fed1330f33f5650e" providerId="LiveId" clId="{2BF75C9F-3644-49AC-8A58-D12709842310}" dt="2024-02-06T05:05:37.784" v="37"/>
          <ac:picMkLst>
            <pc:docMk/>
            <pc:sldMk cId="3137811553" sldId="268"/>
            <ac:picMk id="23" creationId="{376F8D7E-4F28-5E2D-AC5C-9607B4C19005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5:07:29.773" v="44"/>
        <pc:sldMkLst>
          <pc:docMk/>
          <pc:sldMk cId="963106914" sldId="283"/>
        </pc:sldMkLst>
        <pc:picChg chg="add del mod">
          <ac:chgData name="Leonie Smith" userId="fed1330f33f5650e" providerId="LiveId" clId="{2BF75C9F-3644-49AC-8A58-D12709842310}" dt="2024-02-06T05:06:31.779" v="40"/>
          <ac:picMkLst>
            <pc:docMk/>
            <pc:sldMk cId="963106914" sldId="283"/>
            <ac:picMk id="6" creationId="{6D3D42D0-805D-0B63-D762-5094037794E8}"/>
          </ac:picMkLst>
        </pc:picChg>
        <pc:picChg chg="add del mod ord">
          <ac:chgData name="Leonie Smith" userId="fed1330f33f5650e" providerId="LiveId" clId="{2BF75C9F-3644-49AC-8A58-D12709842310}" dt="2024-02-06T05:06:51.399" v="41"/>
          <ac:picMkLst>
            <pc:docMk/>
            <pc:sldMk cId="963106914" sldId="283"/>
            <ac:picMk id="9" creationId="{006AA9E2-1718-06ED-7F2F-9C29C9E1D694}"/>
          </ac:picMkLst>
        </pc:picChg>
        <pc:picChg chg="add del mod">
          <ac:chgData name="Leonie Smith" userId="fed1330f33f5650e" providerId="LiveId" clId="{2BF75C9F-3644-49AC-8A58-D12709842310}" dt="2024-02-06T05:07:10.172" v="43"/>
          <ac:picMkLst>
            <pc:docMk/>
            <pc:sldMk cId="963106914" sldId="283"/>
            <ac:picMk id="10" creationId="{1388C3E4-483B-1F13-0AC9-19211222A82F}"/>
          </ac:picMkLst>
        </pc:picChg>
        <pc:picChg chg="add del mod ord">
          <ac:chgData name="Leonie Smith" userId="fed1330f33f5650e" providerId="LiveId" clId="{2BF75C9F-3644-49AC-8A58-D12709842310}" dt="2024-02-06T05:07:29.773" v="44"/>
          <ac:picMkLst>
            <pc:docMk/>
            <pc:sldMk cId="963106914" sldId="283"/>
            <ac:picMk id="14" creationId="{FD29BF1F-8A1F-11CB-926F-FB0FAEE892F7}"/>
          </ac:picMkLst>
        </pc:picChg>
        <pc:picChg chg="add mod">
          <ac:chgData name="Leonie Smith" userId="fed1330f33f5650e" providerId="LiveId" clId="{2BF75C9F-3644-49AC-8A58-D12709842310}" dt="2024-02-06T05:07:29.773" v="44"/>
          <ac:picMkLst>
            <pc:docMk/>
            <pc:sldMk cId="963106914" sldId="283"/>
            <ac:picMk id="15" creationId="{632E8A4C-92F6-1CF1-E1C4-0C37F51D7CC3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5:08:59.252" v="48"/>
        <pc:sldMkLst>
          <pc:docMk/>
          <pc:sldMk cId="2010943124" sldId="285"/>
        </pc:sldMkLst>
        <pc:picChg chg="add del mod">
          <ac:chgData name="Leonie Smith" userId="fed1330f33f5650e" providerId="LiveId" clId="{2BF75C9F-3644-49AC-8A58-D12709842310}" dt="2024-02-06T05:08:39.540" v="47"/>
          <ac:picMkLst>
            <pc:docMk/>
            <pc:sldMk cId="2010943124" sldId="285"/>
            <ac:picMk id="6" creationId="{23214E06-7F20-05D3-C385-0862768853FD}"/>
          </ac:picMkLst>
        </pc:picChg>
        <pc:picChg chg="add del mod ord">
          <ac:chgData name="Leonie Smith" userId="fed1330f33f5650e" providerId="LiveId" clId="{2BF75C9F-3644-49AC-8A58-D12709842310}" dt="2024-02-06T05:08:59.252" v="48"/>
          <ac:picMkLst>
            <pc:docMk/>
            <pc:sldMk cId="2010943124" sldId="285"/>
            <ac:picMk id="9" creationId="{C303EFD5-54E8-3546-1E62-37D7B319EABA}"/>
          </ac:picMkLst>
        </pc:picChg>
        <pc:picChg chg="add mod">
          <ac:chgData name="Leonie Smith" userId="fed1330f33f5650e" providerId="LiveId" clId="{2BF75C9F-3644-49AC-8A58-D12709842310}" dt="2024-02-06T05:08:59.252" v="48"/>
          <ac:picMkLst>
            <pc:docMk/>
            <pc:sldMk cId="2010943124" sldId="285"/>
            <ac:picMk id="10" creationId="{E72E762C-4A20-5745-69D6-7B6E36F62446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5:10:44.234" v="61"/>
        <pc:sldMkLst>
          <pc:docMk/>
          <pc:sldMk cId="2209572333" sldId="287"/>
        </pc:sldMkLst>
        <pc:picChg chg="add del mod">
          <ac:chgData name="Leonie Smith" userId="fed1330f33f5650e" providerId="LiveId" clId="{2BF75C9F-3644-49AC-8A58-D12709842310}" dt="2024-02-06T05:09:50.834" v="51"/>
          <ac:picMkLst>
            <pc:docMk/>
            <pc:sldMk cId="2209572333" sldId="287"/>
            <ac:picMk id="6" creationId="{DB83E74E-B481-4ADF-9100-52AB4300D28A}"/>
          </ac:picMkLst>
        </pc:picChg>
        <pc:picChg chg="add del mod ord">
          <ac:chgData name="Leonie Smith" userId="fed1330f33f5650e" providerId="LiveId" clId="{2BF75C9F-3644-49AC-8A58-D12709842310}" dt="2024-02-06T05:09:56.868" v="52"/>
          <ac:picMkLst>
            <pc:docMk/>
            <pc:sldMk cId="2209572333" sldId="287"/>
            <ac:picMk id="9" creationId="{1273A954-36B8-F39C-D8B3-FCBAE0E1E654}"/>
          </ac:picMkLst>
        </pc:picChg>
        <pc:picChg chg="add del mod">
          <ac:chgData name="Leonie Smith" userId="fed1330f33f5650e" providerId="LiveId" clId="{2BF75C9F-3644-49AC-8A58-D12709842310}" dt="2024-02-06T05:09:57.951" v="54"/>
          <ac:picMkLst>
            <pc:docMk/>
            <pc:sldMk cId="2209572333" sldId="287"/>
            <ac:picMk id="10" creationId="{C68482E3-A4F9-EE49-F985-F436DB5DD2A2}"/>
          </ac:picMkLst>
        </pc:picChg>
        <pc:picChg chg="add del mod ord">
          <ac:chgData name="Leonie Smith" userId="fed1330f33f5650e" providerId="LiveId" clId="{2BF75C9F-3644-49AC-8A58-D12709842310}" dt="2024-02-06T05:10:06.156" v="55"/>
          <ac:picMkLst>
            <pc:docMk/>
            <pc:sldMk cId="2209572333" sldId="287"/>
            <ac:picMk id="13" creationId="{B664F655-3F61-775C-2357-D08E62AC48AF}"/>
          </ac:picMkLst>
        </pc:picChg>
        <pc:picChg chg="add del mod">
          <ac:chgData name="Leonie Smith" userId="fed1330f33f5650e" providerId="LiveId" clId="{2BF75C9F-3644-49AC-8A58-D12709842310}" dt="2024-02-06T05:10:08.090" v="57"/>
          <ac:picMkLst>
            <pc:docMk/>
            <pc:sldMk cId="2209572333" sldId="287"/>
            <ac:picMk id="14" creationId="{2A11BEF6-0ED5-12ED-2CAA-8C09D23E789E}"/>
          </ac:picMkLst>
        </pc:picChg>
        <pc:picChg chg="add del mod ord">
          <ac:chgData name="Leonie Smith" userId="fed1330f33f5650e" providerId="LiveId" clId="{2BF75C9F-3644-49AC-8A58-D12709842310}" dt="2024-02-06T05:10:25.232" v="58"/>
          <ac:picMkLst>
            <pc:docMk/>
            <pc:sldMk cId="2209572333" sldId="287"/>
            <ac:picMk id="17" creationId="{8A539A21-14EA-8A71-4EF9-1BD31E9F4EE1}"/>
          </ac:picMkLst>
        </pc:picChg>
        <pc:picChg chg="add del mod">
          <ac:chgData name="Leonie Smith" userId="fed1330f33f5650e" providerId="LiveId" clId="{2BF75C9F-3644-49AC-8A58-D12709842310}" dt="2024-02-06T05:10:26.960" v="60"/>
          <ac:picMkLst>
            <pc:docMk/>
            <pc:sldMk cId="2209572333" sldId="287"/>
            <ac:picMk id="18" creationId="{4D5159B9-313E-6E2E-2B52-42614D170515}"/>
          </ac:picMkLst>
        </pc:picChg>
        <pc:picChg chg="add del mod ord">
          <ac:chgData name="Leonie Smith" userId="fed1330f33f5650e" providerId="LiveId" clId="{2BF75C9F-3644-49AC-8A58-D12709842310}" dt="2024-02-06T05:10:44.234" v="61"/>
          <ac:picMkLst>
            <pc:docMk/>
            <pc:sldMk cId="2209572333" sldId="287"/>
            <ac:picMk id="21" creationId="{77D77723-6762-AFBF-0594-434D57B56340}"/>
          </ac:picMkLst>
        </pc:picChg>
        <pc:picChg chg="add mod">
          <ac:chgData name="Leonie Smith" userId="fed1330f33f5650e" providerId="LiveId" clId="{2BF75C9F-3644-49AC-8A58-D12709842310}" dt="2024-02-06T05:10:44.234" v="61"/>
          <ac:picMkLst>
            <pc:docMk/>
            <pc:sldMk cId="2209572333" sldId="287"/>
            <ac:picMk id="22" creationId="{170A155A-887B-ACAE-1DAD-35C39557C995}"/>
          </ac:picMkLst>
        </pc:picChg>
      </pc:sldChg>
      <pc:sldChg chg="addSp modSp">
        <pc:chgData name="Leonie Smith" userId="fed1330f33f5650e" providerId="LiveId" clId="{2BF75C9F-3644-49AC-8A58-D12709842310}" dt="2024-02-06T05:11:23.699" v="62"/>
        <pc:sldMkLst>
          <pc:docMk/>
          <pc:sldMk cId="1102905831" sldId="289"/>
        </pc:sldMkLst>
        <pc:picChg chg="add mod">
          <ac:chgData name="Leonie Smith" userId="fed1330f33f5650e" providerId="LiveId" clId="{2BF75C9F-3644-49AC-8A58-D12709842310}" dt="2024-02-06T05:11:23.699" v="62"/>
          <ac:picMkLst>
            <pc:docMk/>
            <pc:sldMk cId="1102905831" sldId="289"/>
            <ac:picMk id="6" creationId="{6D1DE9E5-FEC1-64F7-AA3A-36AE13B3D854}"/>
          </ac:picMkLst>
        </pc:picChg>
      </pc:sldChg>
      <pc:sldChg chg="addSp modSp">
        <pc:chgData name="Leonie Smith" userId="fed1330f33f5650e" providerId="LiveId" clId="{2BF75C9F-3644-49AC-8A58-D12709842310}" dt="2024-02-06T05:14:02.571" v="73"/>
        <pc:sldMkLst>
          <pc:docMk/>
          <pc:sldMk cId="2909972142" sldId="291"/>
        </pc:sldMkLst>
        <pc:picChg chg="add mod">
          <ac:chgData name="Leonie Smith" userId="fed1330f33f5650e" providerId="LiveId" clId="{2BF75C9F-3644-49AC-8A58-D12709842310}" dt="2024-02-06T05:14:02.571" v="73"/>
          <ac:picMkLst>
            <pc:docMk/>
            <pc:sldMk cId="2909972142" sldId="291"/>
            <ac:picMk id="6" creationId="{8774E852-F247-EF6A-F012-C1356F7AD744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5:15:30.187" v="77"/>
        <pc:sldMkLst>
          <pc:docMk/>
          <pc:sldMk cId="4053938897" sldId="297"/>
        </pc:sldMkLst>
        <pc:picChg chg="add del mod">
          <ac:chgData name="Leonie Smith" userId="fed1330f33f5650e" providerId="LiveId" clId="{2BF75C9F-3644-49AC-8A58-D12709842310}" dt="2024-02-06T05:15:09.026" v="76"/>
          <ac:picMkLst>
            <pc:docMk/>
            <pc:sldMk cId="4053938897" sldId="297"/>
            <ac:picMk id="6" creationId="{572CCA2C-C923-0D05-453E-057530C7BBF9}"/>
          </ac:picMkLst>
        </pc:picChg>
        <pc:picChg chg="add del mod ord">
          <ac:chgData name="Leonie Smith" userId="fed1330f33f5650e" providerId="LiveId" clId="{2BF75C9F-3644-49AC-8A58-D12709842310}" dt="2024-02-06T05:15:30.187" v="77"/>
          <ac:picMkLst>
            <pc:docMk/>
            <pc:sldMk cId="4053938897" sldId="297"/>
            <ac:picMk id="9" creationId="{39EEF5B4-EB25-0DEE-B7CF-B184A258AF1C}"/>
          </ac:picMkLst>
        </pc:picChg>
        <pc:picChg chg="add mod">
          <ac:chgData name="Leonie Smith" userId="fed1330f33f5650e" providerId="LiveId" clId="{2BF75C9F-3644-49AC-8A58-D12709842310}" dt="2024-02-06T05:15:30.187" v="77"/>
          <ac:picMkLst>
            <pc:docMk/>
            <pc:sldMk cId="4053938897" sldId="297"/>
            <ac:picMk id="10" creationId="{4DA8EFA4-1370-3221-5601-970574E47F4F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5:18:35.931" v="87"/>
        <pc:sldMkLst>
          <pc:docMk/>
          <pc:sldMk cId="1058640365" sldId="305"/>
        </pc:sldMkLst>
        <pc:picChg chg="add del mod">
          <ac:chgData name="Leonie Smith" userId="fed1330f33f5650e" providerId="LiveId" clId="{2BF75C9F-3644-49AC-8A58-D12709842310}" dt="2024-02-06T05:16:38.014" v="80"/>
          <ac:picMkLst>
            <pc:docMk/>
            <pc:sldMk cId="1058640365" sldId="305"/>
            <ac:picMk id="6" creationId="{31A5B21D-B231-1FB3-1303-A58B4234F770}"/>
          </ac:picMkLst>
        </pc:picChg>
        <pc:picChg chg="add del mod ord">
          <ac:chgData name="Leonie Smith" userId="fed1330f33f5650e" providerId="LiveId" clId="{2BF75C9F-3644-49AC-8A58-D12709842310}" dt="2024-02-06T05:17:00.569" v="81"/>
          <ac:picMkLst>
            <pc:docMk/>
            <pc:sldMk cId="1058640365" sldId="305"/>
            <ac:picMk id="9" creationId="{9E668510-505A-3BC5-B4AE-39DB08EC5317}"/>
          </ac:picMkLst>
        </pc:picChg>
        <pc:picChg chg="add del mod">
          <ac:chgData name="Leonie Smith" userId="fed1330f33f5650e" providerId="LiveId" clId="{2BF75C9F-3644-49AC-8A58-D12709842310}" dt="2024-02-06T05:17:24.081" v="83"/>
          <ac:picMkLst>
            <pc:docMk/>
            <pc:sldMk cId="1058640365" sldId="305"/>
            <ac:picMk id="10" creationId="{B1042EC9-611E-8A44-EBD5-838F5DF2E98C}"/>
          </ac:picMkLst>
        </pc:picChg>
        <pc:picChg chg="add del mod ord">
          <ac:chgData name="Leonie Smith" userId="fed1330f33f5650e" providerId="LiveId" clId="{2BF75C9F-3644-49AC-8A58-D12709842310}" dt="2024-02-06T05:17:48.429" v="84"/>
          <ac:picMkLst>
            <pc:docMk/>
            <pc:sldMk cId="1058640365" sldId="305"/>
            <ac:picMk id="15" creationId="{A988EAEB-2EB6-4AE4-535E-9D7BD57F1C45}"/>
          </ac:picMkLst>
        </pc:picChg>
        <pc:picChg chg="add del mod">
          <ac:chgData name="Leonie Smith" userId="fed1330f33f5650e" providerId="LiveId" clId="{2BF75C9F-3644-49AC-8A58-D12709842310}" dt="2024-02-06T05:18:13.448" v="86"/>
          <ac:picMkLst>
            <pc:docMk/>
            <pc:sldMk cId="1058640365" sldId="305"/>
            <ac:picMk id="16" creationId="{017FCC8E-2BDE-005A-EA0F-CC1CB12493DE}"/>
          </ac:picMkLst>
        </pc:picChg>
        <pc:picChg chg="add del mod ord">
          <ac:chgData name="Leonie Smith" userId="fed1330f33f5650e" providerId="LiveId" clId="{2BF75C9F-3644-49AC-8A58-D12709842310}" dt="2024-02-06T05:18:35.931" v="87"/>
          <ac:picMkLst>
            <pc:docMk/>
            <pc:sldMk cId="1058640365" sldId="305"/>
            <ac:picMk id="21" creationId="{C90111C6-D306-CC26-2851-3DD199FD7DA3}"/>
          </ac:picMkLst>
        </pc:picChg>
        <pc:picChg chg="add mod">
          <ac:chgData name="Leonie Smith" userId="fed1330f33f5650e" providerId="LiveId" clId="{2BF75C9F-3644-49AC-8A58-D12709842310}" dt="2024-02-06T05:18:35.931" v="87"/>
          <ac:picMkLst>
            <pc:docMk/>
            <pc:sldMk cId="1058640365" sldId="305"/>
            <ac:picMk id="22" creationId="{94E6C7C3-BB97-2117-B0A2-4B9663356CDF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5:19:45.830" v="91"/>
        <pc:sldMkLst>
          <pc:docMk/>
          <pc:sldMk cId="888435037" sldId="307"/>
        </pc:sldMkLst>
        <pc:picChg chg="add del mod">
          <ac:chgData name="Leonie Smith" userId="fed1330f33f5650e" providerId="LiveId" clId="{2BF75C9F-3644-49AC-8A58-D12709842310}" dt="2024-02-06T05:19:32.605" v="90"/>
          <ac:picMkLst>
            <pc:docMk/>
            <pc:sldMk cId="888435037" sldId="307"/>
            <ac:picMk id="6" creationId="{55C05471-72F8-2D98-8CD7-D7A420EABE68}"/>
          </ac:picMkLst>
        </pc:picChg>
        <pc:picChg chg="add del mod ord">
          <ac:chgData name="Leonie Smith" userId="fed1330f33f5650e" providerId="LiveId" clId="{2BF75C9F-3644-49AC-8A58-D12709842310}" dt="2024-02-06T05:19:45.830" v="91"/>
          <ac:picMkLst>
            <pc:docMk/>
            <pc:sldMk cId="888435037" sldId="307"/>
            <ac:picMk id="11" creationId="{99070E43-EED4-80EA-1B35-B7D443AE97BB}"/>
          </ac:picMkLst>
        </pc:picChg>
        <pc:picChg chg="add mod">
          <ac:chgData name="Leonie Smith" userId="fed1330f33f5650e" providerId="LiveId" clId="{2BF75C9F-3644-49AC-8A58-D12709842310}" dt="2024-02-06T05:19:45.830" v="91"/>
          <ac:picMkLst>
            <pc:docMk/>
            <pc:sldMk cId="888435037" sldId="307"/>
            <ac:picMk id="12" creationId="{F5F9DD81-6FE9-3C5D-ADDE-1197AB83CC63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5:20:46.523" v="95"/>
        <pc:sldMkLst>
          <pc:docMk/>
          <pc:sldMk cId="3368754703" sldId="315"/>
        </pc:sldMkLst>
        <pc:picChg chg="add del mod">
          <ac:chgData name="Leonie Smith" userId="fed1330f33f5650e" providerId="LiveId" clId="{2BF75C9F-3644-49AC-8A58-D12709842310}" dt="2024-02-06T05:20:35.773" v="94"/>
          <ac:picMkLst>
            <pc:docMk/>
            <pc:sldMk cId="3368754703" sldId="315"/>
            <ac:picMk id="6" creationId="{76DDF0B4-22BA-7330-3481-F2DBA45B6758}"/>
          </ac:picMkLst>
        </pc:picChg>
        <pc:picChg chg="add del mod ord">
          <ac:chgData name="Leonie Smith" userId="fed1330f33f5650e" providerId="LiveId" clId="{2BF75C9F-3644-49AC-8A58-D12709842310}" dt="2024-02-06T05:20:46.523" v="95"/>
          <ac:picMkLst>
            <pc:docMk/>
            <pc:sldMk cId="3368754703" sldId="315"/>
            <ac:picMk id="9" creationId="{30F0290D-600C-7D3C-1131-74BF4C17FA0E}"/>
          </ac:picMkLst>
        </pc:picChg>
        <pc:picChg chg="add mod">
          <ac:chgData name="Leonie Smith" userId="fed1330f33f5650e" providerId="LiveId" clId="{2BF75C9F-3644-49AC-8A58-D12709842310}" dt="2024-02-06T05:20:46.523" v="95"/>
          <ac:picMkLst>
            <pc:docMk/>
            <pc:sldMk cId="3368754703" sldId="315"/>
            <ac:picMk id="10" creationId="{B70A8015-92F7-F894-77E5-DF54407B4A9F}"/>
          </ac:picMkLst>
        </pc:picChg>
      </pc:sldChg>
      <pc:sldChg chg="addSp modSp">
        <pc:chgData name="Leonie Smith" userId="fed1330f33f5650e" providerId="LiveId" clId="{2BF75C9F-3644-49AC-8A58-D12709842310}" dt="2024-02-06T05:21:25.791" v="96"/>
        <pc:sldMkLst>
          <pc:docMk/>
          <pc:sldMk cId="1397037191" sldId="317"/>
        </pc:sldMkLst>
        <pc:picChg chg="add mod">
          <ac:chgData name="Leonie Smith" userId="fed1330f33f5650e" providerId="LiveId" clId="{2BF75C9F-3644-49AC-8A58-D12709842310}" dt="2024-02-06T05:21:25.791" v="96"/>
          <ac:picMkLst>
            <pc:docMk/>
            <pc:sldMk cId="1397037191" sldId="317"/>
            <ac:picMk id="6" creationId="{FEFBFDF0-52EF-5832-CEFA-C19171F7406F}"/>
          </ac:picMkLst>
        </pc:picChg>
      </pc:sldChg>
      <pc:sldChg chg="addSp delSp modSp mod modTransition modAnim">
        <pc:chgData name="Leonie Smith" userId="fed1330f33f5650e" providerId="LiveId" clId="{2BF75C9F-3644-49AC-8A58-D12709842310}" dt="2024-02-06T05:13:02.872" v="72"/>
        <pc:sldMkLst>
          <pc:docMk/>
          <pc:sldMk cId="1236421497" sldId="320"/>
        </pc:sldMkLst>
        <pc:picChg chg="add del mod">
          <ac:chgData name="Leonie Smith" userId="fed1330f33f5650e" providerId="LiveId" clId="{2BF75C9F-3644-49AC-8A58-D12709842310}" dt="2024-02-06T05:12:18.742" v="65"/>
          <ac:picMkLst>
            <pc:docMk/>
            <pc:sldMk cId="1236421497" sldId="320"/>
            <ac:picMk id="7" creationId="{E1EEAFDD-A471-A218-A4CD-829FD809B909}"/>
          </ac:picMkLst>
        </pc:picChg>
        <pc:picChg chg="add del mod ord">
          <ac:chgData name="Leonie Smith" userId="fed1330f33f5650e" providerId="LiveId" clId="{2BF75C9F-3644-49AC-8A58-D12709842310}" dt="2024-02-06T05:12:28.865" v="66"/>
          <ac:picMkLst>
            <pc:docMk/>
            <pc:sldMk cId="1236421497" sldId="320"/>
            <ac:picMk id="10" creationId="{23A66100-258D-28CC-1CAE-9ED9004665EE}"/>
          </ac:picMkLst>
        </pc:picChg>
        <pc:picChg chg="add del mod">
          <ac:chgData name="Leonie Smith" userId="fed1330f33f5650e" providerId="LiveId" clId="{2BF75C9F-3644-49AC-8A58-D12709842310}" dt="2024-02-06T05:12:36.663" v="68"/>
          <ac:picMkLst>
            <pc:docMk/>
            <pc:sldMk cId="1236421497" sldId="320"/>
            <ac:picMk id="11" creationId="{A011768F-142E-B7E0-2D38-9DC13EC054E4}"/>
          </ac:picMkLst>
        </pc:picChg>
        <pc:picChg chg="add del mod ord">
          <ac:chgData name="Leonie Smith" userId="fed1330f33f5650e" providerId="LiveId" clId="{2BF75C9F-3644-49AC-8A58-D12709842310}" dt="2024-02-06T05:12:47.792" v="69"/>
          <ac:picMkLst>
            <pc:docMk/>
            <pc:sldMk cId="1236421497" sldId="320"/>
            <ac:picMk id="14" creationId="{1075FAB6-DD6D-ED3F-3A30-AE4044D191AF}"/>
          </ac:picMkLst>
        </pc:picChg>
        <pc:picChg chg="add del mod">
          <ac:chgData name="Leonie Smith" userId="fed1330f33f5650e" providerId="LiveId" clId="{2BF75C9F-3644-49AC-8A58-D12709842310}" dt="2024-02-06T05:12:49.101" v="71"/>
          <ac:picMkLst>
            <pc:docMk/>
            <pc:sldMk cId="1236421497" sldId="320"/>
            <ac:picMk id="15" creationId="{F97B0E69-4E13-EFDD-9A1F-7003FD50C7B3}"/>
          </ac:picMkLst>
        </pc:picChg>
        <pc:picChg chg="add del mod ord">
          <ac:chgData name="Leonie Smith" userId="fed1330f33f5650e" providerId="LiveId" clId="{2BF75C9F-3644-49AC-8A58-D12709842310}" dt="2024-02-06T05:13:02.872" v="72"/>
          <ac:picMkLst>
            <pc:docMk/>
            <pc:sldMk cId="1236421497" sldId="320"/>
            <ac:picMk id="18" creationId="{687C57FD-6D76-5061-9575-47AF51F91F53}"/>
          </ac:picMkLst>
        </pc:picChg>
        <pc:picChg chg="add mod">
          <ac:chgData name="Leonie Smith" userId="fed1330f33f5650e" providerId="LiveId" clId="{2BF75C9F-3644-49AC-8A58-D12709842310}" dt="2024-02-06T05:13:02.872" v="72"/>
          <ac:picMkLst>
            <pc:docMk/>
            <pc:sldMk cId="1236421497" sldId="320"/>
            <ac:picMk id="19" creationId="{75C0F831-7721-71EE-050F-548917DA2CF8}"/>
          </ac:picMkLst>
        </pc:picChg>
      </pc:sldChg>
    </pc:docChg>
  </pc:docChgLst>
  <pc:docChgLst>
    <pc:chgData name="Alfred Smith" userId="3c60a3631c0db8ad" providerId="LiveId" clId="{505D37AF-91B4-432F-ACCA-CFEEC4091DE5}"/>
    <pc:docChg chg="modSld">
      <pc:chgData name="Alfred Smith" userId="3c60a3631c0db8ad" providerId="LiveId" clId="{505D37AF-91B4-432F-ACCA-CFEEC4091DE5}" dt="2023-01-25T14:48:43.534" v="0"/>
      <pc:docMkLst>
        <pc:docMk/>
      </pc:docMkLst>
      <pc:sldChg chg="modSp mod">
        <pc:chgData name="Alfred Smith" userId="3c60a3631c0db8ad" providerId="LiveId" clId="{505D37AF-91B4-432F-ACCA-CFEEC4091DE5}" dt="2023-01-25T14:48:43.534" v="0"/>
        <pc:sldMkLst>
          <pc:docMk/>
          <pc:sldMk cId="1499918570" sldId="257"/>
        </pc:sldMkLst>
        <pc:spChg chg="mod">
          <ac:chgData name="Alfred Smith" userId="3c60a3631c0db8ad" providerId="LiveId" clId="{505D37AF-91B4-432F-ACCA-CFEEC4091DE5}" dt="2023-01-25T14:48:43.534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37 </a:t>
            </a:r>
            <a:r>
              <a:rPr lang="en-US" sz="1200" b="1" i="0" u="none" strike="noStrike" baseline="0" dirty="0">
                <a:latin typeface="TimesNewRomanPS-BoldMT"/>
              </a:rPr>
              <a:t>People reject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Jesus is the Bread of Life- John 6:22-71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Officers sent to seize Jesus - John 7:1-53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Woman accused of adultery - John 8:1-12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talks to angry Pharisees - John 8:13-59 (Right near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Blind man cured - John 9:1-41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Good Shepherd - John 10:1-21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Jewish leaders try to stone Jesus - John 10:22-42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37-4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F49983B-535E-9B4A-116B-8EF2F0BB8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"/>
    </mc:Choice>
    <mc:Fallback xmlns="">
      <p:transition spd="slow" advTm="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2FBB8-FF3E-B309-C8DD-F6691690D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117" y="1"/>
            <a:ext cx="130741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D7E5AB-2619-EB77-2177-BC56CD397097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“Who are You?” they asked.</a:t>
            </a:r>
          </a:p>
          <a:p>
            <a:pPr algn="l"/>
            <a:r>
              <a:rPr lang="en-US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“Just what I have been telling you from the beginning,” Jesus replied.</a:t>
            </a:r>
          </a:p>
          <a:p>
            <a:r>
              <a:rPr lang="en-US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did not understand that He was telling them about the Father. </a:t>
            </a:r>
            <a:endParaRPr lang="en-IN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BB4068-4605-65EB-A3D5-0092B21CCFB9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उन्होंने उससे कहा, “तू कौन है?” यीशु ने उनसे कहा, “वही हूँ जो प्रारम्भ से तुम से कहता आया हूँ।</a:t>
            </a:r>
            <a:endParaRPr lang="en-US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वे न समझे कि हम से पिता के विषय में कहता है।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376F8D7E-4F28-5E2D-AC5C-9607B4C19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6"/>
    </mc:Choice>
    <mc:Fallback xmlns="">
      <p:transition spd="slow" advTm="17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FA7B4-36C7-381D-C021-DA4021B5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457" y="-42219"/>
            <a:ext cx="12575458" cy="6900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98BDE7-C228-F0BE-E8FB-D7B3FF2D1748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25,27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who sent Me is with Me. He has not left Me alone, because I always do what pleases Him.”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30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Jesus spoke these things, many believed in Him.</a:t>
            </a:r>
            <a:endParaRPr lang="en-US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2E3DD-348C-005A-0956-AA77F83267C8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मेरा भेजनेवाला मेरे साथ है; उसने मुझे अकेला नहीं छोड़ा; क्योंकि मैं सर्वदा वही काम करता हूँ, जिससे वह प्रसन्न होता है।”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32E8A4C-92F6-1CF1-E1C4-0C37F51D7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310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4"/>
    </mc:Choice>
    <mc:Fallback xmlns="">
      <p:transition spd="slow" advTm="1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D7A64-E89A-782B-16FC-C495454E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235" y="0"/>
            <a:ext cx="123864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A1DF7B-B472-5C38-334B-4092EB4FF4CC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29,30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656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He said to the Jews who had believed Him, “If you continue in My word, you are truly My disciples. </a:t>
            </a:r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you will know the truth, and the truth will set you free.”</a:t>
            </a:r>
            <a:endParaRPr lang="en-IN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2981A-CA93-F8C4-7232-13DE8C8D5E7E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यीशु ने उन यहूदियों से जिन्होंने उस पर विश्वास किया था, कहा, “यदि तुम मेरे वचन में बने रहोगे, तो सचमुच मेरे चेले ठहरोगे। </a:t>
            </a:r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सत्य को जानोगे, और सत्य तुम्हें स्वतंत्र करेगा।”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72E762C-4A20-5745-69D6-7B6E36F62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109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0"/>
    </mc:Choice>
    <mc:Fallback xmlns="">
      <p:transition spd="slow" advTm="1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9F38F-D968-2893-7978-8DB4DD70D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372753"/>
            <a:ext cx="12192000" cy="7230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E4EA65-FD9A-91D9-82BA-1EE9DF7A69A7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31,32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3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“We are Abraham’s descendants,” they answered. “We have never been slaves to anyone. How can You say we will be set free?”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EBEFE-5597-4665-3B3F-0443F111BCEB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उन्होंने उसको उत्तर दिया, “हम तो अब्राहम के वंश से हैं, और कभी किसी के दास नहीं हुए; फिर तू क्यों कहता है, कि तुम स्वतंत्र हो जाओगे?”</a:t>
            </a:r>
            <a:endParaRPr lang="en-IN" sz="36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70A155A-887B-ACAE-1DAD-35C39557C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95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0"/>
    </mc:Choice>
    <mc:Fallback xmlns="">
      <p:transition spd="slow" advTm="1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2CB998-2FA2-D44B-3901-D83D85339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231" y="-16070"/>
            <a:ext cx="12354232" cy="6874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ABB6B2-767B-FE7E-655B-E1F77CCFCE92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22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Jesus replied, “Truly, truly, I tell you, everyone who sins is a slave to sin.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669989-56FC-E43D-A1AB-072D1AAD0755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उनको उत्तर दिया, “मैं तुम से सच-सच कहता हूँ कि जो कोई पाप करता है, वह पाप का दास है।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1DE9E5-FEC1-64F7-AA3A-36AE13B3D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290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7"/>
    </mc:Choice>
    <mc:Fallback xmlns="">
      <p:transition spd="slow" advTm="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A924E-597B-D13E-9023-AA14140EC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24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94622-6F72-2C75-FA49-74FC90C8690B}"/>
              </a:ext>
            </a:extLst>
          </p:cNvPr>
          <p:cNvSpPr txBox="1"/>
          <p:nvPr/>
        </p:nvSpPr>
        <p:spPr>
          <a:xfrm>
            <a:off x="572344" y="4221039"/>
            <a:ext cx="6591992" cy="14531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u="none" strike="noStrike" baseline="0" dirty="0">
                <a:solidFill>
                  <a:schemeClr val="bg1"/>
                </a:solidFill>
                <a:latin typeface="TimesNewRomanPSMT"/>
              </a:rPr>
              <a:t>मेरे पिता जिन्होंने मुझे भेजा - यूहन्ना 8:19-59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ED043A-133C-CDCC-96FA-994EEC79A41B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B42113-5EF7-2015-D56D-B5A22A55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372753"/>
            <a:ext cx="12192000" cy="7230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F1DE48-6A48-1CB1-EAE8-E816210831A2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317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 slave is not a permanent member of the family, but a son belongs to it forever.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if the Son sets you free, you will be free indeed.</a:t>
            </a:r>
            <a:endParaRPr lang="en-IN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AB540A-A5F4-DC2C-7FE9-FD8F220FB1EA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दास सदा घर में नहीं रहता; पुत्र सदा रहता है। </a:t>
            </a:r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इसलिए यदि पुत्र तुम्हें स्वतंत्र करेगा, तो सचमुच तुम स्वतंत्र हो जाओगे।</a:t>
            </a:r>
            <a:endParaRPr lang="en-IN" sz="38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5C0F831-7721-71EE-050F-548917DA2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642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6"/>
    </mc:Choice>
    <mc:Fallback xmlns="">
      <p:transition spd="slow" advTm="10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F01F6-9425-86F8-34B9-464F5C0EE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372753"/>
            <a:ext cx="15176126" cy="9000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6B3A24-2872-8760-0BF4-5D81BC0C6375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35,36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31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Jesus said to them, “If God were your Father, you would love Me, for I have come here from God. I have not come on My own, but He sent Me.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2C24A-31FD-F3D1-B509-F8A75E8C73DD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उनसे कहा, “यदि परमेश्वर तुम्हारा पिता होता, तो तुम मुझसे प्रेम रखते; क्योंकि मैं परमेश्वर में से निकलकर आया हूँ; मैं आप से नहीं आया, परन्तु उसी ने मुझे भेजा।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74E852-F247-EF6A-F012-C1356F7AD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99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5"/>
    </mc:Choice>
    <mc:Fallback xmlns="">
      <p:transition spd="slow" advTm="14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0976A-2E7A-FD64-FCC9-E85FA6EC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0593"/>
            <a:ext cx="12182168" cy="6898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1A3FA-CE85-5EBA-DE86-253D41D6D28B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942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47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Whoever belongs to God hears the words of God. The reason you do not hear is that you do not belong to God.”</a:t>
            </a:r>
          </a:p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Truly, truly, I tell you, if anyone keeps My word, he will never see death.”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892DA-B6D7-C01E-4430-4EAA868104EF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47</a:t>
            </a:r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जो परमेश्वर से होता है</a:t>
            </a:r>
            <a:r>
              <a:rPr lang="en-US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d, </a:t>
            </a:r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 परमेश्वर की बातें सुनता है; और तुम इसलिए नहीं सुनते कि परमेश्वर की ओर से नहीं हो।”</a:t>
            </a:r>
            <a:endParaRPr lang="en-US" sz="34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51</a:t>
            </a:r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मैं तुम से सच-सच कहता हूँ, कि यदि कोई व्यक्ति मेरे वचन पर चलेगा, तो वह अनन्तकाल तक मृत्यु को न देखेगा।”</a:t>
            </a:r>
            <a:endParaRPr lang="en-IN" sz="3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DA8EFA4-1370-3221-5601-970574E47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39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5"/>
    </mc:Choice>
    <mc:Fallback xmlns="">
      <p:transition spd="slow" advTm="1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038CE-A7B9-9FE2-822B-BD7CF7063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893" y="0"/>
            <a:ext cx="123688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97B9E6-9EE1-AFF1-969A-83F4F1DA1D2F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47,51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626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“Now we know that You have a demon!” declared the Jews. “Abraham died, and so did the prophets, yet You say that anyone who keeps Your word will never taste death.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F8FE8-AE08-96F8-34C4-5556C1F412EB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लोगों ने उससे कहा, “अब हमने जान लिया कि तुझ में दुष्टात्मा है: अब्राहम मर गया, और भविष्यद्वक्ता भी मर गए हैं और तू कहता है, ‘यदि कोई मेरे वचन पर चलेगा तो वह अनन्तकाल तक मृत्यु का स्वाद न चखेगा।’</a:t>
            </a:r>
            <a:endParaRPr lang="en-IN" sz="36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4E6C7C3-BB97-2117-B0A2-4B9663356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86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1"/>
    </mc:Choice>
    <mc:Fallback xmlns="">
      <p:transition spd="slow" advTm="1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EDCDF-E1A1-4503-B294-DE9046C79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825"/>
            <a:ext cx="12359148" cy="6890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87C6CC-4D64-C579-BE87-873543271C6A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14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Are You greater than our father Abraham? He died, as did the prophets. Who do You claim to be?”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95A75-E403-8FB5-F373-7E1A0973A650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हमारा पिता अब्राहम तो मर गया, क्या तू उससे बड़ा है? और भविष्यद्वक्ता भी मर गए, तू अपने आपको क्या ठहराता है?” </a:t>
            </a:r>
            <a:endParaRPr lang="en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5F9DD81-6FE9-3C5D-ADDE-1197AB83C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84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6"/>
    </mc:Choice>
    <mc:Fallback xmlns="">
      <p:transition spd="slow" advTm="10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My Father who Sent Me – </a:t>
            </a:r>
          </a:p>
          <a:p>
            <a:r>
              <a:rPr lang="en-US" sz="6000" b="0" i="0" u="none" strike="noStrike" baseline="0" dirty="0">
                <a:latin typeface="TimesNewRomanPSMT"/>
              </a:rPr>
              <a:t>John 8:19-59 </a:t>
            </a:r>
            <a:endParaRPr lang="en-IN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12862-43BC-6744-121C-F4CADF3C2180}"/>
              </a:ext>
            </a:extLst>
          </p:cNvPr>
          <p:cNvSpPr txBox="1"/>
          <p:nvPr/>
        </p:nvSpPr>
        <p:spPr>
          <a:xfrm>
            <a:off x="6096000" y="190500"/>
            <a:ext cx="6096000" cy="6477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मेरे पिता जिन्होंने</a:t>
            </a:r>
            <a:endParaRPr lang="en-US" sz="4800" dirty="0"/>
          </a:p>
          <a:p>
            <a:r>
              <a:rPr lang="hi-IN" sz="4800" dirty="0"/>
              <a:t>मुझे भेजा -</a:t>
            </a:r>
          </a:p>
          <a:p>
            <a:r>
              <a:rPr lang="hi-IN" sz="4800" dirty="0"/>
              <a:t>यूहन्ना 8:19-59</a:t>
            </a:r>
            <a:endParaRPr lang="en-IN" sz="48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E66B8793-F91F-EBFC-2438-13FD08A57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4"/>
    </mc:Choice>
    <mc:Fallback xmlns="">
      <p:transition spd="slow" advTm="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718F1-CDBF-DE82-D52E-61A3A2FA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891"/>
            <a:ext cx="12344400" cy="6929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791694-304C-61F7-69A8-9AF8F2782E8D}"/>
              </a:ext>
            </a:extLst>
          </p:cNvPr>
          <p:cNvSpPr txBox="1"/>
          <p:nvPr/>
        </p:nvSpPr>
        <p:spPr>
          <a:xfrm>
            <a:off x="964288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72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“Truly, truly, I tell you,” Jesus declared, “before Abraham was born, I am!”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63634-73D6-A653-4333-69984D88CFA6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उनसे कहा, “मैं तुम से सच-सच कहता हूँ, कि पहले इसके कि अब्राहम उत्पन्न हुआ, मैं हूँ।”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70A8015-92F7-F894-77E5-DF54407B4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87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7"/>
    </mc:Choice>
    <mc:Fallback xmlns="">
      <p:transition spd="slow" advTm="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CEB69-462A-83D2-A72C-D5A4F485D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355" y="-103239"/>
            <a:ext cx="12359355" cy="6961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46AE-0EFC-CC29-E744-C771C225E02F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01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this, they picked up stones to throw at Him. But Jesus was hidden and went out of the temple area.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D32EF-37CD-4254-F21F-7FC980F7383A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59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उन्होंने उसे मारने के लिये पत्थर उठाए, परन्तु यीशु छिपकर मन्दिर से निकल गया।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FBFDF0-52EF-5832-CEFA-C19171F74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703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7"/>
    </mc:Choice>
    <mc:Fallback xmlns="">
      <p:transition spd="slow" advTm="1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6EF081-1096-C233-CCA7-ECA165A47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24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C5A8B3-552C-C7F3-2397-E69A5675ADBF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2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87928E-CEB8-2503-D975-E75997165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424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7147F-2DB0-B8C9-89E1-79BFF811F855}"/>
              </a:ext>
            </a:extLst>
          </p:cNvPr>
          <p:cNvSpPr txBox="1"/>
          <p:nvPr/>
        </p:nvSpPr>
        <p:spPr>
          <a:xfrm>
            <a:off x="572344" y="4221039"/>
            <a:ext cx="6591992" cy="14531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u="none" strike="noStrike" baseline="0" dirty="0">
                <a:solidFill>
                  <a:schemeClr val="bg1"/>
                </a:solidFill>
                <a:latin typeface="TimesNewRomanPSMT"/>
              </a:rPr>
              <a:t>मेरे पिता जिन्होंने मुझे भेजा - यूहन्ना 8:19-59</a:t>
            </a:r>
            <a:endParaRPr lang="en-IN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000" dirty="0">
                <a:solidFill>
                  <a:schemeClr val="bg1">
                    <a:lumMod val="50000"/>
                  </a:schemeClr>
                </a:solidFill>
              </a:rPr>
              <a:t>The next day the Pharisees argued with Jesus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“Where is Your Father?” they asked Him.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“You do not know Me or My Father,” Jesus answered. “If you knew Me, you would know My Father as well.”</a:t>
            </a:r>
            <a:endParaRPr lang="en-US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CEFF5-E7BD-07DB-A9EB-557BDF449530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अगले दिन फरीसियों ने यीशु से बहस की</a:t>
            </a:r>
            <a:endParaRPr lang="en-US" sz="3600" b="0" i="0" dirty="0">
              <a:solidFill>
                <a:srgbClr val="777A7B"/>
              </a:solidFill>
              <a:effectLst/>
              <a:latin typeface="Inter" panose="020B0502030000000004" pitchFamily="34" charset="0"/>
            </a:endParaRPr>
          </a:p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उन्होंने उससे कहा, “तेरा पिता कहाँ है?” यीशु ने उत्तर दिया, “न तुम मुझे जानते हो, न मेरे पिता को, यदि मुझे जानते, तो मेरे पिता को भी जानते।”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18CEA9-B6EF-8564-2354-8372DC525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3"/>
    </mc:Choice>
    <mc:Fallback xmlns="">
      <p:transition spd="slow" advTm="21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63E69-0DBA-23A0-AB36-4F5B255B2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8631"/>
            <a:ext cx="12192000" cy="7396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FA6465-B6BF-627F-B1D4-B1BF5604CDAA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8:19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He told them, “You are from below; I am from above. You are of this world; I am not of this world.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E4448-C846-4FEB-6577-5796C8C55758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उनसे कहा, “तुम नीचे के हो, मैं ऊपर का हूँ; तुम संसार के हो, मैं संसार का नहीं।</a:t>
            </a:r>
            <a:endParaRPr lang="en-IN" sz="4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27303C7-DAC5-E110-4099-3F752BA3C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0"/>
    </mc:Choice>
    <mc:Fallback xmlns="">
      <p:transition spd="slow" advTm="1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5A42C-7017-3CD8-CB78-7F1F1021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723" y="-16865"/>
            <a:ext cx="12442723" cy="6874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C0F18-555E-1B58-F3AF-4E0364A0F75D}"/>
              </a:ext>
            </a:extLst>
          </p:cNvPr>
          <p:cNvSpPr txBox="1"/>
          <p:nvPr/>
        </p:nvSpPr>
        <p:spPr>
          <a:xfrm>
            <a:off x="316003" y="254504"/>
            <a:ext cx="34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8: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That is why I told you that you would die in your sins. For unless you believe that I am He, you will die in your sins.”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7BB975-8B49-04F1-F12C-E6C0E4A00CEE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इसलिए मैंने तुम से कहा, कि तुम अपने पापों में मरोगे; क्योंकि यदि तुम विश्वास न करोगे कि मैं वही हूँ, तो अपने पापों में मरोगे।”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BE40E65-68A5-15E6-44B0-CD3D3A7E1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4"/>
    </mc:Choice>
    <mc:Fallback xmlns="">
      <p:transition spd="slow" advTm="1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1334</Words>
  <Application>Microsoft Office PowerPoint</Application>
  <PresentationFormat>Widescreen</PresentationFormat>
  <Paragraphs>79</Paragraphs>
  <Slides>34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Aptos</vt:lpstr>
      <vt:lpstr>Arial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37-4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85</cp:revision>
  <dcterms:created xsi:type="dcterms:W3CDTF">2022-09-30T06:26:14Z</dcterms:created>
  <dcterms:modified xsi:type="dcterms:W3CDTF">2024-08-05T15:58:50Z</dcterms:modified>
</cp:coreProperties>
</file>