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70" r:id="rId5"/>
    <p:sldId id="260" r:id="rId6"/>
    <p:sldId id="272" r:id="rId7"/>
    <p:sldId id="262" r:id="rId8"/>
    <p:sldId id="273" r:id="rId9"/>
    <p:sldId id="264" r:id="rId10"/>
    <p:sldId id="275" r:id="rId11"/>
    <p:sldId id="265" r:id="rId12"/>
    <p:sldId id="276" r:id="rId13"/>
    <p:sldId id="266" r:id="rId14"/>
    <p:sldId id="277" r:id="rId15"/>
    <p:sldId id="267" r:id="rId16"/>
    <p:sldId id="278" r:id="rId17"/>
    <p:sldId id="268" r:id="rId18"/>
    <p:sldId id="279" r:id="rId19"/>
    <p:sldId id="269" r:id="rId20"/>
    <p:sldId id="280" r:id="rId21"/>
    <p:sldId id="281" r:id="rId22"/>
    <p:sldId id="282" r:id="rId23"/>
    <p:sldId id="287" r:id="rId24"/>
    <p:sldId id="288" r:id="rId25"/>
    <p:sldId id="289" r:id="rId26"/>
    <p:sldId id="290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4" r:id="rId35"/>
    <p:sldId id="303" r:id="rId36"/>
    <p:sldId id="30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B3C1B3-1A15-44F8-802E-65A0DD24F6DA}" v="90" dt="2024-02-06T06:55:41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3" autoAdjust="0"/>
    <p:restoredTop sz="93809" autoAdjust="0"/>
  </p:normalViewPr>
  <p:slideViewPr>
    <p:cSldViewPr snapToGrid="0">
      <p:cViewPr varScale="1">
        <p:scale>
          <a:sx n="55" d="100"/>
          <a:sy n="55" d="100"/>
        </p:scale>
        <p:origin x="60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4CC6044B-9D39-421C-8A1B-2D03EDB74B7B}"/>
    <pc:docChg chg="custSel modSld">
      <pc:chgData name="Leonie Smith" userId="fed1330f33f5650e" providerId="LiveId" clId="{4CC6044B-9D39-421C-8A1B-2D03EDB74B7B}" dt="2023-01-16T08:23:48.883" v="58"/>
      <pc:docMkLst>
        <pc:docMk/>
      </pc:docMkLst>
      <pc:sldChg chg="delSp modTransition modAnim">
        <pc:chgData name="Leonie Smith" userId="fed1330f33f5650e" providerId="LiveId" clId="{4CC6044B-9D39-421C-8A1B-2D03EDB74B7B}" dt="2023-01-16T08:21:46.455" v="23"/>
        <pc:sldMkLst>
          <pc:docMk/>
          <pc:sldMk cId="1499918570" sldId="257"/>
        </pc:sldMkLst>
        <pc:picChg chg="del">
          <ac:chgData name="Leonie Smith" userId="fed1330f33f5650e" providerId="LiveId" clId="{4CC6044B-9D39-421C-8A1B-2D03EDB74B7B}" dt="2023-01-16T08:21:46.455" v="23"/>
          <ac:picMkLst>
            <pc:docMk/>
            <pc:sldMk cId="1499918570" sldId="257"/>
            <ac:picMk id="4" creationId="{4CBCD122-9AC4-8912-BCEB-18906BE647DC}"/>
          </ac:picMkLst>
        </pc:picChg>
      </pc:sldChg>
      <pc:sldChg chg="delSp mod modTransition">
        <pc:chgData name="Leonie Smith" userId="fed1330f33f5650e" providerId="LiveId" clId="{4CC6044B-9D39-421C-8A1B-2D03EDB74B7B}" dt="2023-01-16T08:21:46.455" v="23"/>
        <pc:sldMkLst>
          <pc:docMk/>
          <pc:sldMk cId="3788111665" sldId="258"/>
        </pc:sldMkLst>
        <pc:spChg chg="del">
          <ac:chgData name="Leonie Smith" userId="fed1330f33f5650e" providerId="LiveId" clId="{4CC6044B-9D39-421C-8A1B-2D03EDB74B7B}" dt="2023-01-16T08:19:04.704" v="0" actId="21"/>
          <ac:spMkLst>
            <pc:docMk/>
            <pc:sldMk cId="3788111665" sldId="258"/>
            <ac:spMk id="2" creationId="{0E991DE9-99E5-4763-C949-5ED41D75D2F5}"/>
          </ac:spMkLst>
        </pc:spChg>
      </pc:sldChg>
      <pc:sldChg chg="delSp mod modTransition modAnim">
        <pc:chgData name="Leonie Smith" userId="fed1330f33f5650e" providerId="LiveId" clId="{4CC6044B-9D39-421C-8A1B-2D03EDB74B7B}" dt="2023-01-16T08:21:53.615" v="24" actId="21"/>
        <pc:sldMkLst>
          <pc:docMk/>
          <pc:sldMk cId="454763615" sldId="259"/>
        </pc:sldMkLst>
        <pc:spChg chg="del">
          <ac:chgData name="Leonie Smith" userId="fed1330f33f5650e" providerId="LiveId" clId="{4CC6044B-9D39-421C-8A1B-2D03EDB74B7B}" dt="2023-01-16T08:21:53.615" v="24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454763615" sldId="259"/>
            <ac:picMk id="5" creationId="{ED371689-BBC8-B28C-3CB9-09739CA42DA0}"/>
          </ac:picMkLst>
        </pc:picChg>
      </pc:sldChg>
      <pc:sldChg chg="addSp delSp modSp mod modTransition modAnim">
        <pc:chgData name="Leonie Smith" userId="fed1330f33f5650e" providerId="LiveId" clId="{4CC6044B-9D39-421C-8A1B-2D03EDB74B7B}" dt="2023-01-16T08:23:48.883" v="58"/>
        <pc:sldMkLst>
          <pc:docMk/>
          <pc:sldMk cId="2346136586" sldId="260"/>
        </pc:sldMkLst>
        <pc:spChg chg="add mod">
          <ac:chgData name="Leonie Smith" userId="fed1330f33f5650e" providerId="LiveId" clId="{4CC6044B-9D39-421C-8A1B-2D03EDB74B7B}" dt="2023-01-16T08:23:48.883" v="58"/>
          <ac:spMkLst>
            <pc:docMk/>
            <pc:sldMk cId="2346136586" sldId="260"/>
            <ac:spMk id="2" creationId="{75C36AC3-A673-5B8F-2C0A-122ECEBA1F47}"/>
          </ac:spMkLst>
        </pc:spChg>
        <pc:spChg chg="del">
          <ac:chgData name="Leonie Smith" userId="fed1330f33f5650e" providerId="LiveId" clId="{4CC6044B-9D39-421C-8A1B-2D03EDB74B7B}" dt="2023-01-16T08:21:57.512" v="25" actId="21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2346136586" sldId="260"/>
            <ac:picMk id="7" creationId="{D013471B-9FCF-28D8-4033-C758D9C94237}"/>
          </ac:picMkLst>
        </pc:picChg>
      </pc:sldChg>
      <pc:sldChg chg="addSp delSp modSp mod modTransition modAnim">
        <pc:chgData name="Leonie Smith" userId="fed1330f33f5650e" providerId="LiveId" clId="{4CC6044B-9D39-421C-8A1B-2D03EDB74B7B}" dt="2023-01-16T08:23:47.388" v="57"/>
        <pc:sldMkLst>
          <pc:docMk/>
          <pc:sldMk cId="1909638311" sldId="262"/>
        </pc:sldMkLst>
        <pc:spChg chg="add mod">
          <ac:chgData name="Leonie Smith" userId="fed1330f33f5650e" providerId="LiveId" clId="{4CC6044B-9D39-421C-8A1B-2D03EDB74B7B}" dt="2023-01-16T08:23:47.388" v="57"/>
          <ac:spMkLst>
            <pc:docMk/>
            <pc:sldMk cId="1909638311" sldId="262"/>
            <ac:spMk id="2" creationId="{D6808CFE-F88B-F2E7-05CC-9696175C3F40}"/>
          </ac:spMkLst>
        </pc:spChg>
        <pc:spChg chg="del">
          <ac:chgData name="Leonie Smith" userId="fed1330f33f5650e" providerId="LiveId" clId="{4CC6044B-9D39-421C-8A1B-2D03EDB74B7B}" dt="2023-01-16T08:22:00.900" v="26" actId="21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1909638311" sldId="262"/>
            <ac:picMk id="6" creationId="{CEF50880-AE00-0A26-E09F-933C47D3B2C2}"/>
          </ac:picMkLst>
        </pc:picChg>
      </pc:sldChg>
      <pc:sldChg chg="addSp delSp modSp mod modTransition modAnim">
        <pc:chgData name="Leonie Smith" userId="fed1330f33f5650e" providerId="LiveId" clId="{4CC6044B-9D39-421C-8A1B-2D03EDB74B7B}" dt="2023-01-16T08:23:45.896" v="56"/>
        <pc:sldMkLst>
          <pc:docMk/>
          <pc:sldMk cId="4044745628" sldId="264"/>
        </pc:sldMkLst>
        <pc:spChg chg="add mod">
          <ac:chgData name="Leonie Smith" userId="fed1330f33f5650e" providerId="LiveId" clId="{4CC6044B-9D39-421C-8A1B-2D03EDB74B7B}" dt="2023-01-16T08:23:45.896" v="56"/>
          <ac:spMkLst>
            <pc:docMk/>
            <pc:sldMk cId="4044745628" sldId="264"/>
            <ac:spMk id="2" creationId="{91D97EF8-7184-717C-8E2C-910445860899}"/>
          </ac:spMkLst>
        </pc:spChg>
        <pc:spChg chg="del">
          <ac:chgData name="Leonie Smith" userId="fed1330f33f5650e" providerId="LiveId" clId="{4CC6044B-9D39-421C-8A1B-2D03EDB74B7B}" dt="2023-01-16T08:22:03.708" v="27" actId="21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4044745628" sldId="264"/>
            <ac:picMk id="6" creationId="{8D6A3072-0D10-9F12-E17E-BF97D2B19EC7}"/>
          </ac:picMkLst>
        </pc:picChg>
      </pc:sldChg>
      <pc:sldChg chg="addSp delSp modSp mod modTransition modAnim">
        <pc:chgData name="Leonie Smith" userId="fed1330f33f5650e" providerId="LiveId" clId="{4CC6044B-9D39-421C-8A1B-2D03EDB74B7B}" dt="2023-01-16T08:23:44.397" v="55"/>
        <pc:sldMkLst>
          <pc:docMk/>
          <pc:sldMk cId="978260341" sldId="265"/>
        </pc:sldMkLst>
        <pc:spChg chg="add mod">
          <ac:chgData name="Leonie Smith" userId="fed1330f33f5650e" providerId="LiveId" clId="{4CC6044B-9D39-421C-8A1B-2D03EDB74B7B}" dt="2023-01-16T08:23:44.397" v="55"/>
          <ac:spMkLst>
            <pc:docMk/>
            <pc:sldMk cId="978260341" sldId="265"/>
            <ac:spMk id="2" creationId="{F6451EDE-67DD-49E4-DC70-E1AE743E7FAF}"/>
          </ac:spMkLst>
        </pc:spChg>
        <pc:spChg chg="del">
          <ac:chgData name="Leonie Smith" userId="fed1330f33f5650e" providerId="LiveId" clId="{4CC6044B-9D39-421C-8A1B-2D03EDB74B7B}" dt="2023-01-16T08:22:07.294" v="28" actId="21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978260341" sldId="265"/>
            <ac:picMk id="7" creationId="{E5DBB2D4-763D-714E-B4E2-FCFB3B096F39}"/>
          </ac:picMkLst>
        </pc:picChg>
      </pc:sldChg>
      <pc:sldChg chg="addSp delSp modSp mod modTransition modAnim">
        <pc:chgData name="Leonie Smith" userId="fed1330f33f5650e" providerId="LiveId" clId="{4CC6044B-9D39-421C-8A1B-2D03EDB74B7B}" dt="2023-01-16T08:23:42.874" v="54"/>
        <pc:sldMkLst>
          <pc:docMk/>
          <pc:sldMk cId="3575870363" sldId="266"/>
        </pc:sldMkLst>
        <pc:spChg chg="add del mod">
          <ac:chgData name="Leonie Smith" userId="fed1330f33f5650e" providerId="LiveId" clId="{4CC6044B-9D39-421C-8A1B-2D03EDB74B7B}" dt="2023-01-16T08:22:17.857" v="30"/>
          <ac:spMkLst>
            <pc:docMk/>
            <pc:sldMk cId="3575870363" sldId="266"/>
            <ac:spMk id="2" creationId="{0EF77812-61B8-B2C2-EF5D-D260653087C2}"/>
          </ac:spMkLst>
        </pc:spChg>
        <pc:spChg chg="del">
          <ac:chgData name="Leonie Smith" userId="fed1330f33f5650e" providerId="LiveId" clId="{4CC6044B-9D39-421C-8A1B-2D03EDB74B7B}" dt="2023-01-16T08:22:21.782" v="31" actId="21"/>
          <ac:spMkLst>
            <pc:docMk/>
            <pc:sldMk cId="3575870363" sldId="266"/>
            <ac:spMk id="3" creationId="{A58184BD-88F1-BA02-40C1-D8403D0EEC0D}"/>
          </ac:spMkLst>
        </pc:spChg>
        <pc:spChg chg="add mod">
          <ac:chgData name="Leonie Smith" userId="fed1330f33f5650e" providerId="LiveId" clId="{4CC6044B-9D39-421C-8A1B-2D03EDB74B7B}" dt="2023-01-16T08:23:42.874" v="54"/>
          <ac:spMkLst>
            <pc:docMk/>
            <pc:sldMk cId="3575870363" sldId="266"/>
            <ac:spMk id="5" creationId="{0B267B25-0E2E-6CCD-F4FC-C6E138EC39DC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3575870363" sldId="266"/>
            <ac:picMk id="8" creationId="{AA0216B9-FBB9-7C98-5BE8-8864527FD921}"/>
          </ac:picMkLst>
        </pc:picChg>
      </pc:sldChg>
      <pc:sldChg chg="addSp delSp modSp mod modTransition modAnim">
        <pc:chgData name="Leonie Smith" userId="fed1330f33f5650e" providerId="LiveId" clId="{4CC6044B-9D39-421C-8A1B-2D03EDB74B7B}" dt="2023-01-16T08:23:41.351" v="53"/>
        <pc:sldMkLst>
          <pc:docMk/>
          <pc:sldMk cId="4017137865" sldId="267"/>
        </pc:sldMkLst>
        <pc:spChg chg="add mod">
          <ac:chgData name="Leonie Smith" userId="fed1330f33f5650e" providerId="LiveId" clId="{4CC6044B-9D39-421C-8A1B-2D03EDB74B7B}" dt="2023-01-16T08:23:41.351" v="53"/>
          <ac:spMkLst>
            <pc:docMk/>
            <pc:sldMk cId="4017137865" sldId="267"/>
            <ac:spMk id="2" creationId="{5B2A6DEC-5254-6555-1492-C4482F0D9B26}"/>
          </ac:spMkLst>
        </pc:spChg>
        <pc:spChg chg="del">
          <ac:chgData name="Leonie Smith" userId="fed1330f33f5650e" providerId="LiveId" clId="{4CC6044B-9D39-421C-8A1B-2D03EDB74B7B}" dt="2023-01-16T08:22:26.128" v="32" actId="21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4017137865" sldId="267"/>
            <ac:picMk id="6" creationId="{5D2DE9EF-8CEB-0F44-6765-BB9F5E9B4220}"/>
          </ac:picMkLst>
        </pc:picChg>
      </pc:sldChg>
      <pc:sldChg chg="addSp delSp modSp mod modTransition modAnim">
        <pc:chgData name="Leonie Smith" userId="fed1330f33f5650e" providerId="LiveId" clId="{4CC6044B-9D39-421C-8A1B-2D03EDB74B7B}" dt="2023-01-16T08:23:39.426" v="52"/>
        <pc:sldMkLst>
          <pc:docMk/>
          <pc:sldMk cId="3137811553" sldId="268"/>
        </pc:sldMkLst>
        <pc:spChg chg="add mod">
          <ac:chgData name="Leonie Smith" userId="fed1330f33f5650e" providerId="LiveId" clId="{4CC6044B-9D39-421C-8A1B-2D03EDB74B7B}" dt="2023-01-16T08:23:39.426" v="52"/>
          <ac:spMkLst>
            <pc:docMk/>
            <pc:sldMk cId="3137811553" sldId="268"/>
            <ac:spMk id="2" creationId="{1E3A4401-12FA-FDF7-7223-2918F3523B9C}"/>
          </ac:spMkLst>
        </pc:spChg>
        <pc:spChg chg="del">
          <ac:chgData name="Leonie Smith" userId="fed1330f33f5650e" providerId="LiveId" clId="{4CC6044B-9D39-421C-8A1B-2D03EDB74B7B}" dt="2023-01-16T08:22:29.608" v="33" actId="21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3137811553" sldId="268"/>
            <ac:picMk id="6" creationId="{4F412951-410C-0EEF-478B-35B267D9EB99}"/>
          </ac:picMkLst>
        </pc:picChg>
      </pc:sldChg>
      <pc:sldChg chg="addSp delSp modSp mod modTransition modAnim">
        <pc:chgData name="Leonie Smith" userId="fed1330f33f5650e" providerId="LiveId" clId="{4CC6044B-9D39-421C-8A1B-2D03EDB74B7B}" dt="2023-01-16T08:23:37.261" v="51"/>
        <pc:sldMkLst>
          <pc:docMk/>
          <pc:sldMk cId="100491716" sldId="269"/>
        </pc:sldMkLst>
        <pc:spChg chg="add mod">
          <ac:chgData name="Leonie Smith" userId="fed1330f33f5650e" providerId="LiveId" clId="{4CC6044B-9D39-421C-8A1B-2D03EDB74B7B}" dt="2023-01-16T08:23:37.261" v="51"/>
          <ac:spMkLst>
            <pc:docMk/>
            <pc:sldMk cId="100491716" sldId="269"/>
            <ac:spMk id="2" creationId="{A46329B4-B3B2-C9AB-0C08-FA091780FAF9}"/>
          </ac:spMkLst>
        </pc:spChg>
        <pc:spChg chg="del">
          <ac:chgData name="Leonie Smith" userId="fed1330f33f5650e" providerId="LiveId" clId="{4CC6044B-9D39-421C-8A1B-2D03EDB74B7B}" dt="2023-01-16T08:22:42.228" v="34" actId="21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100491716" sldId="269"/>
            <ac:picMk id="10" creationId="{C4E028D0-CE13-79B2-E0C4-CDD96DEFBBF3}"/>
          </ac:picMkLst>
        </pc:pic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4120481681" sldId="270"/>
        </pc:sldMkLst>
        <pc:spChg chg="mod">
          <ac:chgData name="Leonie Smith" userId="fed1330f33f5650e" providerId="LiveId" clId="{4CC6044B-9D39-421C-8A1B-2D03EDB74B7B}" dt="2023-01-16T08:19:21.556" v="5" actId="207"/>
          <ac:spMkLst>
            <pc:docMk/>
            <pc:sldMk cId="4120481681" sldId="270"/>
            <ac:spMk id="3" creationId="{65955E2D-1CAA-372A-693E-94B25CF10F15}"/>
          </ac:spMkLst>
        </pc:sp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4024569785" sldId="272"/>
        </pc:sldMkLst>
        <pc:spChg chg="mod">
          <ac:chgData name="Leonie Smith" userId="fed1330f33f5650e" providerId="LiveId" clId="{4CC6044B-9D39-421C-8A1B-2D03EDB74B7B}" dt="2023-01-16T08:19:45.201" v="7" actId="1076"/>
          <ac:spMkLst>
            <pc:docMk/>
            <pc:sldMk cId="4024569785" sldId="272"/>
            <ac:spMk id="2" creationId="{2C4D9BA2-1FAA-CDAF-9A83-AD902CB4CB95}"/>
          </ac:spMkLst>
        </pc:sp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487179600" sldId="273"/>
        </pc:sldMkLst>
        <pc:spChg chg="mod">
          <ac:chgData name="Leonie Smith" userId="fed1330f33f5650e" providerId="LiveId" clId="{4CC6044B-9D39-421C-8A1B-2D03EDB74B7B}" dt="2023-01-16T08:19:51.359" v="8"/>
          <ac:spMkLst>
            <pc:docMk/>
            <pc:sldMk cId="487179600" sldId="273"/>
            <ac:spMk id="2" creationId="{76E54C2D-AFAF-F3FE-0872-554DBEEA5338}"/>
          </ac:spMkLst>
        </pc:sp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2996969115" sldId="275"/>
        </pc:sldMkLst>
        <pc:spChg chg="mod">
          <ac:chgData name="Leonie Smith" userId="fed1330f33f5650e" providerId="LiveId" clId="{4CC6044B-9D39-421C-8A1B-2D03EDB74B7B}" dt="2023-01-16T08:20:13.977" v="9"/>
          <ac:spMkLst>
            <pc:docMk/>
            <pc:sldMk cId="2996969115" sldId="275"/>
            <ac:spMk id="2" creationId="{970D467F-4E14-F860-3470-9C3037D350BC}"/>
          </ac:spMkLst>
        </pc:spChg>
      </pc:sldChg>
      <pc:sldChg chg="delSp modSp mod modTransition modAnim">
        <pc:chgData name="Leonie Smith" userId="fed1330f33f5650e" providerId="LiveId" clId="{4CC6044B-9D39-421C-8A1B-2D03EDB74B7B}" dt="2023-01-16T08:21:46.455" v="23"/>
        <pc:sldMkLst>
          <pc:docMk/>
          <pc:sldMk cId="2390376940" sldId="276"/>
        </pc:sldMkLst>
        <pc:spChg chg="mod">
          <ac:chgData name="Leonie Smith" userId="fed1330f33f5650e" providerId="LiveId" clId="{4CC6044B-9D39-421C-8A1B-2D03EDB74B7B}" dt="2023-01-16T08:20:20.007" v="10"/>
          <ac:spMkLst>
            <pc:docMk/>
            <pc:sldMk cId="2390376940" sldId="276"/>
            <ac:spMk id="4" creationId="{5D13E057-280F-467D-4E63-7D8510840601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2390376940" sldId="276"/>
            <ac:picMk id="2" creationId="{01E514E2-E724-BD7F-0FF5-CBA04612150F}"/>
          </ac:picMkLst>
        </pc:pic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4265919077" sldId="277"/>
        </pc:sldMkLst>
        <pc:spChg chg="mod">
          <ac:chgData name="Leonie Smith" userId="fed1330f33f5650e" providerId="LiveId" clId="{4CC6044B-9D39-421C-8A1B-2D03EDB74B7B}" dt="2023-01-16T08:20:25.976" v="11"/>
          <ac:spMkLst>
            <pc:docMk/>
            <pc:sldMk cId="4265919077" sldId="277"/>
            <ac:spMk id="2" creationId="{17EF9FB6-7FA6-D53D-F5A3-00C822DD503B}"/>
          </ac:spMkLst>
        </pc:sp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210266664" sldId="278"/>
        </pc:sldMkLst>
        <pc:spChg chg="mod">
          <ac:chgData name="Leonie Smith" userId="fed1330f33f5650e" providerId="LiveId" clId="{4CC6044B-9D39-421C-8A1B-2D03EDB74B7B}" dt="2023-01-16T08:20:31.667" v="12"/>
          <ac:spMkLst>
            <pc:docMk/>
            <pc:sldMk cId="210266664" sldId="278"/>
            <ac:spMk id="2" creationId="{07477409-5153-30DB-AE1F-BF006EC231EA}"/>
          </ac:spMkLst>
        </pc:sp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888433145" sldId="279"/>
        </pc:sldMkLst>
        <pc:spChg chg="mod">
          <ac:chgData name="Leonie Smith" userId="fed1330f33f5650e" providerId="LiveId" clId="{4CC6044B-9D39-421C-8A1B-2D03EDB74B7B}" dt="2023-01-16T08:20:37.028" v="13"/>
          <ac:spMkLst>
            <pc:docMk/>
            <pc:sldMk cId="888433145" sldId="279"/>
            <ac:spMk id="2" creationId="{B21D0577-1970-EFCA-A7AA-9500264145D4}"/>
          </ac:spMkLst>
        </pc:sp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791300187" sldId="280"/>
        </pc:sldMkLst>
        <pc:spChg chg="mod">
          <ac:chgData name="Leonie Smith" userId="fed1330f33f5650e" providerId="LiveId" clId="{4CC6044B-9D39-421C-8A1B-2D03EDB74B7B}" dt="2023-01-16T08:20:42.121" v="14"/>
          <ac:spMkLst>
            <pc:docMk/>
            <pc:sldMk cId="791300187" sldId="280"/>
            <ac:spMk id="2" creationId="{D00F3E57-B2F9-BC7C-8D5F-F76EE7C0B8C9}"/>
          </ac:spMkLst>
        </pc:spChg>
      </pc:sldChg>
      <pc:sldChg chg="addSp delSp modSp mod modTransition modAnim">
        <pc:chgData name="Leonie Smith" userId="fed1330f33f5650e" providerId="LiveId" clId="{4CC6044B-9D39-421C-8A1B-2D03EDB74B7B}" dt="2023-01-16T08:23:35.679" v="50"/>
        <pc:sldMkLst>
          <pc:docMk/>
          <pc:sldMk cId="1922139011" sldId="281"/>
        </pc:sldMkLst>
        <pc:spChg chg="add mod">
          <ac:chgData name="Leonie Smith" userId="fed1330f33f5650e" providerId="LiveId" clId="{4CC6044B-9D39-421C-8A1B-2D03EDB74B7B}" dt="2023-01-16T08:23:35.679" v="50"/>
          <ac:spMkLst>
            <pc:docMk/>
            <pc:sldMk cId="1922139011" sldId="281"/>
            <ac:spMk id="2" creationId="{0F082AC4-6165-00CE-1DB4-F151CCCAB6A5}"/>
          </ac:spMkLst>
        </pc:spChg>
        <pc:spChg chg="del">
          <ac:chgData name="Leonie Smith" userId="fed1330f33f5650e" providerId="LiveId" clId="{4CC6044B-9D39-421C-8A1B-2D03EDB74B7B}" dt="2023-01-16T08:22:46.091" v="35" actId="21"/>
          <ac:spMkLst>
            <pc:docMk/>
            <pc:sldMk cId="1922139011" sldId="281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1922139011" sldId="281"/>
            <ac:picMk id="7" creationId="{F9BC076A-A317-EE0D-AF04-883F1F3CB8E0}"/>
          </ac:picMkLst>
        </pc:pic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1126511635" sldId="282"/>
        </pc:sldMkLst>
        <pc:spChg chg="mod">
          <ac:chgData name="Leonie Smith" userId="fed1330f33f5650e" providerId="LiveId" clId="{4CC6044B-9D39-421C-8A1B-2D03EDB74B7B}" dt="2023-01-16T08:21:00.385" v="15"/>
          <ac:spMkLst>
            <pc:docMk/>
            <pc:sldMk cId="1126511635" sldId="282"/>
            <ac:spMk id="2" creationId="{00B19810-467C-F167-8DC2-2DE4064DF435}"/>
          </ac:spMkLst>
        </pc:spChg>
      </pc:sldChg>
      <pc:sldChg chg="addSp delSp modSp mod modTransition modAnim">
        <pc:chgData name="Leonie Smith" userId="fed1330f33f5650e" providerId="LiveId" clId="{4CC6044B-9D39-421C-8A1B-2D03EDB74B7B}" dt="2023-01-16T08:23:34.068" v="49"/>
        <pc:sldMkLst>
          <pc:docMk/>
          <pc:sldMk cId="2332778949" sldId="287"/>
        </pc:sldMkLst>
        <pc:spChg chg="add mod">
          <ac:chgData name="Leonie Smith" userId="fed1330f33f5650e" providerId="LiveId" clId="{4CC6044B-9D39-421C-8A1B-2D03EDB74B7B}" dt="2023-01-16T08:23:34.068" v="49"/>
          <ac:spMkLst>
            <pc:docMk/>
            <pc:sldMk cId="2332778949" sldId="287"/>
            <ac:spMk id="2" creationId="{928B34C6-97BA-DB8F-E65D-56C4BD765A31}"/>
          </ac:spMkLst>
        </pc:spChg>
        <pc:spChg chg="del">
          <ac:chgData name="Leonie Smith" userId="fed1330f33f5650e" providerId="LiveId" clId="{4CC6044B-9D39-421C-8A1B-2D03EDB74B7B}" dt="2023-01-16T08:22:49.374" v="36" actId="21"/>
          <ac:spMkLst>
            <pc:docMk/>
            <pc:sldMk cId="2332778949" sldId="287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2332778949" sldId="287"/>
            <ac:picMk id="7" creationId="{A1696224-59C7-DA66-1E34-1F4D6A9AE27E}"/>
          </ac:picMkLst>
        </pc:pic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1828872212" sldId="288"/>
        </pc:sldMkLst>
        <pc:spChg chg="mod">
          <ac:chgData name="Leonie Smith" userId="fed1330f33f5650e" providerId="LiveId" clId="{4CC6044B-9D39-421C-8A1B-2D03EDB74B7B}" dt="2023-01-16T08:21:05.581" v="16"/>
          <ac:spMkLst>
            <pc:docMk/>
            <pc:sldMk cId="1828872212" sldId="288"/>
            <ac:spMk id="2" creationId="{110E6BA3-8C73-D494-A34C-61A2AFFE6A13}"/>
          </ac:spMkLst>
        </pc:spChg>
      </pc:sldChg>
      <pc:sldChg chg="addSp delSp modSp mod modTransition modAnim">
        <pc:chgData name="Leonie Smith" userId="fed1330f33f5650e" providerId="LiveId" clId="{4CC6044B-9D39-421C-8A1B-2D03EDB74B7B}" dt="2023-01-16T08:23:32.608" v="48"/>
        <pc:sldMkLst>
          <pc:docMk/>
          <pc:sldMk cId="3153919605" sldId="289"/>
        </pc:sldMkLst>
        <pc:spChg chg="add mod">
          <ac:chgData name="Leonie Smith" userId="fed1330f33f5650e" providerId="LiveId" clId="{4CC6044B-9D39-421C-8A1B-2D03EDB74B7B}" dt="2023-01-16T08:23:32.608" v="48"/>
          <ac:spMkLst>
            <pc:docMk/>
            <pc:sldMk cId="3153919605" sldId="289"/>
            <ac:spMk id="2" creationId="{AB05A22A-F914-F0F5-48FA-83BA143515FA}"/>
          </ac:spMkLst>
        </pc:spChg>
        <pc:spChg chg="del">
          <ac:chgData name="Leonie Smith" userId="fed1330f33f5650e" providerId="LiveId" clId="{4CC6044B-9D39-421C-8A1B-2D03EDB74B7B}" dt="2023-01-16T08:22:52.628" v="37" actId="21"/>
          <ac:spMkLst>
            <pc:docMk/>
            <pc:sldMk cId="3153919605" sldId="289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3153919605" sldId="289"/>
            <ac:picMk id="10" creationId="{AA9D466F-9D2F-4FCF-53F5-BDA6DDA326BE}"/>
          </ac:picMkLst>
        </pc:pic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1292473336" sldId="290"/>
        </pc:sldMkLst>
        <pc:spChg chg="mod">
          <ac:chgData name="Leonie Smith" userId="fed1330f33f5650e" providerId="LiveId" clId="{4CC6044B-9D39-421C-8A1B-2D03EDB74B7B}" dt="2023-01-16T08:21:10.158" v="17"/>
          <ac:spMkLst>
            <pc:docMk/>
            <pc:sldMk cId="1292473336" sldId="290"/>
            <ac:spMk id="2" creationId="{1D99C5B1-74E7-3534-02FB-8BE413462414}"/>
          </ac:spMkLst>
        </pc:spChg>
      </pc:sldChg>
      <pc:sldChg chg="addSp delSp modSp mod modTransition modAnim">
        <pc:chgData name="Leonie Smith" userId="fed1330f33f5650e" providerId="LiveId" clId="{4CC6044B-9D39-421C-8A1B-2D03EDB74B7B}" dt="2023-01-16T08:23:31.041" v="47"/>
        <pc:sldMkLst>
          <pc:docMk/>
          <pc:sldMk cId="3279066978" sldId="295"/>
        </pc:sldMkLst>
        <pc:spChg chg="add mod">
          <ac:chgData name="Leonie Smith" userId="fed1330f33f5650e" providerId="LiveId" clId="{4CC6044B-9D39-421C-8A1B-2D03EDB74B7B}" dt="2023-01-16T08:23:31.041" v="47"/>
          <ac:spMkLst>
            <pc:docMk/>
            <pc:sldMk cId="3279066978" sldId="295"/>
            <ac:spMk id="2" creationId="{0059A795-46F7-7EA2-2343-804AD8740E0D}"/>
          </ac:spMkLst>
        </pc:spChg>
        <pc:spChg chg="del">
          <ac:chgData name="Leonie Smith" userId="fed1330f33f5650e" providerId="LiveId" clId="{4CC6044B-9D39-421C-8A1B-2D03EDB74B7B}" dt="2023-01-16T08:22:56.147" v="38" actId="21"/>
          <ac:spMkLst>
            <pc:docMk/>
            <pc:sldMk cId="3279066978" sldId="295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3279066978" sldId="295"/>
            <ac:picMk id="6" creationId="{AAB8758F-5103-2160-6F9A-A2395C2419F4}"/>
          </ac:picMkLst>
        </pc:pic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3785866193" sldId="296"/>
        </pc:sldMkLst>
        <pc:spChg chg="mod">
          <ac:chgData name="Leonie Smith" userId="fed1330f33f5650e" providerId="LiveId" clId="{4CC6044B-9D39-421C-8A1B-2D03EDB74B7B}" dt="2023-01-16T08:21:16.593" v="18"/>
          <ac:spMkLst>
            <pc:docMk/>
            <pc:sldMk cId="3785866193" sldId="296"/>
            <ac:spMk id="2" creationId="{1F070EB8-DD7F-1A0F-1EC3-7D296F9AC18B}"/>
          </ac:spMkLst>
        </pc:spChg>
      </pc:sldChg>
      <pc:sldChg chg="addSp delSp modSp mod modTransition modAnim">
        <pc:chgData name="Leonie Smith" userId="fed1330f33f5650e" providerId="LiveId" clId="{4CC6044B-9D39-421C-8A1B-2D03EDB74B7B}" dt="2023-01-16T08:23:29.431" v="46"/>
        <pc:sldMkLst>
          <pc:docMk/>
          <pc:sldMk cId="2871162496" sldId="297"/>
        </pc:sldMkLst>
        <pc:spChg chg="del">
          <ac:chgData name="Leonie Smith" userId="fed1330f33f5650e" providerId="LiveId" clId="{4CC6044B-9D39-421C-8A1B-2D03EDB74B7B}" dt="2023-01-16T08:22:59.460" v="39" actId="21"/>
          <ac:spMkLst>
            <pc:docMk/>
            <pc:sldMk cId="2871162496" sldId="297"/>
            <ac:spMk id="3" creationId="{A58184BD-88F1-BA02-40C1-D8403D0EEC0D}"/>
          </ac:spMkLst>
        </pc:spChg>
        <pc:spChg chg="add mod">
          <ac:chgData name="Leonie Smith" userId="fed1330f33f5650e" providerId="LiveId" clId="{4CC6044B-9D39-421C-8A1B-2D03EDB74B7B}" dt="2023-01-16T08:23:29.431" v="46"/>
          <ac:spMkLst>
            <pc:docMk/>
            <pc:sldMk cId="2871162496" sldId="297"/>
            <ac:spMk id="5" creationId="{CDE1CA75-E17B-B750-072C-F4D8A8D3CED8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2871162496" sldId="297"/>
            <ac:picMk id="2" creationId="{E18982F7-4F28-4B97-1C2E-65A10A2D0012}"/>
          </ac:picMkLst>
        </pc:pic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3749864682" sldId="298"/>
        </pc:sldMkLst>
        <pc:spChg chg="mod">
          <ac:chgData name="Leonie Smith" userId="fed1330f33f5650e" providerId="LiveId" clId="{4CC6044B-9D39-421C-8A1B-2D03EDB74B7B}" dt="2023-01-16T08:21:21.829" v="19"/>
          <ac:spMkLst>
            <pc:docMk/>
            <pc:sldMk cId="3749864682" sldId="298"/>
            <ac:spMk id="2" creationId="{28D19E28-1A3C-DCAC-BE75-6F64CD2F0A1D}"/>
          </ac:spMkLst>
        </pc:spChg>
      </pc:sldChg>
      <pc:sldChg chg="addSp delSp modSp mod modTransition modAnim">
        <pc:chgData name="Leonie Smith" userId="fed1330f33f5650e" providerId="LiveId" clId="{4CC6044B-9D39-421C-8A1B-2D03EDB74B7B}" dt="2023-01-16T08:23:27.858" v="45"/>
        <pc:sldMkLst>
          <pc:docMk/>
          <pc:sldMk cId="4212320165" sldId="299"/>
        </pc:sldMkLst>
        <pc:spChg chg="add mod">
          <ac:chgData name="Leonie Smith" userId="fed1330f33f5650e" providerId="LiveId" clId="{4CC6044B-9D39-421C-8A1B-2D03EDB74B7B}" dt="2023-01-16T08:23:27.858" v="45"/>
          <ac:spMkLst>
            <pc:docMk/>
            <pc:sldMk cId="4212320165" sldId="299"/>
            <ac:spMk id="2" creationId="{833BF489-397B-D2ED-4D79-88DA172A9113}"/>
          </ac:spMkLst>
        </pc:spChg>
        <pc:spChg chg="del">
          <ac:chgData name="Leonie Smith" userId="fed1330f33f5650e" providerId="LiveId" clId="{4CC6044B-9D39-421C-8A1B-2D03EDB74B7B}" dt="2023-01-16T08:23:02.774" v="40" actId="21"/>
          <ac:spMkLst>
            <pc:docMk/>
            <pc:sldMk cId="4212320165" sldId="299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4212320165" sldId="299"/>
            <ac:picMk id="7" creationId="{F280C616-7B71-0CC0-2359-6019ED8C6DE2}"/>
          </ac:picMkLst>
        </pc:pic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2775010304" sldId="300"/>
        </pc:sldMkLst>
        <pc:spChg chg="mod">
          <ac:chgData name="Leonie Smith" userId="fed1330f33f5650e" providerId="LiveId" clId="{4CC6044B-9D39-421C-8A1B-2D03EDB74B7B}" dt="2023-01-16T08:21:26.522" v="20"/>
          <ac:spMkLst>
            <pc:docMk/>
            <pc:sldMk cId="2775010304" sldId="300"/>
            <ac:spMk id="2" creationId="{6F3F9152-69A7-35B0-2B67-48A315EAB62F}"/>
          </ac:spMkLst>
        </pc:spChg>
      </pc:sldChg>
      <pc:sldChg chg="addSp delSp modSp mod modTransition modAnim">
        <pc:chgData name="Leonie Smith" userId="fed1330f33f5650e" providerId="LiveId" clId="{4CC6044B-9D39-421C-8A1B-2D03EDB74B7B}" dt="2023-01-16T08:23:26.094" v="44"/>
        <pc:sldMkLst>
          <pc:docMk/>
          <pc:sldMk cId="687286829" sldId="301"/>
        </pc:sldMkLst>
        <pc:spChg chg="add mod">
          <ac:chgData name="Leonie Smith" userId="fed1330f33f5650e" providerId="LiveId" clId="{4CC6044B-9D39-421C-8A1B-2D03EDB74B7B}" dt="2023-01-16T08:23:26.094" v="44"/>
          <ac:spMkLst>
            <pc:docMk/>
            <pc:sldMk cId="687286829" sldId="301"/>
            <ac:spMk id="2" creationId="{B7756C4B-455E-E9D2-B76E-C8F13BFF4CD1}"/>
          </ac:spMkLst>
        </pc:spChg>
        <pc:spChg chg="del">
          <ac:chgData name="Leonie Smith" userId="fed1330f33f5650e" providerId="LiveId" clId="{4CC6044B-9D39-421C-8A1B-2D03EDB74B7B}" dt="2023-01-16T08:23:05.664" v="41" actId="21"/>
          <ac:spMkLst>
            <pc:docMk/>
            <pc:sldMk cId="687286829" sldId="301"/>
            <ac:spMk id="3" creationId="{A58184BD-88F1-BA02-40C1-D8403D0EEC0D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687286829" sldId="301"/>
            <ac:picMk id="5" creationId="{C902896D-382C-36E5-9D54-2EA5D66D7D27}"/>
          </ac:picMkLst>
        </pc:picChg>
      </pc:sldChg>
      <pc:sldChg chg="addSp delSp modSp mod modTransition modAnim">
        <pc:chgData name="Leonie Smith" userId="fed1330f33f5650e" providerId="LiveId" clId="{4CC6044B-9D39-421C-8A1B-2D03EDB74B7B}" dt="2023-01-16T08:23:24.330" v="43"/>
        <pc:sldMkLst>
          <pc:docMk/>
          <pc:sldMk cId="4194732220" sldId="303"/>
        </pc:sldMkLst>
        <pc:spChg chg="del">
          <ac:chgData name="Leonie Smith" userId="fed1330f33f5650e" providerId="LiveId" clId="{4CC6044B-9D39-421C-8A1B-2D03EDB74B7B}" dt="2023-01-16T08:23:08.472" v="42" actId="21"/>
          <ac:spMkLst>
            <pc:docMk/>
            <pc:sldMk cId="4194732220" sldId="303"/>
            <ac:spMk id="3" creationId="{A58184BD-88F1-BA02-40C1-D8403D0EEC0D}"/>
          </ac:spMkLst>
        </pc:spChg>
        <pc:spChg chg="add mod">
          <ac:chgData name="Leonie Smith" userId="fed1330f33f5650e" providerId="LiveId" clId="{4CC6044B-9D39-421C-8A1B-2D03EDB74B7B}" dt="2023-01-16T08:23:24.330" v="43"/>
          <ac:spMkLst>
            <pc:docMk/>
            <pc:sldMk cId="4194732220" sldId="303"/>
            <ac:spMk id="5" creationId="{0EE3779F-65E2-FBE2-FDFD-F68A8B8BBEEC}"/>
          </ac:spMkLst>
        </pc:spChg>
        <pc:picChg chg="del">
          <ac:chgData name="Leonie Smith" userId="fed1330f33f5650e" providerId="LiveId" clId="{4CC6044B-9D39-421C-8A1B-2D03EDB74B7B}" dt="2023-01-16T08:21:46.455" v="23"/>
          <ac:picMkLst>
            <pc:docMk/>
            <pc:sldMk cId="4194732220" sldId="303"/>
            <ac:picMk id="2" creationId="{A0B9F4D0-5A08-1938-1007-B386331045FD}"/>
          </ac:picMkLst>
        </pc:pic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912508944" sldId="304"/>
        </pc:sldMkLst>
        <pc:spChg chg="mod">
          <ac:chgData name="Leonie Smith" userId="fed1330f33f5650e" providerId="LiveId" clId="{4CC6044B-9D39-421C-8A1B-2D03EDB74B7B}" dt="2023-01-16T08:21:31.432" v="21"/>
          <ac:spMkLst>
            <pc:docMk/>
            <pc:sldMk cId="912508944" sldId="304"/>
            <ac:spMk id="2" creationId="{B6795A49-034C-3AD8-B446-34EB6BFBA55D}"/>
          </ac:spMkLst>
        </pc:spChg>
      </pc:sldChg>
      <pc:sldChg chg="modSp mod modTransition">
        <pc:chgData name="Leonie Smith" userId="fed1330f33f5650e" providerId="LiveId" clId="{4CC6044B-9D39-421C-8A1B-2D03EDB74B7B}" dt="2023-01-16T08:21:46.455" v="23"/>
        <pc:sldMkLst>
          <pc:docMk/>
          <pc:sldMk cId="744576595" sldId="306"/>
        </pc:sldMkLst>
        <pc:spChg chg="mod">
          <ac:chgData name="Leonie Smith" userId="fed1330f33f5650e" providerId="LiveId" clId="{4CC6044B-9D39-421C-8A1B-2D03EDB74B7B}" dt="2023-01-16T08:21:36.311" v="22"/>
          <ac:spMkLst>
            <pc:docMk/>
            <pc:sldMk cId="744576595" sldId="306"/>
            <ac:spMk id="3" creationId="{2408F566-BB51-EEF7-12AA-4E3CC2FFA860}"/>
          </ac:spMkLst>
        </pc:spChg>
      </pc:sldChg>
    </pc:docChg>
  </pc:docChgLst>
  <pc:docChgLst>
    <pc:chgData name="Alfred Smith" userId="3c60a3631c0db8ad" providerId="LiveId" clId="{90FC3470-37BB-4899-A91B-D16CD95E2507}"/>
    <pc:docChg chg="modSld">
      <pc:chgData name="Alfred Smith" userId="3c60a3631c0db8ad" providerId="LiveId" clId="{90FC3470-37BB-4899-A91B-D16CD95E2507}" dt="2023-01-25T14:48:38.042" v="0"/>
      <pc:docMkLst>
        <pc:docMk/>
      </pc:docMkLst>
      <pc:sldChg chg="modSp mod">
        <pc:chgData name="Alfred Smith" userId="3c60a3631c0db8ad" providerId="LiveId" clId="{90FC3470-37BB-4899-A91B-D16CD95E2507}" dt="2023-01-25T14:48:38.042" v="0"/>
        <pc:sldMkLst>
          <pc:docMk/>
          <pc:sldMk cId="1499918570" sldId="257"/>
        </pc:sldMkLst>
        <pc:spChg chg="mod">
          <ac:chgData name="Alfred Smith" userId="3c60a3631c0db8ad" providerId="LiveId" clId="{90FC3470-37BB-4899-A91B-D16CD95E2507}" dt="2023-01-25T14:48:38.042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Leonie Smith" userId="fed1330f33f5650e" providerId="LiveId" clId="{FAB3C1B3-1A15-44F8-802E-65A0DD24F6DA}"/>
    <pc:docChg chg="modSld">
      <pc:chgData name="Leonie Smith" userId="fed1330f33f5650e" providerId="LiveId" clId="{FAB3C1B3-1A15-44F8-802E-65A0DD24F6DA}" dt="2024-02-06T06:55:41.764" v="125"/>
      <pc:docMkLst>
        <pc:docMk/>
      </pc:docMkLst>
      <pc:sldChg chg="addSp modSp">
        <pc:chgData name="Leonie Smith" userId="fed1330f33f5650e" providerId="LiveId" clId="{FAB3C1B3-1A15-44F8-802E-65A0DD24F6DA}" dt="2024-02-06T05:27:58.079" v="0"/>
        <pc:sldMkLst>
          <pc:docMk/>
          <pc:sldMk cId="1499918570" sldId="257"/>
        </pc:sldMkLst>
        <pc:picChg chg="add mod">
          <ac:chgData name="Leonie Smith" userId="fed1330f33f5650e" providerId="LiveId" clId="{FAB3C1B3-1A15-44F8-802E-65A0DD24F6DA}" dt="2024-02-06T05:27:58.079" v="0"/>
          <ac:picMkLst>
            <pc:docMk/>
            <pc:sldMk cId="1499918570" sldId="257"/>
            <ac:picMk id="6" creationId="{C1C48164-EBB1-B84C-6280-5C06D51C762A}"/>
          </ac:picMkLst>
        </pc:picChg>
      </pc:sldChg>
      <pc:sldChg chg="addSp modSp">
        <pc:chgData name="Leonie Smith" userId="fed1330f33f5650e" providerId="LiveId" clId="{FAB3C1B3-1A15-44F8-802E-65A0DD24F6DA}" dt="2024-02-06T05:28:11.374" v="1"/>
        <pc:sldMkLst>
          <pc:docMk/>
          <pc:sldMk cId="454763615" sldId="259"/>
        </pc:sldMkLst>
        <pc:picChg chg="add mod">
          <ac:chgData name="Leonie Smith" userId="fed1330f33f5650e" providerId="LiveId" clId="{FAB3C1B3-1A15-44F8-802E-65A0DD24F6DA}" dt="2024-02-06T05:28:11.374" v="1"/>
          <ac:picMkLst>
            <pc:docMk/>
            <pc:sldMk cId="454763615" sldId="259"/>
            <ac:picMk id="6" creationId="{96C87DB1-ADA7-EA74-D8E5-EF2FE23E1F03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5:29:51.463" v="8"/>
        <pc:sldMkLst>
          <pc:docMk/>
          <pc:sldMk cId="2346136586" sldId="260"/>
        </pc:sldMkLst>
        <pc:picChg chg="add del mod">
          <ac:chgData name="Leonie Smith" userId="fed1330f33f5650e" providerId="LiveId" clId="{FAB3C1B3-1A15-44F8-802E-65A0DD24F6DA}" dt="2024-02-06T05:29:02.643" v="4"/>
          <ac:picMkLst>
            <pc:docMk/>
            <pc:sldMk cId="2346136586" sldId="260"/>
            <ac:picMk id="6" creationId="{7E9E2E4A-B354-5987-E6BD-E7009D3615D1}"/>
          </ac:picMkLst>
        </pc:picChg>
        <pc:picChg chg="add del mod ord">
          <ac:chgData name="Leonie Smith" userId="fed1330f33f5650e" providerId="LiveId" clId="{FAB3C1B3-1A15-44F8-802E-65A0DD24F6DA}" dt="2024-02-06T05:29:23.443" v="5"/>
          <ac:picMkLst>
            <pc:docMk/>
            <pc:sldMk cId="2346136586" sldId="260"/>
            <ac:picMk id="9" creationId="{9F6C7C41-0DF5-7BF4-E90C-EC234A694E36}"/>
          </ac:picMkLst>
        </pc:picChg>
        <pc:picChg chg="add del mod">
          <ac:chgData name="Leonie Smith" userId="fed1330f33f5650e" providerId="LiveId" clId="{FAB3C1B3-1A15-44F8-802E-65A0DD24F6DA}" dt="2024-02-06T05:29:25.941" v="7"/>
          <ac:picMkLst>
            <pc:docMk/>
            <pc:sldMk cId="2346136586" sldId="260"/>
            <ac:picMk id="10" creationId="{D8FA736C-AABB-5A62-A3A4-D8AEA8431694}"/>
          </ac:picMkLst>
        </pc:picChg>
        <pc:picChg chg="add del mod ord">
          <ac:chgData name="Leonie Smith" userId="fed1330f33f5650e" providerId="LiveId" clId="{FAB3C1B3-1A15-44F8-802E-65A0DD24F6DA}" dt="2024-02-06T05:29:51.463" v="8"/>
          <ac:picMkLst>
            <pc:docMk/>
            <pc:sldMk cId="2346136586" sldId="260"/>
            <ac:picMk id="13" creationId="{04520A6C-118F-6C8E-A75F-CC210DA42F43}"/>
          </ac:picMkLst>
        </pc:picChg>
        <pc:picChg chg="add mod">
          <ac:chgData name="Leonie Smith" userId="fed1330f33f5650e" providerId="LiveId" clId="{FAB3C1B3-1A15-44F8-802E-65A0DD24F6DA}" dt="2024-02-06T05:29:51.463" v="8"/>
          <ac:picMkLst>
            <pc:docMk/>
            <pc:sldMk cId="2346136586" sldId="260"/>
            <ac:picMk id="14" creationId="{E6C8848E-CD64-6537-AAE8-58AEF6FB3609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5:31:10.311" v="12"/>
        <pc:sldMkLst>
          <pc:docMk/>
          <pc:sldMk cId="1909638311" sldId="262"/>
        </pc:sldMkLst>
        <pc:picChg chg="add del mod">
          <ac:chgData name="Leonie Smith" userId="fed1330f33f5650e" providerId="LiveId" clId="{FAB3C1B3-1A15-44F8-802E-65A0DD24F6DA}" dt="2024-02-06T05:30:54.875" v="11"/>
          <ac:picMkLst>
            <pc:docMk/>
            <pc:sldMk cId="1909638311" sldId="262"/>
            <ac:picMk id="6" creationId="{8E70E1E1-B824-2A6E-8E8A-9DD4168C60F4}"/>
          </ac:picMkLst>
        </pc:picChg>
        <pc:picChg chg="add del mod ord">
          <ac:chgData name="Leonie Smith" userId="fed1330f33f5650e" providerId="LiveId" clId="{FAB3C1B3-1A15-44F8-802E-65A0DD24F6DA}" dt="2024-02-06T05:31:10.311" v="12"/>
          <ac:picMkLst>
            <pc:docMk/>
            <pc:sldMk cId="1909638311" sldId="262"/>
            <ac:picMk id="11" creationId="{AAB24BFA-49E4-3F47-6006-F3D4D2736B86}"/>
          </ac:picMkLst>
        </pc:picChg>
        <pc:picChg chg="add mod">
          <ac:chgData name="Leonie Smith" userId="fed1330f33f5650e" providerId="LiveId" clId="{FAB3C1B3-1A15-44F8-802E-65A0DD24F6DA}" dt="2024-02-06T05:31:10.311" v="12"/>
          <ac:picMkLst>
            <pc:docMk/>
            <pc:sldMk cId="1909638311" sldId="262"/>
            <ac:picMk id="12" creationId="{078AF814-53C5-C62F-6CD5-5677AAAA8612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5:32:06.237" v="16"/>
        <pc:sldMkLst>
          <pc:docMk/>
          <pc:sldMk cId="4044745628" sldId="264"/>
        </pc:sldMkLst>
        <pc:picChg chg="add del mod">
          <ac:chgData name="Leonie Smith" userId="fed1330f33f5650e" providerId="LiveId" clId="{FAB3C1B3-1A15-44F8-802E-65A0DD24F6DA}" dt="2024-02-06T05:31:50.263" v="15"/>
          <ac:picMkLst>
            <pc:docMk/>
            <pc:sldMk cId="4044745628" sldId="264"/>
            <ac:picMk id="6" creationId="{BD667B6D-2405-F0E9-7F55-00EB286869C7}"/>
          </ac:picMkLst>
        </pc:picChg>
        <pc:picChg chg="add del mod ord">
          <ac:chgData name="Leonie Smith" userId="fed1330f33f5650e" providerId="LiveId" clId="{FAB3C1B3-1A15-44F8-802E-65A0DD24F6DA}" dt="2024-02-06T05:32:06.237" v="16"/>
          <ac:picMkLst>
            <pc:docMk/>
            <pc:sldMk cId="4044745628" sldId="264"/>
            <ac:picMk id="9" creationId="{FE20B270-1A1D-FED6-8231-179C42039C1F}"/>
          </ac:picMkLst>
        </pc:picChg>
        <pc:picChg chg="add mod">
          <ac:chgData name="Leonie Smith" userId="fed1330f33f5650e" providerId="LiveId" clId="{FAB3C1B3-1A15-44F8-802E-65A0DD24F6DA}" dt="2024-02-06T05:32:06.237" v="16"/>
          <ac:picMkLst>
            <pc:docMk/>
            <pc:sldMk cId="4044745628" sldId="264"/>
            <ac:picMk id="10" creationId="{B0D5311C-5895-9B24-111E-2203954A45BA}"/>
          </ac:picMkLst>
        </pc:picChg>
      </pc:sldChg>
      <pc:sldChg chg="addSp modSp">
        <pc:chgData name="Leonie Smith" userId="fed1330f33f5650e" providerId="LiveId" clId="{FAB3C1B3-1A15-44F8-802E-65A0DD24F6DA}" dt="2024-02-06T05:32:55.244" v="17"/>
        <pc:sldMkLst>
          <pc:docMk/>
          <pc:sldMk cId="978260341" sldId="265"/>
        </pc:sldMkLst>
        <pc:picChg chg="add mod">
          <ac:chgData name="Leonie Smith" userId="fed1330f33f5650e" providerId="LiveId" clId="{FAB3C1B3-1A15-44F8-802E-65A0DD24F6DA}" dt="2024-02-06T05:32:55.244" v="17"/>
          <ac:picMkLst>
            <pc:docMk/>
            <pc:sldMk cId="978260341" sldId="265"/>
            <ac:picMk id="6" creationId="{B78BF0B1-0336-F932-FC65-3320256DF9F8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5:35:46.471" v="36"/>
        <pc:sldMkLst>
          <pc:docMk/>
          <pc:sldMk cId="3575870363" sldId="266"/>
        </pc:sldMkLst>
        <pc:picChg chg="add del mod">
          <ac:chgData name="Leonie Smith" userId="fed1330f33f5650e" providerId="LiveId" clId="{FAB3C1B3-1A15-44F8-802E-65A0DD24F6DA}" dt="2024-02-06T05:33:42.088" v="20"/>
          <ac:picMkLst>
            <pc:docMk/>
            <pc:sldMk cId="3575870363" sldId="266"/>
            <ac:picMk id="6" creationId="{5C0B7FF7-82D5-9E4F-98C6-AD0D1773B9BB}"/>
          </ac:picMkLst>
        </pc:picChg>
        <pc:picChg chg="add del mod ord">
          <ac:chgData name="Leonie Smith" userId="fed1330f33f5650e" providerId="LiveId" clId="{FAB3C1B3-1A15-44F8-802E-65A0DD24F6DA}" dt="2024-02-06T05:33:58.657" v="21"/>
          <ac:picMkLst>
            <pc:docMk/>
            <pc:sldMk cId="3575870363" sldId="266"/>
            <ac:picMk id="9" creationId="{49064C6E-AD65-D292-A9B6-D72F80A0AFE0}"/>
          </ac:picMkLst>
        </pc:picChg>
        <pc:picChg chg="add del mod">
          <ac:chgData name="Leonie Smith" userId="fed1330f33f5650e" providerId="LiveId" clId="{FAB3C1B3-1A15-44F8-802E-65A0DD24F6DA}" dt="2024-02-06T05:34:06.238" v="23"/>
          <ac:picMkLst>
            <pc:docMk/>
            <pc:sldMk cId="3575870363" sldId="266"/>
            <ac:picMk id="10" creationId="{A71AA3F9-3AD4-FAE9-AA71-292131B4CECB}"/>
          </ac:picMkLst>
        </pc:picChg>
        <pc:picChg chg="add del mod ord">
          <ac:chgData name="Leonie Smith" userId="fed1330f33f5650e" providerId="LiveId" clId="{FAB3C1B3-1A15-44F8-802E-65A0DD24F6DA}" dt="2024-02-06T05:34:15.855" v="24"/>
          <ac:picMkLst>
            <pc:docMk/>
            <pc:sldMk cId="3575870363" sldId="266"/>
            <ac:picMk id="14" creationId="{B4341CAD-2126-BFD1-0DA7-88C5CD022059}"/>
          </ac:picMkLst>
        </pc:picChg>
        <pc:picChg chg="add del mod">
          <ac:chgData name="Leonie Smith" userId="fed1330f33f5650e" providerId="LiveId" clId="{FAB3C1B3-1A15-44F8-802E-65A0DD24F6DA}" dt="2024-02-06T05:34:17.132" v="26"/>
          <ac:picMkLst>
            <pc:docMk/>
            <pc:sldMk cId="3575870363" sldId="266"/>
            <ac:picMk id="15" creationId="{79E10343-8801-AFAF-2280-F299E1952D40}"/>
          </ac:picMkLst>
        </pc:picChg>
        <pc:picChg chg="add del mod ord">
          <ac:chgData name="Leonie Smith" userId="fed1330f33f5650e" providerId="LiveId" clId="{FAB3C1B3-1A15-44F8-802E-65A0DD24F6DA}" dt="2024-02-06T05:34:33.602" v="27"/>
          <ac:picMkLst>
            <pc:docMk/>
            <pc:sldMk cId="3575870363" sldId="266"/>
            <ac:picMk id="18" creationId="{10B70357-1B87-5823-6C21-52DA5B4BDA17}"/>
          </ac:picMkLst>
        </pc:picChg>
        <pc:picChg chg="add del mod">
          <ac:chgData name="Leonie Smith" userId="fed1330f33f5650e" providerId="LiveId" clId="{FAB3C1B3-1A15-44F8-802E-65A0DD24F6DA}" dt="2024-02-06T05:34:46.897" v="29"/>
          <ac:picMkLst>
            <pc:docMk/>
            <pc:sldMk cId="3575870363" sldId="266"/>
            <ac:picMk id="19" creationId="{346E9E8D-61A4-AB02-BD5A-D3D47CB3DE83}"/>
          </ac:picMkLst>
        </pc:picChg>
        <pc:picChg chg="add del mod ord">
          <ac:chgData name="Leonie Smith" userId="fed1330f33f5650e" providerId="LiveId" clId="{FAB3C1B3-1A15-44F8-802E-65A0DD24F6DA}" dt="2024-02-06T05:34:56.401" v="30"/>
          <ac:picMkLst>
            <pc:docMk/>
            <pc:sldMk cId="3575870363" sldId="266"/>
            <ac:picMk id="23" creationId="{821D7FBF-618F-B512-17E0-D72449013311}"/>
          </ac:picMkLst>
        </pc:picChg>
        <pc:picChg chg="add del mod">
          <ac:chgData name="Leonie Smith" userId="fed1330f33f5650e" providerId="LiveId" clId="{FAB3C1B3-1A15-44F8-802E-65A0DD24F6DA}" dt="2024-02-06T05:34:58.315" v="32"/>
          <ac:picMkLst>
            <pc:docMk/>
            <pc:sldMk cId="3575870363" sldId="266"/>
            <ac:picMk id="24" creationId="{094A6AF1-FEA0-C547-6271-465900F01176}"/>
          </ac:picMkLst>
        </pc:picChg>
        <pc:picChg chg="add del mod ord">
          <ac:chgData name="Leonie Smith" userId="fed1330f33f5650e" providerId="LiveId" clId="{FAB3C1B3-1A15-44F8-802E-65A0DD24F6DA}" dt="2024-02-06T05:35:15.251" v="33"/>
          <ac:picMkLst>
            <pc:docMk/>
            <pc:sldMk cId="3575870363" sldId="266"/>
            <ac:picMk id="27" creationId="{FE807694-B3B9-1BE3-9030-0F0543359E44}"/>
          </ac:picMkLst>
        </pc:picChg>
        <pc:picChg chg="add del mod">
          <ac:chgData name="Leonie Smith" userId="fed1330f33f5650e" providerId="LiveId" clId="{FAB3C1B3-1A15-44F8-802E-65A0DD24F6DA}" dt="2024-02-06T05:35:27.664" v="35"/>
          <ac:picMkLst>
            <pc:docMk/>
            <pc:sldMk cId="3575870363" sldId="266"/>
            <ac:picMk id="28" creationId="{F2575EB9-647D-1BE2-72A4-5CB17945C68E}"/>
          </ac:picMkLst>
        </pc:picChg>
        <pc:picChg chg="add del mod ord">
          <ac:chgData name="Leonie Smith" userId="fed1330f33f5650e" providerId="LiveId" clId="{FAB3C1B3-1A15-44F8-802E-65A0DD24F6DA}" dt="2024-02-06T05:35:46.471" v="36"/>
          <ac:picMkLst>
            <pc:docMk/>
            <pc:sldMk cId="3575870363" sldId="266"/>
            <ac:picMk id="31" creationId="{C5585803-1B55-2478-1D78-60EFE4227B51}"/>
          </ac:picMkLst>
        </pc:picChg>
        <pc:picChg chg="add mod">
          <ac:chgData name="Leonie Smith" userId="fed1330f33f5650e" providerId="LiveId" clId="{FAB3C1B3-1A15-44F8-802E-65A0DD24F6DA}" dt="2024-02-06T05:35:46.471" v="36"/>
          <ac:picMkLst>
            <pc:docMk/>
            <pc:sldMk cId="3575870363" sldId="266"/>
            <ac:picMk id="32" creationId="{E4A1A0A7-CF6F-7FE6-3FFE-7AAEFDC725E3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6:03:30.191" v="46"/>
        <pc:sldMkLst>
          <pc:docMk/>
          <pc:sldMk cId="4017137865" sldId="267"/>
        </pc:sldMkLst>
        <pc:picChg chg="add del mod">
          <ac:chgData name="Leonie Smith" userId="fed1330f33f5650e" providerId="LiveId" clId="{FAB3C1B3-1A15-44F8-802E-65A0DD24F6DA}" dt="2024-02-06T06:02:01.132" v="39"/>
          <ac:picMkLst>
            <pc:docMk/>
            <pc:sldMk cId="4017137865" sldId="267"/>
            <ac:picMk id="7" creationId="{0D870523-F3C5-009B-5A9B-CF8943F8656B}"/>
          </ac:picMkLst>
        </pc:picChg>
        <pc:picChg chg="add del mod ord">
          <ac:chgData name="Leonie Smith" userId="fed1330f33f5650e" providerId="LiveId" clId="{FAB3C1B3-1A15-44F8-802E-65A0DD24F6DA}" dt="2024-02-06T06:02:05.707" v="40"/>
          <ac:picMkLst>
            <pc:docMk/>
            <pc:sldMk cId="4017137865" sldId="267"/>
            <ac:picMk id="10" creationId="{ADF728E1-4A0F-3A30-E122-FD229D4F0F44}"/>
          </ac:picMkLst>
        </pc:picChg>
        <pc:picChg chg="add del mod">
          <ac:chgData name="Leonie Smith" userId="fed1330f33f5650e" providerId="LiveId" clId="{FAB3C1B3-1A15-44F8-802E-65A0DD24F6DA}" dt="2024-02-06T06:02:07.467" v="42"/>
          <ac:picMkLst>
            <pc:docMk/>
            <pc:sldMk cId="4017137865" sldId="267"/>
            <ac:picMk id="11" creationId="{B3628626-59FD-1730-2F15-7BE809E86654}"/>
          </ac:picMkLst>
        </pc:picChg>
        <pc:picChg chg="add del mod ord">
          <ac:chgData name="Leonie Smith" userId="fed1330f33f5650e" providerId="LiveId" clId="{FAB3C1B3-1A15-44F8-802E-65A0DD24F6DA}" dt="2024-02-06T06:02:27.698" v="43"/>
          <ac:picMkLst>
            <pc:docMk/>
            <pc:sldMk cId="4017137865" sldId="267"/>
            <ac:picMk id="14" creationId="{27C6323E-7998-E42F-FFDD-3899744AFFEF}"/>
          </ac:picMkLst>
        </pc:picChg>
        <pc:picChg chg="add del mod">
          <ac:chgData name="Leonie Smith" userId="fed1330f33f5650e" providerId="LiveId" clId="{FAB3C1B3-1A15-44F8-802E-65A0DD24F6DA}" dt="2024-02-06T06:03:10.172" v="45"/>
          <ac:picMkLst>
            <pc:docMk/>
            <pc:sldMk cId="4017137865" sldId="267"/>
            <ac:picMk id="15" creationId="{2CEF4D8F-FBCB-5B16-F05F-11284B0424D2}"/>
          </ac:picMkLst>
        </pc:picChg>
        <pc:picChg chg="add del mod ord">
          <ac:chgData name="Leonie Smith" userId="fed1330f33f5650e" providerId="LiveId" clId="{FAB3C1B3-1A15-44F8-802E-65A0DD24F6DA}" dt="2024-02-06T06:03:30.191" v="46"/>
          <ac:picMkLst>
            <pc:docMk/>
            <pc:sldMk cId="4017137865" sldId="267"/>
            <ac:picMk id="21" creationId="{81147801-6724-0E2B-27FF-1219445188E6}"/>
          </ac:picMkLst>
        </pc:picChg>
        <pc:picChg chg="add mod">
          <ac:chgData name="Leonie Smith" userId="fed1330f33f5650e" providerId="LiveId" clId="{FAB3C1B3-1A15-44F8-802E-65A0DD24F6DA}" dt="2024-02-06T06:03:30.191" v="46"/>
          <ac:picMkLst>
            <pc:docMk/>
            <pc:sldMk cId="4017137865" sldId="267"/>
            <ac:picMk id="22" creationId="{601B7570-6C61-EE92-25B6-CF08CB59042E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6:09:44.063" v="53"/>
        <pc:sldMkLst>
          <pc:docMk/>
          <pc:sldMk cId="3137811553" sldId="268"/>
        </pc:sldMkLst>
        <pc:picChg chg="add del mod">
          <ac:chgData name="Leonie Smith" userId="fed1330f33f5650e" providerId="LiveId" clId="{FAB3C1B3-1A15-44F8-802E-65A0DD24F6DA}" dt="2024-02-06T06:09:17.046" v="49"/>
          <ac:picMkLst>
            <pc:docMk/>
            <pc:sldMk cId="3137811553" sldId="268"/>
            <ac:picMk id="6" creationId="{35A6CA3B-5BCB-25AB-DF7B-30473C6A72B9}"/>
          </ac:picMkLst>
        </pc:picChg>
        <pc:picChg chg="add del mod ord">
          <ac:chgData name="Leonie Smith" userId="fed1330f33f5650e" providerId="LiveId" clId="{FAB3C1B3-1A15-44F8-802E-65A0DD24F6DA}" dt="2024-02-06T06:09:22.893" v="50"/>
          <ac:picMkLst>
            <pc:docMk/>
            <pc:sldMk cId="3137811553" sldId="268"/>
            <ac:picMk id="9" creationId="{204F68F6-DCC0-C19F-8694-2DE0CA481C12}"/>
          </ac:picMkLst>
        </pc:picChg>
        <pc:picChg chg="add del mod">
          <ac:chgData name="Leonie Smith" userId="fed1330f33f5650e" providerId="LiveId" clId="{FAB3C1B3-1A15-44F8-802E-65A0DD24F6DA}" dt="2024-02-06T06:09:23.943" v="52"/>
          <ac:picMkLst>
            <pc:docMk/>
            <pc:sldMk cId="3137811553" sldId="268"/>
            <ac:picMk id="10" creationId="{B68A30FE-B549-B367-C229-4828953AF22F}"/>
          </ac:picMkLst>
        </pc:picChg>
        <pc:picChg chg="add del mod ord">
          <ac:chgData name="Leonie Smith" userId="fed1330f33f5650e" providerId="LiveId" clId="{FAB3C1B3-1A15-44F8-802E-65A0DD24F6DA}" dt="2024-02-06T06:09:44.063" v="53"/>
          <ac:picMkLst>
            <pc:docMk/>
            <pc:sldMk cId="3137811553" sldId="268"/>
            <ac:picMk id="13" creationId="{B1A4972D-56BD-186F-B685-5972E811A3D7}"/>
          </ac:picMkLst>
        </pc:picChg>
        <pc:picChg chg="add mod">
          <ac:chgData name="Leonie Smith" userId="fed1330f33f5650e" providerId="LiveId" clId="{FAB3C1B3-1A15-44F8-802E-65A0DD24F6DA}" dt="2024-02-06T06:09:44.063" v="53"/>
          <ac:picMkLst>
            <pc:docMk/>
            <pc:sldMk cId="3137811553" sldId="268"/>
            <ac:picMk id="14" creationId="{CF1FB5D8-9678-90F9-A713-AE7AFA0F164F}"/>
          </ac:picMkLst>
        </pc:picChg>
      </pc:sldChg>
      <pc:sldChg chg="addSp modSp">
        <pc:chgData name="Leonie Smith" userId="fed1330f33f5650e" providerId="LiveId" clId="{FAB3C1B3-1A15-44F8-802E-65A0DD24F6DA}" dt="2024-02-06T06:14:24.506" v="54"/>
        <pc:sldMkLst>
          <pc:docMk/>
          <pc:sldMk cId="100491716" sldId="269"/>
        </pc:sldMkLst>
        <pc:picChg chg="add mod">
          <ac:chgData name="Leonie Smith" userId="fed1330f33f5650e" providerId="LiveId" clId="{FAB3C1B3-1A15-44F8-802E-65A0DD24F6DA}" dt="2024-02-06T06:14:24.506" v="54"/>
          <ac:picMkLst>
            <pc:docMk/>
            <pc:sldMk cId="100491716" sldId="269"/>
            <ac:picMk id="6" creationId="{01B5734C-DF28-BE6A-A6E2-0B6395FD2C20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6:16:07.932" v="58"/>
        <pc:sldMkLst>
          <pc:docMk/>
          <pc:sldMk cId="1922139011" sldId="281"/>
        </pc:sldMkLst>
        <pc:picChg chg="add del mod">
          <ac:chgData name="Leonie Smith" userId="fed1330f33f5650e" providerId="LiveId" clId="{FAB3C1B3-1A15-44F8-802E-65A0DD24F6DA}" dt="2024-02-06T06:15:47.446" v="57"/>
          <ac:picMkLst>
            <pc:docMk/>
            <pc:sldMk cId="1922139011" sldId="281"/>
            <ac:picMk id="6" creationId="{F83AA12E-273A-F2C8-618E-29A107DD720D}"/>
          </ac:picMkLst>
        </pc:picChg>
        <pc:picChg chg="add del mod ord">
          <ac:chgData name="Leonie Smith" userId="fed1330f33f5650e" providerId="LiveId" clId="{FAB3C1B3-1A15-44F8-802E-65A0DD24F6DA}" dt="2024-02-06T06:16:07.932" v="58"/>
          <ac:picMkLst>
            <pc:docMk/>
            <pc:sldMk cId="1922139011" sldId="281"/>
            <ac:picMk id="10" creationId="{15927060-0B28-3530-E0C2-23EB9CA07555}"/>
          </ac:picMkLst>
        </pc:picChg>
        <pc:picChg chg="add mod">
          <ac:chgData name="Leonie Smith" userId="fed1330f33f5650e" providerId="LiveId" clId="{FAB3C1B3-1A15-44F8-802E-65A0DD24F6DA}" dt="2024-02-06T06:16:07.932" v="58"/>
          <ac:picMkLst>
            <pc:docMk/>
            <pc:sldMk cId="1922139011" sldId="281"/>
            <ac:picMk id="11" creationId="{73EDCCD4-B6F4-46C1-B361-0D5A1667400C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6:18:32.056" v="65"/>
        <pc:sldMkLst>
          <pc:docMk/>
          <pc:sldMk cId="2332778949" sldId="287"/>
        </pc:sldMkLst>
        <pc:picChg chg="add del mod">
          <ac:chgData name="Leonie Smith" userId="fed1330f33f5650e" providerId="LiveId" clId="{FAB3C1B3-1A15-44F8-802E-65A0DD24F6DA}" dt="2024-02-06T06:17:38.751" v="61"/>
          <ac:picMkLst>
            <pc:docMk/>
            <pc:sldMk cId="2332778949" sldId="287"/>
            <ac:picMk id="6" creationId="{A03B9462-C8D4-2A29-3F4E-57195328799E}"/>
          </ac:picMkLst>
        </pc:picChg>
        <pc:picChg chg="add del mod ord">
          <ac:chgData name="Leonie Smith" userId="fed1330f33f5650e" providerId="LiveId" clId="{FAB3C1B3-1A15-44F8-802E-65A0DD24F6DA}" dt="2024-02-06T06:18:02.670" v="62"/>
          <ac:picMkLst>
            <pc:docMk/>
            <pc:sldMk cId="2332778949" sldId="287"/>
            <ac:picMk id="9" creationId="{4D1570EB-3F59-332F-22C9-6C16B88EAEA6}"/>
          </ac:picMkLst>
        </pc:picChg>
        <pc:picChg chg="add del mod">
          <ac:chgData name="Leonie Smith" userId="fed1330f33f5650e" providerId="LiveId" clId="{FAB3C1B3-1A15-44F8-802E-65A0DD24F6DA}" dt="2024-02-06T06:18:07.825" v="64"/>
          <ac:picMkLst>
            <pc:docMk/>
            <pc:sldMk cId="2332778949" sldId="287"/>
            <ac:picMk id="10" creationId="{F6F1D8E9-6187-5745-D2C9-443FEA30F8BB}"/>
          </ac:picMkLst>
        </pc:picChg>
        <pc:picChg chg="add del mod ord">
          <ac:chgData name="Leonie Smith" userId="fed1330f33f5650e" providerId="LiveId" clId="{FAB3C1B3-1A15-44F8-802E-65A0DD24F6DA}" dt="2024-02-06T06:18:32.056" v="65"/>
          <ac:picMkLst>
            <pc:docMk/>
            <pc:sldMk cId="2332778949" sldId="287"/>
            <ac:picMk id="13" creationId="{8397ACAB-C3F2-A3C1-AF5D-194A0A805825}"/>
          </ac:picMkLst>
        </pc:picChg>
        <pc:picChg chg="add mod">
          <ac:chgData name="Leonie Smith" userId="fed1330f33f5650e" providerId="LiveId" clId="{FAB3C1B3-1A15-44F8-802E-65A0DD24F6DA}" dt="2024-02-06T06:18:32.056" v="65"/>
          <ac:picMkLst>
            <pc:docMk/>
            <pc:sldMk cId="2332778949" sldId="287"/>
            <ac:picMk id="14" creationId="{2613A60A-57E5-5DCA-056F-2CD7110F915D}"/>
          </ac:picMkLst>
        </pc:picChg>
      </pc:sldChg>
      <pc:sldChg chg="addSp modSp">
        <pc:chgData name="Leonie Smith" userId="fed1330f33f5650e" providerId="LiveId" clId="{FAB3C1B3-1A15-44F8-802E-65A0DD24F6DA}" dt="2024-02-06T06:19:45.544" v="66"/>
        <pc:sldMkLst>
          <pc:docMk/>
          <pc:sldMk cId="3153919605" sldId="289"/>
        </pc:sldMkLst>
        <pc:picChg chg="add mod">
          <ac:chgData name="Leonie Smith" userId="fed1330f33f5650e" providerId="LiveId" clId="{FAB3C1B3-1A15-44F8-802E-65A0DD24F6DA}" dt="2024-02-06T06:19:45.544" v="66"/>
          <ac:picMkLst>
            <pc:docMk/>
            <pc:sldMk cId="3153919605" sldId="289"/>
            <ac:picMk id="6" creationId="{EF607BCF-76EE-C01F-CB62-BF8FE33AFEF3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6:21:54.644" v="79"/>
        <pc:sldMkLst>
          <pc:docMk/>
          <pc:sldMk cId="3279066978" sldId="295"/>
        </pc:sldMkLst>
        <pc:picChg chg="add del mod">
          <ac:chgData name="Leonie Smith" userId="fed1330f33f5650e" providerId="LiveId" clId="{FAB3C1B3-1A15-44F8-802E-65A0DD24F6DA}" dt="2024-02-06T06:21:01.196" v="69"/>
          <ac:picMkLst>
            <pc:docMk/>
            <pc:sldMk cId="3279066978" sldId="295"/>
            <ac:picMk id="6" creationId="{88650836-CDA4-9BFE-4480-D7AD5CDB06B8}"/>
          </ac:picMkLst>
        </pc:picChg>
        <pc:picChg chg="add del mod ord">
          <ac:chgData name="Leonie Smith" userId="fed1330f33f5650e" providerId="LiveId" clId="{FAB3C1B3-1A15-44F8-802E-65A0DD24F6DA}" dt="2024-02-06T06:21:12.567" v="70"/>
          <ac:picMkLst>
            <pc:docMk/>
            <pc:sldMk cId="3279066978" sldId="295"/>
            <ac:picMk id="9" creationId="{FDE4E566-0435-CB60-B818-355DC4C939C0}"/>
          </ac:picMkLst>
        </pc:picChg>
        <pc:picChg chg="add del mod">
          <ac:chgData name="Leonie Smith" userId="fed1330f33f5650e" providerId="LiveId" clId="{FAB3C1B3-1A15-44F8-802E-65A0DD24F6DA}" dt="2024-02-06T06:21:13.940" v="72"/>
          <ac:picMkLst>
            <pc:docMk/>
            <pc:sldMk cId="3279066978" sldId="295"/>
            <ac:picMk id="10" creationId="{8A1D4137-12D6-42A0-F8F6-EEBD2501E36E}"/>
          </ac:picMkLst>
        </pc:picChg>
        <pc:picChg chg="add del mod ord">
          <ac:chgData name="Leonie Smith" userId="fed1330f33f5650e" providerId="LiveId" clId="{FAB3C1B3-1A15-44F8-802E-65A0DD24F6DA}" dt="2024-02-06T06:21:20.795" v="73"/>
          <ac:picMkLst>
            <pc:docMk/>
            <pc:sldMk cId="3279066978" sldId="295"/>
            <ac:picMk id="13" creationId="{E1319FA5-84B2-05BD-020C-1CB59245C645}"/>
          </ac:picMkLst>
        </pc:picChg>
        <pc:picChg chg="add del mod">
          <ac:chgData name="Leonie Smith" userId="fed1330f33f5650e" providerId="LiveId" clId="{FAB3C1B3-1A15-44F8-802E-65A0DD24F6DA}" dt="2024-02-06T06:21:22.279" v="75"/>
          <ac:picMkLst>
            <pc:docMk/>
            <pc:sldMk cId="3279066978" sldId="295"/>
            <ac:picMk id="14" creationId="{943512E2-4EC2-BF48-69D6-54F7A1A9AEFC}"/>
          </ac:picMkLst>
        </pc:picChg>
        <pc:picChg chg="add del mod ord">
          <ac:chgData name="Leonie Smith" userId="fed1330f33f5650e" providerId="LiveId" clId="{FAB3C1B3-1A15-44F8-802E-65A0DD24F6DA}" dt="2024-02-06T06:21:28.296" v="76"/>
          <ac:picMkLst>
            <pc:docMk/>
            <pc:sldMk cId="3279066978" sldId="295"/>
            <ac:picMk id="17" creationId="{62433E04-6A86-DECF-46EF-82DF5C6324DD}"/>
          </ac:picMkLst>
        </pc:picChg>
        <pc:picChg chg="add del mod">
          <ac:chgData name="Leonie Smith" userId="fed1330f33f5650e" providerId="LiveId" clId="{FAB3C1B3-1A15-44F8-802E-65A0DD24F6DA}" dt="2024-02-06T06:21:29.416" v="78"/>
          <ac:picMkLst>
            <pc:docMk/>
            <pc:sldMk cId="3279066978" sldId="295"/>
            <ac:picMk id="18" creationId="{055170D9-51B2-2D3B-E418-4FB0051FC3EB}"/>
          </ac:picMkLst>
        </pc:picChg>
        <pc:picChg chg="add del mod ord">
          <ac:chgData name="Leonie Smith" userId="fed1330f33f5650e" providerId="LiveId" clId="{FAB3C1B3-1A15-44F8-802E-65A0DD24F6DA}" dt="2024-02-06T06:21:54.644" v="79"/>
          <ac:picMkLst>
            <pc:docMk/>
            <pc:sldMk cId="3279066978" sldId="295"/>
            <ac:picMk id="21" creationId="{E0A36BD9-E26A-B422-CF63-98CD4ED905C0}"/>
          </ac:picMkLst>
        </pc:picChg>
        <pc:picChg chg="add mod">
          <ac:chgData name="Leonie Smith" userId="fed1330f33f5650e" providerId="LiveId" clId="{FAB3C1B3-1A15-44F8-802E-65A0DD24F6DA}" dt="2024-02-06T06:21:54.644" v="79"/>
          <ac:picMkLst>
            <pc:docMk/>
            <pc:sldMk cId="3279066978" sldId="295"/>
            <ac:picMk id="22" creationId="{A1C32B2A-8CE0-4CA4-FC99-50AF719BDB18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6:23:30.927" v="89"/>
        <pc:sldMkLst>
          <pc:docMk/>
          <pc:sldMk cId="2871162496" sldId="297"/>
        </pc:sldMkLst>
        <pc:picChg chg="add del mod">
          <ac:chgData name="Leonie Smith" userId="fed1330f33f5650e" providerId="LiveId" clId="{FAB3C1B3-1A15-44F8-802E-65A0DD24F6DA}" dt="2024-02-06T06:22:58.109" v="82"/>
          <ac:picMkLst>
            <pc:docMk/>
            <pc:sldMk cId="2871162496" sldId="297"/>
            <ac:picMk id="6" creationId="{8FB3FCA3-9A03-311C-B412-FC9F3A053508}"/>
          </ac:picMkLst>
        </pc:picChg>
        <pc:picChg chg="add del mod ord">
          <ac:chgData name="Leonie Smith" userId="fed1330f33f5650e" providerId="LiveId" clId="{FAB3C1B3-1A15-44F8-802E-65A0DD24F6DA}" dt="2024-02-06T06:23:03.467" v="83"/>
          <ac:picMkLst>
            <pc:docMk/>
            <pc:sldMk cId="2871162496" sldId="297"/>
            <ac:picMk id="9" creationId="{EB65C828-CA1B-D34E-EB29-48598FA14A6D}"/>
          </ac:picMkLst>
        </pc:picChg>
        <pc:picChg chg="add del mod">
          <ac:chgData name="Leonie Smith" userId="fed1330f33f5650e" providerId="LiveId" clId="{FAB3C1B3-1A15-44F8-802E-65A0DD24F6DA}" dt="2024-02-06T06:23:04.748" v="85"/>
          <ac:picMkLst>
            <pc:docMk/>
            <pc:sldMk cId="2871162496" sldId="297"/>
            <ac:picMk id="10" creationId="{8BAD7506-15C1-3CB4-F362-CEEED0BBC2A4}"/>
          </ac:picMkLst>
        </pc:picChg>
        <pc:picChg chg="add del mod ord">
          <ac:chgData name="Leonie Smith" userId="fed1330f33f5650e" providerId="LiveId" clId="{FAB3C1B3-1A15-44F8-802E-65A0DD24F6DA}" dt="2024-02-06T06:23:12.942" v="86"/>
          <ac:picMkLst>
            <pc:docMk/>
            <pc:sldMk cId="2871162496" sldId="297"/>
            <ac:picMk id="13" creationId="{3F5492EE-DE46-6873-C9FE-0EA4882802CF}"/>
          </ac:picMkLst>
        </pc:picChg>
        <pc:picChg chg="add del mod">
          <ac:chgData name="Leonie Smith" userId="fed1330f33f5650e" providerId="LiveId" clId="{FAB3C1B3-1A15-44F8-802E-65A0DD24F6DA}" dt="2024-02-06T06:23:16.818" v="88"/>
          <ac:picMkLst>
            <pc:docMk/>
            <pc:sldMk cId="2871162496" sldId="297"/>
            <ac:picMk id="14" creationId="{0FDAB5F9-AE1B-A0A8-ED6C-C6217D759CAF}"/>
          </ac:picMkLst>
        </pc:picChg>
        <pc:picChg chg="add del mod ord">
          <ac:chgData name="Leonie Smith" userId="fed1330f33f5650e" providerId="LiveId" clId="{FAB3C1B3-1A15-44F8-802E-65A0DD24F6DA}" dt="2024-02-06T06:23:30.927" v="89"/>
          <ac:picMkLst>
            <pc:docMk/>
            <pc:sldMk cId="2871162496" sldId="297"/>
            <ac:picMk id="17" creationId="{FD70E9C1-D64C-41B8-BBBB-CEDC26FE3E0D}"/>
          </ac:picMkLst>
        </pc:picChg>
        <pc:picChg chg="add mod">
          <ac:chgData name="Leonie Smith" userId="fed1330f33f5650e" providerId="LiveId" clId="{FAB3C1B3-1A15-44F8-802E-65A0DD24F6DA}" dt="2024-02-06T06:23:30.927" v="89"/>
          <ac:picMkLst>
            <pc:docMk/>
            <pc:sldMk cId="2871162496" sldId="297"/>
            <ac:picMk id="18" creationId="{2E58433A-849A-4B92-537A-6DB576AA357A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6:25:09.322" v="93"/>
        <pc:sldMkLst>
          <pc:docMk/>
          <pc:sldMk cId="4212320165" sldId="299"/>
        </pc:sldMkLst>
        <pc:picChg chg="add del mod">
          <ac:chgData name="Leonie Smith" userId="fed1330f33f5650e" providerId="LiveId" clId="{FAB3C1B3-1A15-44F8-802E-65A0DD24F6DA}" dt="2024-02-06T06:24:52.569" v="92"/>
          <ac:picMkLst>
            <pc:docMk/>
            <pc:sldMk cId="4212320165" sldId="299"/>
            <ac:picMk id="6" creationId="{6B56469A-2106-A54E-1408-6C3454BFC0A7}"/>
          </ac:picMkLst>
        </pc:picChg>
        <pc:picChg chg="add del mod ord">
          <ac:chgData name="Leonie Smith" userId="fed1330f33f5650e" providerId="LiveId" clId="{FAB3C1B3-1A15-44F8-802E-65A0DD24F6DA}" dt="2024-02-06T06:25:09.322" v="93"/>
          <ac:picMkLst>
            <pc:docMk/>
            <pc:sldMk cId="4212320165" sldId="299"/>
            <ac:picMk id="9" creationId="{0853F6A7-2725-B617-3384-AB1C3E263970}"/>
          </ac:picMkLst>
        </pc:picChg>
        <pc:picChg chg="add mod">
          <ac:chgData name="Leonie Smith" userId="fed1330f33f5650e" providerId="LiveId" clId="{FAB3C1B3-1A15-44F8-802E-65A0DD24F6DA}" dt="2024-02-06T06:25:09.322" v="93"/>
          <ac:picMkLst>
            <pc:docMk/>
            <pc:sldMk cId="4212320165" sldId="299"/>
            <ac:picMk id="10" creationId="{6B0BF453-4FD7-7464-C952-0DF4ABD9897D}"/>
          </ac:picMkLst>
        </pc:picChg>
      </pc:sldChg>
      <pc:sldChg chg="addSp delSp modSp mod modTransition modAnim">
        <pc:chgData name="Leonie Smith" userId="fed1330f33f5650e" providerId="LiveId" clId="{FAB3C1B3-1A15-44F8-802E-65A0DD24F6DA}" dt="2024-02-06T06:54:26.746" v="124"/>
        <pc:sldMkLst>
          <pc:docMk/>
          <pc:sldMk cId="687286829" sldId="301"/>
        </pc:sldMkLst>
        <pc:picChg chg="add del mod">
          <ac:chgData name="Leonie Smith" userId="fed1330f33f5650e" providerId="LiveId" clId="{FAB3C1B3-1A15-44F8-802E-65A0DD24F6DA}" dt="2024-02-06T06:50:40.148" v="96"/>
          <ac:picMkLst>
            <pc:docMk/>
            <pc:sldMk cId="687286829" sldId="301"/>
            <ac:picMk id="8" creationId="{4A5DCE45-047E-E170-1C22-BE997E135FA4}"/>
          </ac:picMkLst>
        </pc:picChg>
        <pc:picChg chg="add del mod ord">
          <ac:chgData name="Leonie Smith" userId="fed1330f33f5650e" providerId="LiveId" clId="{FAB3C1B3-1A15-44F8-802E-65A0DD24F6DA}" dt="2024-02-06T06:50:47.071" v="97"/>
          <ac:picMkLst>
            <pc:docMk/>
            <pc:sldMk cId="687286829" sldId="301"/>
            <ac:picMk id="12" creationId="{9C3EB495-4592-3D7E-7D0A-59504C7A3F19}"/>
          </ac:picMkLst>
        </pc:picChg>
        <pc:picChg chg="add del mod">
          <ac:chgData name="Leonie Smith" userId="fed1330f33f5650e" providerId="LiveId" clId="{FAB3C1B3-1A15-44F8-802E-65A0DD24F6DA}" dt="2024-02-06T06:50:49.771" v="99"/>
          <ac:picMkLst>
            <pc:docMk/>
            <pc:sldMk cId="687286829" sldId="301"/>
            <ac:picMk id="13" creationId="{038D0F47-9602-4ACA-E344-C000029F75D4}"/>
          </ac:picMkLst>
        </pc:picChg>
        <pc:picChg chg="add del mod ord">
          <ac:chgData name="Leonie Smith" userId="fed1330f33f5650e" providerId="LiveId" clId="{FAB3C1B3-1A15-44F8-802E-65A0DD24F6DA}" dt="2024-02-06T06:51:05.548" v="100"/>
          <ac:picMkLst>
            <pc:docMk/>
            <pc:sldMk cId="687286829" sldId="301"/>
            <ac:picMk id="16" creationId="{D7E9864A-7EC9-E75D-B6F8-4F3A8404E09E}"/>
          </ac:picMkLst>
        </pc:picChg>
        <pc:picChg chg="add del mod">
          <ac:chgData name="Leonie Smith" userId="fed1330f33f5650e" providerId="LiveId" clId="{FAB3C1B3-1A15-44F8-802E-65A0DD24F6DA}" dt="2024-02-06T06:51:06.633" v="102"/>
          <ac:picMkLst>
            <pc:docMk/>
            <pc:sldMk cId="687286829" sldId="301"/>
            <ac:picMk id="17" creationId="{10F5D113-8060-8B95-0564-E6B934C12D25}"/>
          </ac:picMkLst>
        </pc:picChg>
        <pc:picChg chg="add del mod ord">
          <ac:chgData name="Leonie Smith" userId="fed1330f33f5650e" providerId="LiveId" clId="{FAB3C1B3-1A15-44F8-802E-65A0DD24F6DA}" dt="2024-02-06T06:51:30.758" v="103"/>
          <ac:picMkLst>
            <pc:docMk/>
            <pc:sldMk cId="687286829" sldId="301"/>
            <ac:picMk id="20" creationId="{2FC23287-DD16-834C-DD4F-36B1CED778D4}"/>
          </ac:picMkLst>
        </pc:picChg>
        <pc:picChg chg="add del mod">
          <ac:chgData name="Leonie Smith" userId="fed1330f33f5650e" providerId="LiveId" clId="{FAB3C1B3-1A15-44F8-802E-65A0DD24F6DA}" dt="2024-02-06T06:51:44.793" v="105"/>
          <ac:picMkLst>
            <pc:docMk/>
            <pc:sldMk cId="687286829" sldId="301"/>
            <ac:picMk id="21" creationId="{9C059C93-F23E-72E3-74D7-D126680D1FF5}"/>
          </ac:picMkLst>
        </pc:picChg>
        <pc:picChg chg="add del mod ord">
          <ac:chgData name="Leonie Smith" userId="fed1330f33f5650e" providerId="LiveId" clId="{FAB3C1B3-1A15-44F8-802E-65A0DD24F6DA}" dt="2024-02-06T06:51:57.250" v="106"/>
          <ac:picMkLst>
            <pc:docMk/>
            <pc:sldMk cId="687286829" sldId="301"/>
            <ac:picMk id="25" creationId="{14FA300F-DC9F-586E-8E74-1074B487A282}"/>
          </ac:picMkLst>
        </pc:picChg>
        <pc:picChg chg="add del mod">
          <ac:chgData name="Leonie Smith" userId="fed1330f33f5650e" providerId="LiveId" clId="{FAB3C1B3-1A15-44F8-802E-65A0DD24F6DA}" dt="2024-02-06T06:52:04.421" v="108"/>
          <ac:picMkLst>
            <pc:docMk/>
            <pc:sldMk cId="687286829" sldId="301"/>
            <ac:picMk id="26" creationId="{CF71159A-334A-3F9F-FD4A-EDFDAA9D872F}"/>
          </ac:picMkLst>
        </pc:picChg>
        <pc:picChg chg="add del mod ord">
          <ac:chgData name="Leonie Smith" userId="fed1330f33f5650e" providerId="LiveId" clId="{FAB3C1B3-1A15-44F8-802E-65A0DD24F6DA}" dt="2024-02-06T06:52:15.765" v="109"/>
          <ac:picMkLst>
            <pc:docMk/>
            <pc:sldMk cId="687286829" sldId="301"/>
            <ac:picMk id="29" creationId="{5815F3ED-9596-CF02-6F02-7A2077C9C24E}"/>
          </ac:picMkLst>
        </pc:picChg>
        <pc:picChg chg="add del mod">
          <ac:chgData name="Leonie Smith" userId="fed1330f33f5650e" providerId="LiveId" clId="{FAB3C1B3-1A15-44F8-802E-65A0DD24F6DA}" dt="2024-02-06T06:52:17.439" v="111"/>
          <ac:picMkLst>
            <pc:docMk/>
            <pc:sldMk cId="687286829" sldId="301"/>
            <ac:picMk id="30" creationId="{4929E63C-574E-ED84-98AE-5C7604B3D627}"/>
          </ac:picMkLst>
        </pc:picChg>
        <pc:picChg chg="add del mod ord">
          <ac:chgData name="Leonie Smith" userId="fed1330f33f5650e" providerId="LiveId" clId="{FAB3C1B3-1A15-44F8-802E-65A0DD24F6DA}" dt="2024-02-06T06:52:38.772" v="112"/>
          <ac:picMkLst>
            <pc:docMk/>
            <pc:sldMk cId="687286829" sldId="301"/>
            <ac:picMk id="33" creationId="{ACF0BA28-8D2C-02CD-20B3-F06363AE8A61}"/>
          </ac:picMkLst>
        </pc:picChg>
        <pc:picChg chg="add del mod">
          <ac:chgData name="Leonie Smith" userId="fed1330f33f5650e" providerId="LiveId" clId="{FAB3C1B3-1A15-44F8-802E-65A0DD24F6DA}" dt="2024-02-06T06:52:45.143" v="114"/>
          <ac:picMkLst>
            <pc:docMk/>
            <pc:sldMk cId="687286829" sldId="301"/>
            <ac:picMk id="34" creationId="{3C536EAA-23C7-079B-9D41-46FFC78762F9}"/>
          </ac:picMkLst>
        </pc:picChg>
        <pc:picChg chg="add del mod ord">
          <ac:chgData name="Leonie Smith" userId="fed1330f33f5650e" providerId="LiveId" clId="{FAB3C1B3-1A15-44F8-802E-65A0DD24F6DA}" dt="2024-02-06T06:52:56.299" v="115"/>
          <ac:picMkLst>
            <pc:docMk/>
            <pc:sldMk cId="687286829" sldId="301"/>
            <ac:picMk id="37" creationId="{47C5578D-CC30-0000-7AC6-030CF5D7F985}"/>
          </ac:picMkLst>
        </pc:picChg>
        <pc:picChg chg="add del mod">
          <ac:chgData name="Leonie Smith" userId="fed1330f33f5650e" providerId="LiveId" clId="{FAB3C1B3-1A15-44F8-802E-65A0DD24F6DA}" dt="2024-02-06T06:52:57.686" v="117"/>
          <ac:picMkLst>
            <pc:docMk/>
            <pc:sldMk cId="687286829" sldId="301"/>
            <ac:picMk id="38" creationId="{7D51393B-6576-11B4-B7A5-62138F675D76}"/>
          </ac:picMkLst>
        </pc:picChg>
        <pc:picChg chg="add del mod ord">
          <ac:chgData name="Leonie Smith" userId="fed1330f33f5650e" providerId="LiveId" clId="{FAB3C1B3-1A15-44F8-802E-65A0DD24F6DA}" dt="2024-02-06T06:53:21.072" v="118"/>
          <ac:picMkLst>
            <pc:docMk/>
            <pc:sldMk cId="687286829" sldId="301"/>
            <ac:picMk id="41" creationId="{BE361D9A-81D2-E466-2156-655A9F95022D}"/>
          </ac:picMkLst>
        </pc:picChg>
        <pc:picChg chg="add del mod">
          <ac:chgData name="Leonie Smith" userId="fed1330f33f5650e" providerId="LiveId" clId="{FAB3C1B3-1A15-44F8-802E-65A0DD24F6DA}" dt="2024-02-06T06:53:23.693" v="120"/>
          <ac:picMkLst>
            <pc:docMk/>
            <pc:sldMk cId="687286829" sldId="301"/>
            <ac:picMk id="42" creationId="{0D540D05-6F97-3803-5558-B53B49D5BE25}"/>
          </ac:picMkLst>
        </pc:picChg>
        <pc:picChg chg="add del mod ord">
          <ac:chgData name="Leonie Smith" userId="fed1330f33f5650e" providerId="LiveId" clId="{FAB3C1B3-1A15-44F8-802E-65A0DD24F6DA}" dt="2024-02-06T06:53:47.094" v="121"/>
          <ac:picMkLst>
            <pc:docMk/>
            <pc:sldMk cId="687286829" sldId="301"/>
            <ac:picMk id="45" creationId="{2F227CF1-5FEE-26D5-02BB-963F2A495728}"/>
          </ac:picMkLst>
        </pc:picChg>
        <pc:picChg chg="add del mod">
          <ac:chgData name="Leonie Smith" userId="fed1330f33f5650e" providerId="LiveId" clId="{FAB3C1B3-1A15-44F8-802E-65A0DD24F6DA}" dt="2024-02-06T06:54:02.797" v="123"/>
          <ac:picMkLst>
            <pc:docMk/>
            <pc:sldMk cId="687286829" sldId="301"/>
            <ac:picMk id="46" creationId="{59A0FB73-EFAC-39A2-AC38-50743150E498}"/>
          </ac:picMkLst>
        </pc:picChg>
        <pc:picChg chg="add del mod ord">
          <ac:chgData name="Leonie Smith" userId="fed1330f33f5650e" providerId="LiveId" clId="{FAB3C1B3-1A15-44F8-802E-65A0DD24F6DA}" dt="2024-02-06T06:54:26.746" v="124"/>
          <ac:picMkLst>
            <pc:docMk/>
            <pc:sldMk cId="687286829" sldId="301"/>
            <ac:picMk id="50" creationId="{1AEE2463-6B23-3E94-2CE9-424E4D192DEF}"/>
          </ac:picMkLst>
        </pc:picChg>
        <pc:picChg chg="add mod">
          <ac:chgData name="Leonie Smith" userId="fed1330f33f5650e" providerId="LiveId" clId="{FAB3C1B3-1A15-44F8-802E-65A0DD24F6DA}" dt="2024-02-06T06:54:26.746" v="124"/>
          <ac:picMkLst>
            <pc:docMk/>
            <pc:sldMk cId="687286829" sldId="301"/>
            <ac:picMk id="51" creationId="{9843FF2D-C052-6E1B-6B44-CCC79E609FE9}"/>
          </ac:picMkLst>
        </pc:picChg>
      </pc:sldChg>
      <pc:sldChg chg="addSp modSp">
        <pc:chgData name="Leonie Smith" userId="fed1330f33f5650e" providerId="LiveId" clId="{FAB3C1B3-1A15-44F8-802E-65A0DD24F6DA}" dt="2024-02-06T06:55:41.764" v="125"/>
        <pc:sldMkLst>
          <pc:docMk/>
          <pc:sldMk cId="4194732220" sldId="303"/>
        </pc:sldMkLst>
        <pc:picChg chg="add mod">
          <ac:chgData name="Leonie Smith" userId="fed1330f33f5650e" providerId="LiveId" clId="{FAB3C1B3-1A15-44F8-802E-65A0DD24F6DA}" dt="2024-02-06T06:55:41.764" v="125"/>
          <ac:picMkLst>
            <pc:docMk/>
            <pc:sldMk cId="4194732220" sldId="303"/>
            <ac:picMk id="6" creationId="{95D4DF27-0B79-B192-88DB-FE0E57CAA94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37 </a:t>
            </a:r>
            <a:r>
              <a:rPr lang="en-US" sz="1200" b="1" i="0" u="none" strike="noStrike" baseline="0" dirty="0">
                <a:latin typeface="TimesNewRomanPS-BoldMT"/>
              </a:rPr>
              <a:t>People reject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Jesus is the Bread of Life- John 6:22-71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Officers sent to seize Jesus - John 7:1-53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Woman accused of adultery - John 8:1-12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talks to angry Pharisees - John 8:13-59 (Right near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Blind man cured - John 9:1-41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Good Shepherd - John 10:1-21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Jewish leaders try to stone Jesus - John 10:22-42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37-5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C48164-EBB1-B84C-6280-5C06D51C7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3"/>
    </mc:Choice>
    <mc:Fallback xmlns="">
      <p:transition spd="slow" advTm="3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78F98-CC15-387E-8778-AC57D4FE9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7834"/>
            <a:ext cx="12192000" cy="7115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5A9976-6504-6793-089B-CEC11B213CB3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He told him, “Go, wash in the Pool of Siloam” (which means “Sent”). So the man went and washed, and came back seeing.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730A0-5B79-F25E-EBD5-E94D68D08C71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उससे कहा, “जा, शीलोह के कुण्ड में धो ले” (शीलोह का अर्थ भेजा हुआ है) अतः उसने जाकर धोया, और देखता हुआ लौट आया।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8BF0B1-0336-F932-FC65-3320256DF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4"/>
    </mc:Choice>
    <mc:Fallback xmlns="">
      <p:transition spd="slow" advTm="1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9EC84-5A26-64C1-78D2-1055B76E2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295"/>
            <a:ext cx="12192000" cy="687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0AEF3-9D48-EF44-0568-F301CBD5C148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this, his neighbors and those who had formerly seen him begging began to ask, “Isn’t this the man who used to sit and beg?”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72E05-3BC8-2265-0F6A-381D698EFE19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तब पड़ोसी और जिन्होंने पहले उसे भीख माँगते देखा था, कहने लगे, “क्या यह वही नहीं, जो बैठा भीख माँगा करता था?”</a:t>
            </a:r>
            <a:endParaRPr lang="en-IN" sz="4000" dirty="0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E4A1A0A7-CF6F-7FE6-3FFE-7AAEFDC72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2"/>
    </mc:Choice>
    <mc:Fallback xmlns="">
      <p:transition spd="slow" advTm="1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41F5C-2F55-8D35-F9D4-F2B823FD3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6CECB0-DFD0-84C5-6CE6-95DE0745C959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Some claimed that he was, but others said, “No, he just looks like him.”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 man kept saying, “I am the one.”</a:t>
            </a:r>
          </a:p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“How then were your eyes opened?” they asked.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606A0-C488-A0C4-2BD7-C7695EF69160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कुछ लोगों ने कहा, “यह वही है,” औरों ने कहा, “नहीं, परन्तु उसके समान है” उसने कहा, “मैं वही हूँ।” </a:t>
            </a:r>
            <a:r>
              <a:rPr lang="hi-IN" sz="38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तब वे उससे पूछने लगे, “तेरी आँखें कैसे खुल गईं?”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601B7570-6C61-EE92-25B6-CF08CB590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4"/>
    </mc:Choice>
    <mc:Fallback xmlns="">
      <p:transition spd="slow" advTm="16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B127F-D44B-58AC-DADB-28CA08E99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631"/>
            <a:ext cx="12192000" cy="7167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F29D99-CB04-80D6-E122-A62B82EE91AF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9,10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answered, “The man they call Jesus made some mud and anointed my eyes, and He told me to go to Siloam and wash. So I went and washed and received my sight.”</a:t>
            </a:r>
            <a:endParaRPr lang="en-IN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0AF46-CA88-F726-608B-90F21F8D6EFE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उसने उत्तर दिया, “यीशु नामक एक व्यक्ति ने मिट्टी सानी, और मेरी आँखों पर लगाकर मुझसे कहा, ‘शीलोह में जाकर धो ले,’ तो मैं गया, और धोकर देखने लगा।”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F1FB5D8-9678-90F9-A713-AE7AFA0F1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2"/>
    </mc:Choice>
    <mc:Fallback xmlns="">
      <p:transition spd="slow" advTm="1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60FE0-4184-73D2-010C-E88858957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362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B7692-271B-05EF-F2CA-878B727A10D5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71581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“Where is He?” they asked.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“I do not know,” he answered.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brought to the Pharisees the man who had been blind.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148DCB-2ADE-3EDC-1635-B1B94D722887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उन्होंने उससे पूछा, “वह कहाँ है?” उसने कहा, “मैं नहीं जानता।”</a:t>
            </a:r>
          </a:p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लोग उसे जो पहले अंधा था फरीसियों के पास ले गए।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B5734C-DF28-BE6A-A6E2-0B6395FD2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0"/>
    </mc:Choice>
    <mc:Fallback xmlns="">
      <p:transition spd="slow" advTm="1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3C4ED-3D02-E6C2-DF38-924AF487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6027" y="0"/>
            <a:ext cx="132780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D84453-1708-EFCF-11D6-0229BCD1CA80}"/>
              </a:ext>
            </a:extLst>
          </p:cNvPr>
          <p:cNvSpPr txBox="1"/>
          <p:nvPr/>
        </p:nvSpPr>
        <p:spPr>
          <a:xfrm>
            <a:off x="572345" y="4251337"/>
            <a:ext cx="6165340" cy="1358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>
                <a:solidFill>
                  <a:schemeClr val="bg1"/>
                </a:solidFill>
              </a:rPr>
              <a:t>अंधा आदमी ठीक हो गया - यूहन्ना 9:1-41</a:t>
            </a:r>
            <a:endParaRPr lang="en-IN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04683-D1A3-A80D-4C29-60B3FDE06FF7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ACABB-7C3D-CEC3-BDAC-BE9233ADE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777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1127F0-A0FD-2CA9-7F31-C614F2080740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12,13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 Pharisees also asked him how he had received his sight.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man answered, “He put mud on my eyes, and I washed, and now I can see.”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7E817-5BF1-DEBC-5DCD-4C39929C063F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फिर फरीसियों ने भी उससे पूछा; तेरी आँखें किस रीति से खुल गई? उसने उनसे कहा, “उसने मेरी आँखों पर मिट्टी लगाई, फिर मैंने धो लिया, और अब देखता हूँ।”</a:t>
            </a:r>
            <a:endParaRPr lang="en-IN" sz="38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3EDCCD4-B6F4-46C1-B361-0D5A16674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1"/>
    </mc:Choice>
    <mc:Fallback xmlns="">
      <p:transition spd="slow" advTm="17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7C910-711F-C733-6C09-516CDFBCE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863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696073-32A4-F0AA-EA19-70135F20BDE9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Jews still did not believe that the man had been blind and had received his sight until they summoned his parents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asked, “Is this your son, the one you say was born blind? So how is it that he can now see?”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531B7-0F20-C4C6-82CA-9A5F35449101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परन्तु यहूदियों को विश्वास न हुआ कि यह अंधा था और अब देखता है जब तक उन्होंने उसके माता-पिता को जिसकी आँखें खुल गई थी, बुलाकर</a:t>
            </a:r>
            <a:endParaRPr lang="en-US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उनसे पूछा, “क्या यह तुम्हारा पुत्र है, जिसे तुम कहते हो कि अंधा जन्मा था? फिर अब कैसे देखता है?”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613A60A-57E5-5DCA-056F-2CD7110F9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0"/>
    </mc:Choice>
    <mc:Fallback xmlns="">
      <p:transition spd="slow" advTm="2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03AC2-7923-395D-D6C3-60D96E0F2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4199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7219A5-30E2-63EA-1C6C-AB09914EB461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18,19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His parents answered, “We know he is our son, and we know he was born blind.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how he can now see or who opened his eyes, we do not know. Ask him. He is old enough to speak for himself.”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F3125-9889-D560-61EB-6932194F60BD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उसके माता-पिता ने उत्तर दिया, “हम तो जानते हैं कि यह हमारा पुत्र है, और अंधा जन्मा था।</a:t>
            </a:r>
            <a:endParaRPr lang="en-US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परन्तु हम यह नहीं जानते हैं कि अब कैसे देखता है; और न यह जानते हैं, कि किसने उसकी आँखें खोलीं; वह सयाना है; उसी से पूछ लो; वह अपने विषय में आप कह देगा।”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607BCF-76EE-C01F-CB62-BF8FE33AF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9"/>
    </mc:Choice>
    <mc:Fallback xmlns="">
      <p:transition spd="slow" advTm="2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64F70-8216-B9E0-D0DF-6CF77BBA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8023"/>
            <a:ext cx="12501563" cy="6896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61CA55-4E18-1B18-C9B4-0D3EA22ACA09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20,21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“What did He do to you?” they asked. “How did He open your eyes?”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25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answered, “Whether He is a sinner I do not know. There is one thing I do know: I was blind, but now I see!”</a:t>
            </a:r>
            <a:endParaRPr lang="en-IN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31F335-18D9-913B-24D8-B8E605A58524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उन्होंने उससे फिर कहा, “उसने तेरे साथ क्या किया? और किस तरह तेरी आँखें खोली?”</a:t>
            </a:r>
            <a:endParaRPr lang="en-US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उत्तर दिया, “मैं नहीं जानता कि वह पापी है या नहीं मैं एक बात जानता हूँ कि मैं अंधा था और अब देखता हूँ।”</a:t>
            </a:r>
          </a:p>
          <a:p>
            <a:pPr algn="l"/>
            <a:endParaRPr lang="hi-IN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1C32B2A-8CE0-4CA4-FC99-50AF719BD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4"/>
    </mc:Choice>
    <mc:Fallback xmlns="">
      <p:transition spd="slow" advTm="2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707F6-58A7-9F24-335A-6AAB61273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8561" y="0"/>
            <a:ext cx="131305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AF11FE-92C1-9034-1B0F-22AF407AC847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6,25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866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“I told you already, and you didn’t listen. Why do you want to hear it again? You don’t also want to become his disciples, do you?”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2EE88-443B-B1DB-EE6D-DFAF84AC844C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उसने उनसे कहा, “मैं तो तुम से कह चुका, और तुम ने न सुना; अब दूसरी बार क्यों सुनना चाहते हो? क्या तुम भी उसके चेले होना चाहते हो?”</a:t>
            </a:r>
            <a:endParaRPr lang="en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E58433A-849A-4B92-537A-6DB576AA3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11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1"/>
    </mc:Choice>
    <mc:Fallback xmlns="">
      <p:transition spd="slow" advTm="10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Blind man cured - John 9:1-41 </a:t>
            </a:r>
            <a:endParaRPr lang="en-IN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B3C82-6587-BA4C-F4AA-2864EFDCE9FC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अंधा आदमी ठीक हो गया - यूहन्ना 9:1-41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C87DB1-ADA7-EA74-D8E5-EF2FE23E1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"/>
    </mc:Choice>
    <mc:Fallback xmlns="">
      <p:transition spd="slow" advTm="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060B8-2E2A-BE1A-BDC9-47BBDFFE6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042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709D52-2C7C-7FCE-2563-9F9100860013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64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replied, “You were born in utter sin, and you are instructing us?” And they threw him out.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1C04A-BD0A-5887-6D71-D9FFD275BA7B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उन्होंने उसको उत्तर दिया, “तू तो बिलकुल पापों में जन्मा है, तू हमें क्या सिखाता है?” और उन्होंने उसे बाहर निकाल दिया।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B0BF453-4FD7-7464-C952-0DF4ABD98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232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5"/>
    </mc:Choice>
    <mc:Fallback xmlns="">
      <p:transition spd="slow" advTm="13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B86D1-4718-FE6B-5DE3-7122BB28C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3677"/>
            <a:ext cx="12330113" cy="6921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AE8BC-8FEE-0E7F-6B99-D3DDD93B990D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010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Jesus heard that they had thrown him out, He found the man and said, “Do you believe in the Son of Man ?”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“Who is He, Sir?” he replied. “Tell me so that I may believe in Him.”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A4E2D-0F9B-31E5-0F9B-5048D60CB228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सुना, कि उन्होंने उसे बाहर निकाल दिया है; और जब उससे भेंट हुई तो कहा, “क्या तू परमेश्वर के पुत्र पर विश्वास करता है?”</a:t>
            </a:r>
            <a:endParaRPr lang="en-US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 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उसने उत्तर दिया, “हे प्रभु, वह कौन है कि मैं उस पर विश्वास करूँ?”</a:t>
            </a:r>
            <a:endParaRPr lang="en-IN" sz="3600" dirty="0"/>
          </a:p>
        </p:txBody>
      </p:sp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9843FF2D-C052-6E1B-6B44-CCC79E609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872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2"/>
    </mc:Choice>
    <mc:Fallback xmlns="">
      <p:transition spd="slow" advTm="2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412BA-4F4E-205A-F30C-B8F3F5B7C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80212"/>
            <a:ext cx="12192000" cy="7038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A47DE-F73B-160D-8827-A95819FE64E3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35,36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508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“You have already seen Him,” Jesus answered. “He is the One speaking with you.”</a:t>
            </a:r>
          </a:p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“Lord, I believe,” he said. And he worshiped Jesus.</a:t>
            </a:r>
          </a:p>
          <a:p>
            <a:br>
              <a:rPr lang="en-US" sz="3600"/>
            </a:b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D7A46-FC4A-AEF8-F1EF-6F954D7C3979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उससे कहा, “तूने उसे देखा भी है; और जो तेरे साथ बातें कर रहा है वही है।” </a:t>
            </a:r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उसने कहा, “हे प्रभु, मैं विश्वास करता हूँ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c।”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उसे दण्डवत् किया।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D4DF27-0B79-B192-88DB-FE0E57CAA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47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5"/>
    </mc:Choice>
    <mc:Fallback xmlns="">
      <p:transition spd="slow" advTm="17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33DDD-B8CE-9172-707E-647745FD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6027" y="0"/>
            <a:ext cx="132780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CE7C7E-B468-3C20-FFA1-02035E8AE20E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37,38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76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D06A1E-17B6-AB6F-FBA4-D71B8E80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6027" y="0"/>
            <a:ext cx="132780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29BA11-20D8-3A4A-99E2-6F7E66493C1F}"/>
              </a:ext>
            </a:extLst>
          </p:cNvPr>
          <p:cNvSpPr txBox="1"/>
          <p:nvPr/>
        </p:nvSpPr>
        <p:spPr>
          <a:xfrm>
            <a:off x="572345" y="4251337"/>
            <a:ext cx="6165340" cy="1358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>
                <a:solidFill>
                  <a:schemeClr val="bg1"/>
                </a:solidFill>
              </a:rPr>
              <a:t>अंधा आदमी ठीक हो गया - यूहन्ना 9:1-41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Now as Jesus was passing by, He saw a man blind from birth,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His disciples asked Him, “Rabbi, who sinned, this man or his parents, that he was born blind?”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C36AC3-A673-5B8F-2C0A-122ECEBA1F47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फिर जाते हुए उसने एक मनुष्य को देखा, जो जन्म से अंधा था। </a:t>
            </a:r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और उसके चेलों ने उससे पूछा, “हे रब्बी, किसने पाप किया था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कि यह अंधा जन्मा, इस मनुष्य ने, या उसके माता पिता ने?”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6C8848E-CD64-6537-AAE8-58AEF6FB3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7"/>
    </mc:Choice>
    <mc:Fallback xmlns="">
      <p:transition spd="slow" advTm="22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97BAB-7062-5D6F-D024-7C6437925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769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D9BA2-1FAA-CDAF-9A83-AD902CB4CB95}"/>
              </a:ext>
            </a:extLst>
          </p:cNvPr>
          <p:cNvSpPr txBox="1"/>
          <p:nvPr/>
        </p:nvSpPr>
        <p:spPr>
          <a:xfrm>
            <a:off x="9533219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TimesNewRomanPSMT"/>
              </a:rPr>
              <a:t> 9:1,2</a:t>
            </a:r>
            <a:endParaRPr lang="bo-CN" sz="28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Jesus answered, “Neither this man nor his parents sinned, but this happened so that the works of God would be displayed in him.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4D051-0DBF-C043-7205-4054F0912E4D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यीशु ने उत्तर दिया, “न तो इसने पाप किया था, न इसके माता पिता ने परन्तु यह इसलिए हुआ, कि परमेश्वर के काम उसमें प्रगट हों।</a:t>
            </a:r>
            <a:endParaRPr lang="en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78AF814-53C5-C62F-6CD5-5677AAAA8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8"/>
    </mc:Choice>
    <mc:Fallback xmlns="">
      <p:transition spd="slow" advTm="1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CC1D7-6526-A2E1-2321-2F1867AB0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695"/>
            <a:ext cx="12192000" cy="6979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2E11F-DE71-6C40-A72E-4C5F4008A317}"/>
              </a:ext>
            </a:extLst>
          </p:cNvPr>
          <p:cNvSpPr txBox="1"/>
          <p:nvPr/>
        </p:nvSpPr>
        <p:spPr>
          <a:xfrm>
            <a:off x="357138" y="318178"/>
            <a:ext cx="357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9: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Jesus had said this, He spit on the ground, made some mud, and applied it to the man’s eyes.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29879-67AA-CE99-83D1-97B23AA85111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यह कहकर उसने भूमि पर थूका और उस थूक से मिट्टी सानी, और वह मिट्टी उस अंधे की आँखों पर लगाकर।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0D5311C-5895-9B24-111E-2203954A4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1"/>
    </mc:Choice>
    <mc:Fallback xmlns="">
      <p:transition spd="slow" advTm="1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3098</TotalTime>
  <Words>1566</Words>
  <Application>Microsoft Office PowerPoint</Application>
  <PresentationFormat>Widescreen</PresentationFormat>
  <Paragraphs>85</Paragraphs>
  <Slides>36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Aptos</vt:lpstr>
      <vt:lpstr>Arial</vt:lpstr>
      <vt:lpstr>Calibri</vt:lpstr>
      <vt:lpstr>Calibri Light</vt:lpstr>
      <vt:lpstr>font1</vt:lpstr>
      <vt:lpstr>Inter</vt:lpstr>
      <vt:lpstr>Mangal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37-5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69</cp:revision>
  <dcterms:created xsi:type="dcterms:W3CDTF">2022-09-30T06:26:14Z</dcterms:created>
  <dcterms:modified xsi:type="dcterms:W3CDTF">2024-08-05T16:13:29Z</dcterms:modified>
</cp:coreProperties>
</file>