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58" r:id="rId3"/>
    <p:sldId id="259" r:id="rId4"/>
    <p:sldId id="270" r:id="rId5"/>
    <p:sldId id="260" r:id="rId6"/>
    <p:sldId id="290" r:id="rId7"/>
    <p:sldId id="289" r:id="rId8"/>
    <p:sldId id="271" r:id="rId9"/>
    <p:sldId id="261" r:id="rId10"/>
    <p:sldId id="272" r:id="rId11"/>
    <p:sldId id="262" r:id="rId12"/>
    <p:sldId id="273" r:id="rId13"/>
    <p:sldId id="263" r:id="rId14"/>
    <p:sldId id="274" r:id="rId15"/>
    <p:sldId id="264" r:id="rId16"/>
    <p:sldId id="275" r:id="rId17"/>
    <p:sldId id="265" r:id="rId18"/>
    <p:sldId id="276" r:id="rId19"/>
    <p:sldId id="266" r:id="rId20"/>
    <p:sldId id="277" r:id="rId21"/>
    <p:sldId id="267" r:id="rId22"/>
    <p:sldId id="278" r:id="rId23"/>
    <p:sldId id="268" r:id="rId24"/>
    <p:sldId id="280" r:id="rId25"/>
    <p:sldId id="281" r:id="rId26"/>
    <p:sldId id="282" r:id="rId27"/>
    <p:sldId id="283" r:id="rId28"/>
    <p:sldId id="28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B21B06-F8A7-4D43-8473-FB9162DF1964}" v="110" dt="2024-02-07T04:19:29.2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4206" autoAdjust="0"/>
  </p:normalViewPr>
  <p:slideViewPr>
    <p:cSldViewPr snapToGrid="0">
      <p:cViewPr varScale="1">
        <p:scale>
          <a:sx n="58" d="100"/>
          <a:sy n="58" d="100"/>
        </p:scale>
        <p:origin x="102" y="10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55DDA547-E910-4766-BF41-BE08E2213EDF}"/>
    <pc:docChg chg="modSld">
      <pc:chgData name="Alfred Smith" userId="3c60a3631c0db8ad" providerId="LiveId" clId="{55DDA547-E910-4766-BF41-BE08E2213EDF}" dt="2023-01-25T14:48:33.883" v="0"/>
      <pc:docMkLst>
        <pc:docMk/>
      </pc:docMkLst>
      <pc:sldChg chg="modSp mod">
        <pc:chgData name="Alfred Smith" userId="3c60a3631c0db8ad" providerId="LiveId" clId="{55DDA547-E910-4766-BF41-BE08E2213EDF}" dt="2023-01-25T14:48:33.883" v="0"/>
        <pc:sldMkLst>
          <pc:docMk/>
          <pc:sldMk cId="1499918570" sldId="257"/>
        </pc:sldMkLst>
        <pc:spChg chg="mod">
          <ac:chgData name="Alfred Smith" userId="3c60a3631c0db8ad" providerId="LiveId" clId="{55DDA547-E910-4766-BF41-BE08E2213EDF}" dt="2023-01-25T14:48:33.883" v="0"/>
          <ac:spMkLst>
            <pc:docMk/>
            <pc:sldMk cId="1499918570" sldId="257"/>
            <ac:spMk id="3" creationId="{0228937D-0D81-2DA1-1C55-FD99B23FE1AE}"/>
          </ac:spMkLst>
        </pc:spChg>
      </pc:sldChg>
    </pc:docChg>
  </pc:docChgLst>
  <pc:docChgLst>
    <pc:chgData name="Leonie Smith" userId="fed1330f33f5650e" providerId="LiveId" clId="{4B1F2351-2E92-4D7C-8191-86DB1AF0B588}"/>
    <pc:docChg chg="custSel modSld">
      <pc:chgData name="Leonie Smith" userId="fed1330f33f5650e" providerId="LiveId" clId="{4B1F2351-2E92-4D7C-8191-86DB1AF0B588}" dt="2023-01-16T08:51:05.154" v="45"/>
      <pc:docMkLst>
        <pc:docMk/>
      </pc:docMkLst>
      <pc:sldChg chg="delSp modTransition modAnim">
        <pc:chgData name="Leonie Smith" userId="fed1330f33f5650e" providerId="LiveId" clId="{4B1F2351-2E92-4D7C-8191-86DB1AF0B588}" dt="2023-01-16T08:49:32.789" v="19"/>
        <pc:sldMkLst>
          <pc:docMk/>
          <pc:sldMk cId="1499918570" sldId="257"/>
        </pc:sldMkLst>
        <pc:picChg chg="del">
          <ac:chgData name="Leonie Smith" userId="fed1330f33f5650e" providerId="LiveId" clId="{4B1F2351-2E92-4D7C-8191-86DB1AF0B588}" dt="2023-01-16T08:49:32.789" v="19"/>
          <ac:picMkLst>
            <pc:docMk/>
            <pc:sldMk cId="1499918570" sldId="257"/>
            <ac:picMk id="4" creationId="{FC436E99-B486-0F34-7E36-C56767853EC8}"/>
          </ac:picMkLst>
        </pc:picChg>
      </pc:sldChg>
      <pc:sldChg chg="addSp delSp modSp mod modTransition">
        <pc:chgData name="Leonie Smith" userId="fed1330f33f5650e" providerId="LiveId" clId="{4B1F2351-2E92-4D7C-8191-86DB1AF0B588}" dt="2023-01-16T08:49:32.789" v="19"/>
        <pc:sldMkLst>
          <pc:docMk/>
          <pc:sldMk cId="3788111665" sldId="258"/>
        </pc:sldMkLst>
        <pc:spChg chg="del">
          <ac:chgData name="Leonie Smith" userId="fed1330f33f5650e" providerId="LiveId" clId="{4B1F2351-2E92-4D7C-8191-86DB1AF0B588}" dt="2023-01-16T08:47:24.618" v="0" actId="21"/>
          <ac:spMkLst>
            <pc:docMk/>
            <pc:sldMk cId="3788111665" sldId="258"/>
            <ac:spMk id="2" creationId="{5008FB62-E0FE-F930-93FD-37C4C5F3599A}"/>
          </ac:spMkLst>
        </pc:spChg>
        <pc:spChg chg="add mod">
          <ac:chgData name="Leonie Smith" userId="fed1330f33f5650e" providerId="LiveId" clId="{4B1F2351-2E92-4D7C-8191-86DB1AF0B588}" dt="2023-01-16T08:48:12.403" v="6"/>
          <ac:spMkLst>
            <pc:docMk/>
            <pc:sldMk cId="3788111665" sldId="258"/>
            <ac:spMk id="4" creationId="{2041B93A-AEFA-EAA4-9187-99D04380FF84}"/>
          </ac:spMkLst>
        </pc:spChg>
      </pc:sldChg>
      <pc:sldChg chg="addSp delSp modSp mod modTransition modAnim">
        <pc:chgData name="Leonie Smith" userId="fed1330f33f5650e" providerId="LiveId" clId="{4B1F2351-2E92-4D7C-8191-86DB1AF0B588}" dt="2023-01-16T08:51:05.154" v="45"/>
        <pc:sldMkLst>
          <pc:docMk/>
          <pc:sldMk cId="454763615" sldId="259"/>
        </pc:sldMkLst>
        <pc:spChg chg="add mod">
          <ac:chgData name="Leonie Smith" userId="fed1330f33f5650e" providerId="LiveId" clId="{4B1F2351-2E92-4D7C-8191-86DB1AF0B588}" dt="2023-01-16T08:51:05.154" v="45"/>
          <ac:spMkLst>
            <pc:docMk/>
            <pc:sldMk cId="454763615" sldId="259"/>
            <ac:spMk id="2" creationId="{5F97ADD7-8B8A-39C3-208B-612B7F18A61E}"/>
          </ac:spMkLst>
        </pc:spChg>
        <pc:spChg chg="del">
          <ac:chgData name="Leonie Smith" userId="fed1330f33f5650e" providerId="LiveId" clId="{4B1F2351-2E92-4D7C-8191-86DB1AF0B588}" dt="2023-01-16T08:49:42.901" v="20" actId="21"/>
          <ac:spMkLst>
            <pc:docMk/>
            <pc:sldMk cId="454763615" sldId="259"/>
            <ac:spMk id="3" creationId="{A58184BD-88F1-BA02-40C1-D8403D0EEC0D}"/>
          </ac:spMkLst>
        </pc:spChg>
        <pc:picChg chg="del">
          <ac:chgData name="Leonie Smith" userId="fed1330f33f5650e" providerId="LiveId" clId="{4B1F2351-2E92-4D7C-8191-86DB1AF0B588}" dt="2023-01-16T08:49:32.789" v="19"/>
          <ac:picMkLst>
            <pc:docMk/>
            <pc:sldMk cId="454763615" sldId="259"/>
            <ac:picMk id="5" creationId="{B46A8394-3769-2FDF-6E54-175029CA5925}"/>
          </ac:picMkLst>
        </pc:picChg>
      </pc:sldChg>
      <pc:sldChg chg="addSp delSp modSp mod modTransition modAnim">
        <pc:chgData name="Leonie Smith" userId="fed1330f33f5650e" providerId="LiveId" clId="{4B1F2351-2E92-4D7C-8191-86DB1AF0B588}" dt="2023-01-16T08:51:03.188" v="44"/>
        <pc:sldMkLst>
          <pc:docMk/>
          <pc:sldMk cId="2346136586" sldId="260"/>
        </pc:sldMkLst>
        <pc:spChg chg="add mod">
          <ac:chgData name="Leonie Smith" userId="fed1330f33f5650e" providerId="LiveId" clId="{4B1F2351-2E92-4D7C-8191-86DB1AF0B588}" dt="2023-01-16T08:51:03.188" v="44"/>
          <ac:spMkLst>
            <pc:docMk/>
            <pc:sldMk cId="2346136586" sldId="260"/>
            <ac:spMk id="2" creationId="{AAE12A12-198C-11E3-672D-20C82C52B994}"/>
          </ac:spMkLst>
        </pc:spChg>
        <pc:spChg chg="del">
          <ac:chgData name="Leonie Smith" userId="fed1330f33f5650e" providerId="LiveId" clId="{4B1F2351-2E92-4D7C-8191-86DB1AF0B588}" dt="2023-01-16T08:49:47.064" v="21" actId="21"/>
          <ac:spMkLst>
            <pc:docMk/>
            <pc:sldMk cId="2346136586" sldId="260"/>
            <ac:spMk id="3" creationId="{A58184BD-88F1-BA02-40C1-D8403D0EEC0D}"/>
          </ac:spMkLst>
        </pc:spChg>
        <pc:picChg chg="del">
          <ac:chgData name="Leonie Smith" userId="fed1330f33f5650e" providerId="LiveId" clId="{4B1F2351-2E92-4D7C-8191-86DB1AF0B588}" dt="2023-01-16T08:49:32.789" v="19"/>
          <ac:picMkLst>
            <pc:docMk/>
            <pc:sldMk cId="2346136586" sldId="260"/>
            <ac:picMk id="5" creationId="{66AF3988-262D-0BB7-EBF8-2D7A70ECA19C}"/>
          </ac:picMkLst>
        </pc:picChg>
      </pc:sldChg>
      <pc:sldChg chg="addSp delSp modSp mod modTransition modAnim">
        <pc:chgData name="Leonie Smith" userId="fed1330f33f5650e" providerId="LiveId" clId="{4B1F2351-2E92-4D7C-8191-86DB1AF0B588}" dt="2023-01-16T08:51:00.219" v="42"/>
        <pc:sldMkLst>
          <pc:docMk/>
          <pc:sldMk cId="4037329247" sldId="261"/>
        </pc:sldMkLst>
        <pc:spChg chg="add mod">
          <ac:chgData name="Leonie Smith" userId="fed1330f33f5650e" providerId="LiveId" clId="{4B1F2351-2E92-4D7C-8191-86DB1AF0B588}" dt="2023-01-16T08:51:00.219" v="42"/>
          <ac:spMkLst>
            <pc:docMk/>
            <pc:sldMk cId="4037329247" sldId="261"/>
            <ac:spMk id="2" creationId="{2D3DBEC3-12FD-603B-CC2A-45BFF24633AD}"/>
          </ac:spMkLst>
        </pc:spChg>
        <pc:spChg chg="del">
          <ac:chgData name="Leonie Smith" userId="fed1330f33f5650e" providerId="LiveId" clId="{4B1F2351-2E92-4D7C-8191-86DB1AF0B588}" dt="2023-01-16T08:49:57.824" v="23" actId="21"/>
          <ac:spMkLst>
            <pc:docMk/>
            <pc:sldMk cId="4037329247" sldId="261"/>
            <ac:spMk id="3" creationId="{A58184BD-88F1-BA02-40C1-D8403D0EEC0D}"/>
          </ac:spMkLst>
        </pc:spChg>
        <pc:picChg chg="del">
          <ac:chgData name="Leonie Smith" userId="fed1330f33f5650e" providerId="LiveId" clId="{4B1F2351-2E92-4D7C-8191-86DB1AF0B588}" dt="2023-01-16T08:49:32.789" v="19"/>
          <ac:picMkLst>
            <pc:docMk/>
            <pc:sldMk cId="4037329247" sldId="261"/>
            <ac:picMk id="7" creationId="{78F0C92C-87AF-A5BD-AD98-5988EEBDDA43}"/>
          </ac:picMkLst>
        </pc:picChg>
      </pc:sldChg>
      <pc:sldChg chg="addSp delSp modSp mod modTransition modAnim">
        <pc:chgData name="Leonie Smith" userId="fed1330f33f5650e" providerId="LiveId" clId="{4B1F2351-2E92-4D7C-8191-86DB1AF0B588}" dt="2023-01-16T08:50:58.752" v="41"/>
        <pc:sldMkLst>
          <pc:docMk/>
          <pc:sldMk cId="1909638311" sldId="262"/>
        </pc:sldMkLst>
        <pc:spChg chg="del">
          <ac:chgData name="Leonie Smith" userId="fed1330f33f5650e" providerId="LiveId" clId="{4B1F2351-2E92-4D7C-8191-86DB1AF0B588}" dt="2023-01-16T08:50:01.275" v="24" actId="21"/>
          <ac:spMkLst>
            <pc:docMk/>
            <pc:sldMk cId="1909638311" sldId="262"/>
            <ac:spMk id="3" creationId="{A58184BD-88F1-BA02-40C1-D8403D0EEC0D}"/>
          </ac:spMkLst>
        </pc:spChg>
        <pc:spChg chg="add mod">
          <ac:chgData name="Leonie Smith" userId="fed1330f33f5650e" providerId="LiveId" clId="{4B1F2351-2E92-4D7C-8191-86DB1AF0B588}" dt="2023-01-16T08:50:58.752" v="41"/>
          <ac:spMkLst>
            <pc:docMk/>
            <pc:sldMk cId="1909638311" sldId="262"/>
            <ac:spMk id="5" creationId="{BBEC4583-CA3D-5095-70AE-2A7F4C53B9BB}"/>
          </ac:spMkLst>
        </pc:spChg>
        <pc:picChg chg="del">
          <ac:chgData name="Leonie Smith" userId="fed1330f33f5650e" providerId="LiveId" clId="{4B1F2351-2E92-4D7C-8191-86DB1AF0B588}" dt="2023-01-16T08:49:32.789" v="19"/>
          <ac:picMkLst>
            <pc:docMk/>
            <pc:sldMk cId="1909638311" sldId="262"/>
            <ac:picMk id="2" creationId="{A3062F25-A5F5-41E2-388E-1F8A60271E61}"/>
          </ac:picMkLst>
        </pc:picChg>
      </pc:sldChg>
      <pc:sldChg chg="addSp delSp modSp mod modTransition modAnim">
        <pc:chgData name="Leonie Smith" userId="fed1330f33f5650e" providerId="LiveId" clId="{4B1F2351-2E92-4D7C-8191-86DB1AF0B588}" dt="2023-01-16T08:50:57.167" v="40"/>
        <pc:sldMkLst>
          <pc:docMk/>
          <pc:sldMk cId="641208035" sldId="263"/>
        </pc:sldMkLst>
        <pc:spChg chg="del">
          <ac:chgData name="Leonie Smith" userId="fed1330f33f5650e" providerId="LiveId" clId="{4B1F2351-2E92-4D7C-8191-86DB1AF0B588}" dt="2023-01-16T08:50:04.160" v="25" actId="21"/>
          <ac:spMkLst>
            <pc:docMk/>
            <pc:sldMk cId="641208035" sldId="263"/>
            <ac:spMk id="3" creationId="{A58184BD-88F1-BA02-40C1-D8403D0EEC0D}"/>
          </ac:spMkLst>
        </pc:spChg>
        <pc:spChg chg="add mod">
          <ac:chgData name="Leonie Smith" userId="fed1330f33f5650e" providerId="LiveId" clId="{4B1F2351-2E92-4D7C-8191-86DB1AF0B588}" dt="2023-01-16T08:50:57.167" v="40"/>
          <ac:spMkLst>
            <pc:docMk/>
            <pc:sldMk cId="641208035" sldId="263"/>
            <ac:spMk id="5" creationId="{7981F2C0-6E91-F340-1728-AB5CEC2E24E5}"/>
          </ac:spMkLst>
        </pc:spChg>
        <pc:picChg chg="del">
          <ac:chgData name="Leonie Smith" userId="fed1330f33f5650e" providerId="LiveId" clId="{4B1F2351-2E92-4D7C-8191-86DB1AF0B588}" dt="2023-01-16T08:49:32.789" v="19"/>
          <ac:picMkLst>
            <pc:docMk/>
            <pc:sldMk cId="641208035" sldId="263"/>
            <ac:picMk id="2" creationId="{427C44AA-02FD-F1B3-122F-B3AE31D69552}"/>
          </ac:picMkLst>
        </pc:picChg>
      </pc:sldChg>
      <pc:sldChg chg="addSp delSp modSp mod modTransition modAnim">
        <pc:chgData name="Leonie Smith" userId="fed1330f33f5650e" providerId="LiveId" clId="{4B1F2351-2E92-4D7C-8191-86DB1AF0B588}" dt="2023-01-16T08:50:55.490" v="39"/>
        <pc:sldMkLst>
          <pc:docMk/>
          <pc:sldMk cId="4044745628" sldId="264"/>
        </pc:sldMkLst>
        <pc:spChg chg="del">
          <ac:chgData name="Leonie Smith" userId="fed1330f33f5650e" providerId="LiveId" clId="{4B1F2351-2E92-4D7C-8191-86DB1AF0B588}" dt="2023-01-16T08:50:06.990" v="26" actId="21"/>
          <ac:spMkLst>
            <pc:docMk/>
            <pc:sldMk cId="4044745628" sldId="264"/>
            <ac:spMk id="3" creationId="{A58184BD-88F1-BA02-40C1-D8403D0EEC0D}"/>
          </ac:spMkLst>
        </pc:spChg>
        <pc:spChg chg="add mod">
          <ac:chgData name="Leonie Smith" userId="fed1330f33f5650e" providerId="LiveId" clId="{4B1F2351-2E92-4D7C-8191-86DB1AF0B588}" dt="2023-01-16T08:50:55.490" v="39"/>
          <ac:spMkLst>
            <pc:docMk/>
            <pc:sldMk cId="4044745628" sldId="264"/>
            <ac:spMk id="5" creationId="{55A96C0D-E92E-A6F8-CC76-1475D16AEDB1}"/>
          </ac:spMkLst>
        </pc:spChg>
        <pc:picChg chg="del">
          <ac:chgData name="Leonie Smith" userId="fed1330f33f5650e" providerId="LiveId" clId="{4B1F2351-2E92-4D7C-8191-86DB1AF0B588}" dt="2023-01-16T08:49:32.789" v="19"/>
          <ac:picMkLst>
            <pc:docMk/>
            <pc:sldMk cId="4044745628" sldId="264"/>
            <ac:picMk id="2" creationId="{CE67D07C-BF54-C169-063B-D8A14F10E932}"/>
          </ac:picMkLst>
        </pc:picChg>
      </pc:sldChg>
      <pc:sldChg chg="addSp delSp modSp mod modTransition modAnim">
        <pc:chgData name="Leonie Smith" userId="fed1330f33f5650e" providerId="LiveId" clId="{4B1F2351-2E92-4D7C-8191-86DB1AF0B588}" dt="2023-01-16T08:50:53.610" v="38"/>
        <pc:sldMkLst>
          <pc:docMk/>
          <pc:sldMk cId="978260341" sldId="265"/>
        </pc:sldMkLst>
        <pc:spChg chg="add mod">
          <ac:chgData name="Leonie Smith" userId="fed1330f33f5650e" providerId="LiveId" clId="{4B1F2351-2E92-4D7C-8191-86DB1AF0B588}" dt="2023-01-16T08:50:53.610" v="38"/>
          <ac:spMkLst>
            <pc:docMk/>
            <pc:sldMk cId="978260341" sldId="265"/>
            <ac:spMk id="2" creationId="{D88A49B2-1D81-D52D-A161-0E9AFAF0AA51}"/>
          </ac:spMkLst>
        </pc:spChg>
        <pc:spChg chg="del">
          <ac:chgData name="Leonie Smith" userId="fed1330f33f5650e" providerId="LiveId" clId="{4B1F2351-2E92-4D7C-8191-86DB1AF0B588}" dt="2023-01-16T08:50:09.819" v="27" actId="21"/>
          <ac:spMkLst>
            <pc:docMk/>
            <pc:sldMk cId="978260341" sldId="265"/>
            <ac:spMk id="3" creationId="{A58184BD-88F1-BA02-40C1-D8403D0EEC0D}"/>
          </ac:spMkLst>
        </pc:spChg>
        <pc:picChg chg="del">
          <ac:chgData name="Leonie Smith" userId="fed1330f33f5650e" providerId="LiveId" clId="{4B1F2351-2E92-4D7C-8191-86DB1AF0B588}" dt="2023-01-16T08:49:32.789" v="19"/>
          <ac:picMkLst>
            <pc:docMk/>
            <pc:sldMk cId="978260341" sldId="265"/>
            <ac:picMk id="8" creationId="{9C4D14F2-03F1-293D-B98B-8E0E7BBDCADD}"/>
          </ac:picMkLst>
        </pc:picChg>
      </pc:sldChg>
      <pc:sldChg chg="addSp delSp modSp mod modTransition modAnim">
        <pc:chgData name="Leonie Smith" userId="fed1330f33f5650e" providerId="LiveId" clId="{4B1F2351-2E92-4D7C-8191-86DB1AF0B588}" dt="2023-01-16T08:50:51.920" v="37"/>
        <pc:sldMkLst>
          <pc:docMk/>
          <pc:sldMk cId="3575870363" sldId="266"/>
        </pc:sldMkLst>
        <pc:spChg chg="add mod">
          <ac:chgData name="Leonie Smith" userId="fed1330f33f5650e" providerId="LiveId" clId="{4B1F2351-2E92-4D7C-8191-86DB1AF0B588}" dt="2023-01-16T08:50:51.920" v="37"/>
          <ac:spMkLst>
            <pc:docMk/>
            <pc:sldMk cId="3575870363" sldId="266"/>
            <ac:spMk id="2" creationId="{D3AB9327-697F-434B-017B-595A169D766D}"/>
          </ac:spMkLst>
        </pc:spChg>
        <pc:spChg chg="del">
          <ac:chgData name="Leonie Smith" userId="fed1330f33f5650e" providerId="LiveId" clId="{4B1F2351-2E92-4D7C-8191-86DB1AF0B588}" dt="2023-01-16T08:50:14.808" v="28" actId="21"/>
          <ac:spMkLst>
            <pc:docMk/>
            <pc:sldMk cId="3575870363" sldId="266"/>
            <ac:spMk id="3" creationId="{A58184BD-88F1-BA02-40C1-D8403D0EEC0D}"/>
          </ac:spMkLst>
        </pc:spChg>
        <pc:picChg chg="del">
          <ac:chgData name="Leonie Smith" userId="fed1330f33f5650e" providerId="LiveId" clId="{4B1F2351-2E92-4D7C-8191-86DB1AF0B588}" dt="2023-01-16T08:49:32.789" v="19"/>
          <ac:picMkLst>
            <pc:docMk/>
            <pc:sldMk cId="3575870363" sldId="266"/>
            <ac:picMk id="6" creationId="{2E5E474B-D9D8-ACE2-5F52-A607E8A541D3}"/>
          </ac:picMkLst>
        </pc:picChg>
      </pc:sldChg>
      <pc:sldChg chg="addSp delSp modSp mod modTransition modAnim">
        <pc:chgData name="Leonie Smith" userId="fed1330f33f5650e" providerId="LiveId" clId="{4B1F2351-2E92-4D7C-8191-86DB1AF0B588}" dt="2023-01-16T08:50:49.886" v="36"/>
        <pc:sldMkLst>
          <pc:docMk/>
          <pc:sldMk cId="4017137865" sldId="267"/>
        </pc:sldMkLst>
        <pc:spChg chg="add mod">
          <ac:chgData name="Leonie Smith" userId="fed1330f33f5650e" providerId="LiveId" clId="{4B1F2351-2E92-4D7C-8191-86DB1AF0B588}" dt="2023-01-16T08:50:49.886" v="36"/>
          <ac:spMkLst>
            <pc:docMk/>
            <pc:sldMk cId="4017137865" sldId="267"/>
            <ac:spMk id="2" creationId="{D8A70ECA-6EAC-EA06-5D5A-AF6AE445D588}"/>
          </ac:spMkLst>
        </pc:spChg>
        <pc:spChg chg="del">
          <ac:chgData name="Leonie Smith" userId="fed1330f33f5650e" providerId="LiveId" clId="{4B1F2351-2E92-4D7C-8191-86DB1AF0B588}" dt="2023-01-16T08:50:17.829" v="29" actId="21"/>
          <ac:spMkLst>
            <pc:docMk/>
            <pc:sldMk cId="4017137865" sldId="267"/>
            <ac:spMk id="3" creationId="{A58184BD-88F1-BA02-40C1-D8403D0EEC0D}"/>
          </ac:spMkLst>
        </pc:spChg>
        <pc:picChg chg="del">
          <ac:chgData name="Leonie Smith" userId="fed1330f33f5650e" providerId="LiveId" clId="{4B1F2351-2E92-4D7C-8191-86DB1AF0B588}" dt="2023-01-16T08:49:32.789" v="19"/>
          <ac:picMkLst>
            <pc:docMk/>
            <pc:sldMk cId="4017137865" sldId="267"/>
            <ac:picMk id="6" creationId="{FF670EF1-EDDC-4F6E-8D87-BF1A71E74CB8}"/>
          </ac:picMkLst>
        </pc:picChg>
      </pc:sldChg>
      <pc:sldChg chg="addSp delSp modSp mod modTransition modAnim">
        <pc:chgData name="Leonie Smith" userId="fed1330f33f5650e" providerId="LiveId" clId="{4B1F2351-2E92-4D7C-8191-86DB1AF0B588}" dt="2023-01-16T08:50:48.142" v="35"/>
        <pc:sldMkLst>
          <pc:docMk/>
          <pc:sldMk cId="3137811553" sldId="268"/>
        </pc:sldMkLst>
        <pc:spChg chg="add mod">
          <ac:chgData name="Leonie Smith" userId="fed1330f33f5650e" providerId="LiveId" clId="{4B1F2351-2E92-4D7C-8191-86DB1AF0B588}" dt="2023-01-16T08:50:48.142" v="35"/>
          <ac:spMkLst>
            <pc:docMk/>
            <pc:sldMk cId="3137811553" sldId="268"/>
            <ac:spMk id="2" creationId="{6BAD02F9-7C52-FC31-845D-ADEDF0D08488}"/>
          </ac:spMkLst>
        </pc:spChg>
        <pc:spChg chg="del">
          <ac:chgData name="Leonie Smith" userId="fed1330f33f5650e" providerId="LiveId" clId="{4B1F2351-2E92-4D7C-8191-86DB1AF0B588}" dt="2023-01-16T08:50:22.014" v="30" actId="21"/>
          <ac:spMkLst>
            <pc:docMk/>
            <pc:sldMk cId="3137811553" sldId="268"/>
            <ac:spMk id="3" creationId="{A58184BD-88F1-BA02-40C1-D8403D0EEC0D}"/>
          </ac:spMkLst>
        </pc:spChg>
        <pc:picChg chg="del">
          <ac:chgData name="Leonie Smith" userId="fed1330f33f5650e" providerId="LiveId" clId="{4B1F2351-2E92-4D7C-8191-86DB1AF0B588}" dt="2023-01-16T08:49:32.789" v="19"/>
          <ac:picMkLst>
            <pc:docMk/>
            <pc:sldMk cId="3137811553" sldId="268"/>
            <ac:picMk id="5" creationId="{44F4CF7F-8EA2-1C03-825E-923129C19739}"/>
          </ac:picMkLst>
        </pc:picChg>
      </pc:sldChg>
      <pc:sldChg chg="modSp mod modTransition">
        <pc:chgData name="Leonie Smith" userId="fed1330f33f5650e" providerId="LiveId" clId="{4B1F2351-2E92-4D7C-8191-86DB1AF0B588}" dt="2023-01-16T08:49:32.789" v="19"/>
        <pc:sldMkLst>
          <pc:docMk/>
          <pc:sldMk cId="4120481681" sldId="270"/>
        </pc:sldMkLst>
        <pc:spChg chg="mod">
          <ac:chgData name="Leonie Smith" userId="fed1330f33f5650e" providerId="LiveId" clId="{4B1F2351-2E92-4D7C-8191-86DB1AF0B588}" dt="2023-01-16T08:48:07.810" v="5" actId="1076"/>
          <ac:spMkLst>
            <pc:docMk/>
            <pc:sldMk cId="4120481681" sldId="270"/>
            <ac:spMk id="3" creationId="{76A20480-145C-E161-D591-93D75A89FB5B}"/>
          </ac:spMkLst>
        </pc:spChg>
      </pc:sldChg>
      <pc:sldChg chg="modSp mod modTransition">
        <pc:chgData name="Leonie Smith" userId="fed1330f33f5650e" providerId="LiveId" clId="{4B1F2351-2E92-4D7C-8191-86DB1AF0B588}" dt="2023-01-16T08:49:32.789" v="19"/>
        <pc:sldMkLst>
          <pc:docMk/>
          <pc:sldMk cId="939110669" sldId="271"/>
        </pc:sldMkLst>
        <pc:spChg chg="mod">
          <ac:chgData name="Leonie Smith" userId="fed1330f33f5650e" providerId="LiveId" clId="{4B1F2351-2E92-4D7C-8191-86DB1AF0B588}" dt="2023-01-16T08:48:29.608" v="8"/>
          <ac:spMkLst>
            <pc:docMk/>
            <pc:sldMk cId="939110669" sldId="271"/>
            <ac:spMk id="2" creationId="{9581CF08-1BAB-56BE-A371-81F74B0D9941}"/>
          </ac:spMkLst>
        </pc:spChg>
      </pc:sldChg>
      <pc:sldChg chg="modSp mod modTransition">
        <pc:chgData name="Leonie Smith" userId="fed1330f33f5650e" providerId="LiveId" clId="{4B1F2351-2E92-4D7C-8191-86DB1AF0B588}" dt="2023-01-16T08:49:32.789" v="19"/>
        <pc:sldMkLst>
          <pc:docMk/>
          <pc:sldMk cId="4024569785" sldId="272"/>
        </pc:sldMkLst>
        <pc:spChg chg="mod">
          <ac:chgData name="Leonie Smith" userId="fed1330f33f5650e" providerId="LiveId" clId="{4B1F2351-2E92-4D7C-8191-86DB1AF0B588}" dt="2023-01-16T08:48:34.579" v="9"/>
          <ac:spMkLst>
            <pc:docMk/>
            <pc:sldMk cId="4024569785" sldId="272"/>
            <ac:spMk id="2" creationId="{7456C773-6946-52E3-F174-E27297C915D6}"/>
          </ac:spMkLst>
        </pc:spChg>
      </pc:sldChg>
      <pc:sldChg chg="modSp mod modTransition">
        <pc:chgData name="Leonie Smith" userId="fed1330f33f5650e" providerId="LiveId" clId="{4B1F2351-2E92-4D7C-8191-86DB1AF0B588}" dt="2023-01-16T08:49:32.789" v="19"/>
        <pc:sldMkLst>
          <pc:docMk/>
          <pc:sldMk cId="487179600" sldId="273"/>
        </pc:sldMkLst>
        <pc:spChg chg="mod">
          <ac:chgData name="Leonie Smith" userId="fed1330f33f5650e" providerId="LiveId" clId="{4B1F2351-2E92-4D7C-8191-86DB1AF0B588}" dt="2023-01-16T08:48:39.954" v="10"/>
          <ac:spMkLst>
            <pc:docMk/>
            <pc:sldMk cId="487179600" sldId="273"/>
            <ac:spMk id="2" creationId="{5044599A-70A8-574B-B86F-95838F6100AC}"/>
          </ac:spMkLst>
        </pc:spChg>
      </pc:sldChg>
      <pc:sldChg chg="modSp mod modTransition">
        <pc:chgData name="Leonie Smith" userId="fed1330f33f5650e" providerId="LiveId" clId="{4B1F2351-2E92-4D7C-8191-86DB1AF0B588}" dt="2023-01-16T08:49:32.789" v="19"/>
        <pc:sldMkLst>
          <pc:docMk/>
          <pc:sldMk cId="2168401200" sldId="274"/>
        </pc:sldMkLst>
        <pc:spChg chg="mod">
          <ac:chgData name="Leonie Smith" userId="fed1330f33f5650e" providerId="LiveId" clId="{4B1F2351-2E92-4D7C-8191-86DB1AF0B588}" dt="2023-01-16T08:48:44.974" v="11"/>
          <ac:spMkLst>
            <pc:docMk/>
            <pc:sldMk cId="2168401200" sldId="274"/>
            <ac:spMk id="2" creationId="{BF1DBF15-7446-5F12-8E9A-7C3FA2B7C515}"/>
          </ac:spMkLst>
        </pc:spChg>
      </pc:sldChg>
      <pc:sldChg chg="modSp mod modTransition">
        <pc:chgData name="Leonie Smith" userId="fed1330f33f5650e" providerId="LiveId" clId="{4B1F2351-2E92-4D7C-8191-86DB1AF0B588}" dt="2023-01-16T08:49:32.789" v="19"/>
        <pc:sldMkLst>
          <pc:docMk/>
          <pc:sldMk cId="2996969115" sldId="275"/>
        </pc:sldMkLst>
        <pc:spChg chg="mod">
          <ac:chgData name="Leonie Smith" userId="fed1330f33f5650e" providerId="LiveId" clId="{4B1F2351-2E92-4D7C-8191-86DB1AF0B588}" dt="2023-01-16T08:48:49.833" v="12"/>
          <ac:spMkLst>
            <pc:docMk/>
            <pc:sldMk cId="2996969115" sldId="275"/>
            <ac:spMk id="2" creationId="{248ABFC0-67C4-7776-9FD1-CA239247CDAB}"/>
          </ac:spMkLst>
        </pc:spChg>
      </pc:sldChg>
      <pc:sldChg chg="modSp mod modTransition">
        <pc:chgData name="Leonie Smith" userId="fed1330f33f5650e" providerId="LiveId" clId="{4B1F2351-2E92-4D7C-8191-86DB1AF0B588}" dt="2023-01-16T08:49:32.789" v="19"/>
        <pc:sldMkLst>
          <pc:docMk/>
          <pc:sldMk cId="2390376940" sldId="276"/>
        </pc:sldMkLst>
        <pc:spChg chg="mod">
          <ac:chgData name="Leonie Smith" userId="fed1330f33f5650e" providerId="LiveId" clId="{4B1F2351-2E92-4D7C-8191-86DB1AF0B588}" dt="2023-01-16T08:48:57.991" v="13"/>
          <ac:spMkLst>
            <pc:docMk/>
            <pc:sldMk cId="2390376940" sldId="276"/>
            <ac:spMk id="2" creationId="{8C5E9766-E370-71BB-37B6-3E5B1FC1042F}"/>
          </ac:spMkLst>
        </pc:spChg>
      </pc:sldChg>
      <pc:sldChg chg="modSp mod modTransition">
        <pc:chgData name="Leonie Smith" userId="fed1330f33f5650e" providerId="LiveId" clId="{4B1F2351-2E92-4D7C-8191-86DB1AF0B588}" dt="2023-01-16T08:49:32.789" v="19"/>
        <pc:sldMkLst>
          <pc:docMk/>
          <pc:sldMk cId="4265919077" sldId="277"/>
        </pc:sldMkLst>
        <pc:spChg chg="mod">
          <ac:chgData name="Leonie Smith" userId="fed1330f33f5650e" providerId="LiveId" clId="{4B1F2351-2E92-4D7C-8191-86DB1AF0B588}" dt="2023-01-16T08:49:03.258" v="14"/>
          <ac:spMkLst>
            <pc:docMk/>
            <pc:sldMk cId="4265919077" sldId="277"/>
            <ac:spMk id="2" creationId="{4755276C-D780-7B55-C962-D2E32D3F378B}"/>
          </ac:spMkLst>
        </pc:spChg>
      </pc:sldChg>
      <pc:sldChg chg="modSp mod modTransition">
        <pc:chgData name="Leonie Smith" userId="fed1330f33f5650e" providerId="LiveId" clId="{4B1F2351-2E92-4D7C-8191-86DB1AF0B588}" dt="2023-01-16T08:49:32.789" v="19"/>
        <pc:sldMkLst>
          <pc:docMk/>
          <pc:sldMk cId="210266664" sldId="278"/>
        </pc:sldMkLst>
        <pc:spChg chg="mod">
          <ac:chgData name="Leonie Smith" userId="fed1330f33f5650e" providerId="LiveId" clId="{4B1F2351-2E92-4D7C-8191-86DB1AF0B588}" dt="2023-01-16T08:49:08.395" v="15"/>
          <ac:spMkLst>
            <pc:docMk/>
            <pc:sldMk cId="210266664" sldId="278"/>
            <ac:spMk id="2" creationId="{C331336F-96C9-7D06-A0B7-7385C3D5BC02}"/>
          </ac:spMkLst>
        </pc:spChg>
      </pc:sldChg>
      <pc:sldChg chg="modSp mod modTransition">
        <pc:chgData name="Leonie Smith" userId="fed1330f33f5650e" providerId="LiveId" clId="{4B1F2351-2E92-4D7C-8191-86DB1AF0B588}" dt="2023-01-16T08:49:32.789" v="19"/>
        <pc:sldMkLst>
          <pc:docMk/>
          <pc:sldMk cId="791300187" sldId="280"/>
        </pc:sldMkLst>
        <pc:spChg chg="mod">
          <ac:chgData name="Leonie Smith" userId="fed1330f33f5650e" providerId="LiveId" clId="{4B1F2351-2E92-4D7C-8191-86DB1AF0B588}" dt="2023-01-16T08:49:13.101" v="16"/>
          <ac:spMkLst>
            <pc:docMk/>
            <pc:sldMk cId="791300187" sldId="280"/>
            <ac:spMk id="2" creationId="{20A3ACBF-D625-BA14-25C2-821D3208FB16}"/>
          </ac:spMkLst>
        </pc:spChg>
      </pc:sldChg>
      <pc:sldChg chg="addSp delSp modSp mod modTransition modAnim">
        <pc:chgData name="Leonie Smith" userId="fed1330f33f5650e" providerId="LiveId" clId="{4B1F2351-2E92-4D7C-8191-86DB1AF0B588}" dt="2023-01-16T08:50:46.045" v="34"/>
        <pc:sldMkLst>
          <pc:docMk/>
          <pc:sldMk cId="1922139011" sldId="281"/>
        </pc:sldMkLst>
        <pc:spChg chg="add mod">
          <ac:chgData name="Leonie Smith" userId="fed1330f33f5650e" providerId="LiveId" clId="{4B1F2351-2E92-4D7C-8191-86DB1AF0B588}" dt="2023-01-16T08:50:46.045" v="34"/>
          <ac:spMkLst>
            <pc:docMk/>
            <pc:sldMk cId="1922139011" sldId="281"/>
            <ac:spMk id="2" creationId="{9AA19754-607B-F345-4BC1-1E84A99494C3}"/>
          </ac:spMkLst>
        </pc:spChg>
        <pc:spChg chg="del">
          <ac:chgData name="Leonie Smith" userId="fed1330f33f5650e" providerId="LiveId" clId="{4B1F2351-2E92-4D7C-8191-86DB1AF0B588}" dt="2023-01-16T08:50:26.917" v="31" actId="21"/>
          <ac:spMkLst>
            <pc:docMk/>
            <pc:sldMk cId="1922139011" sldId="281"/>
            <ac:spMk id="3" creationId="{A58184BD-88F1-BA02-40C1-D8403D0EEC0D}"/>
          </ac:spMkLst>
        </pc:spChg>
        <pc:picChg chg="del">
          <ac:chgData name="Leonie Smith" userId="fed1330f33f5650e" providerId="LiveId" clId="{4B1F2351-2E92-4D7C-8191-86DB1AF0B588}" dt="2023-01-16T08:49:32.789" v="19"/>
          <ac:picMkLst>
            <pc:docMk/>
            <pc:sldMk cId="1922139011" sldId="281"/>
            <ac:picMk id="13" creationId="{C57C52BF-BDD7-B596-C68D-F7B80E64B83B}"/>
          </ac:picMkLst>
        </pc:picChg>
      </pc:sldChg>
      <pc:sldChg chg="modSp mod modTransition">
        <pc:chgData name="Leonie Smith" userId="fed1330f33f5650e" providerId="LiveId" clId="{4B1F2351-2E92-4D7C-8191-86DB1AF0B588}" dt="2023-01-16T08:49:32.789" v="19"/>
        <pc:sldMkLst>
          <pc:docMk/>
          <pc:sldMk cId="1126511635" sldId="282"/>
        </pc:sldMkLst>
        <pc:spChg chg="mod">
          <ac:chgData name="Leonie Smith" userId="fed1330f33f5650e" providerId="LiveId" clId="{4B1F2351-2E92-4D7C-8191-86DB1AF0B588}" dt="2023-01-16T08:49:17.988" v="17"/>
          <ac:spMkLst>
            <pc:docMk/>
            <pc:sldMk cId="1126511635" sldId="282"/>
            <ac:spMk id="2" creationId="{2AAD1373-047E-5559-E973-AC26ECAEC678}"/>
          </ac:spMkLst>
        </pc:spChg>
      </pc:sldChg>
      <pc:sldChg chg="addSp delSp modSp mod modTransition modAnim">
        <pc:chgData name="Leonie Smith" userId="fed1330f33f5650e" providerId="LiveId" clId="{4B1F2351-2E92-4D7C-8191-86DB1AF0B588}" dt="2023-01-16T08:50:44.188" v="33"/>
        <pc:sldMkLst>
          <pc:docMk/>
          <pc:sldMk cId="3166251957" sldId="283"/>
        </pc:sldMkLst>
        <pc:spChg chg="add mod">
          <ac:chgData name="Leonie Smith" userId="fed1330f33f5650e" providerId="LiveId" clId="{4B1F2351-2E92-4D7C-8191-86DB1AF0B588}" dt="2023-01-16T08:50:44.188" v="33"/>
          <ac:spMkLst>
            <pc:docMk/>
            <pc:sldMk cId="3166251957" sldId="283"/>
            <ac:spMk id="2" creationId="{EB87DD0F-D8F9-E680-7032-D5ACD9A776BD}"/>
          </ac:spMkLst>
        </pc:spChg>
        <pc:spChg chg="del">
          <ac:chgData name="Leonie Smith" userId="fed1330f33f5650e" providerId="LiveId" clId="{4B1F2351-2E92-4D7C-8191-86DB1AF0B588}" dt="2023-01-16T08:50:29.678" v="32" actId="21"/>
          <ac:spMkLst>
            <pc:docMk/>
            <pc:sldMk cId="3166251957" sldId="283"/>
            <ac:spMk id="3" creationId="{A58184BD-88F1-BA02-40C1-D8403D0EEC0D}"/>
          </ac:spMkLst>
        </pc:spChg>
        <pc:picChg chg="del">
          <ac:chgData name="Leonie Smith" userId="fed1330f33f5650e" providerId="LiveId" clId="{4B1F2351-2E92-4D7C-8191-86DB1AF0B588}" dt="2023-01-16T08:49:32.789" v="19"/>
          <ac:picMkLst>
            <pc:docMk/>
            <pc:sldMk cId="3166251957" sldId="283"/>
            <ac:picMk id="7" creationId="{D496DC79-B4FB-7724-9A0B-9952A46E9908}"/>
          </ac:picMkLst>
        </pc:picChg>
      </pc:sldChg>
      <pc:sldChg chg="modSp mod modTransition">
        <pc:chgData name="Leonie Smith" userId="fed1330f33f5650e" providerId="LiveId" clId="{4B1F2351-2E92-4D7C-8191-86DB1AF0B588}" dt="2023-01-16T08:49:32.789" v="19"/>
        <pc:sldMkLst>
          <pc:docMk/>
          <pc:sldMk cId="2331023925" sldId="288"/>
        </pc:sldMkLst>
        <pc:spChg chg="mod">
          <ac:chgData name="Leonie Smith" userId="fed1330f33f5650e" providerId="LiveId" clId="{4B1F2351-2E92-4D7C-8191-86DB1AF0B588}" dt="2023-01-16T08:49:24.521" v="18"/>
          <ac:spMkLst>
            <pc:docMk/>
            <pc:sldMk cId="2331023925" sldId="288"/>
            <ac:spMk id="2" creationId="{BA0CAD4D-07E1-D91C-1ADF-953EA7DCE743}"/>
          </ac:spMkLst>
        </pc:spChg>
      </pc:sldChg>
      <pc:sldChg chg="addSp delSp modSp mod modTransition modAnim">
        <pc:chgData name="Leonie Smith" userId="fed1330f33f5650e" providerId="LiveId" clId="{4B1F2351-2E92-4D7C-8191-86DB1AF0B588}" dt="2023-01-16T08:51:01.693" v="43"/>
        <pc:sldMkLst>
          <pc:docMk/>
          <pc:sldMk cId="1833626110" sldId="289"/>
        </pc:sldMkLst>
        <pc:spChg chg="add mod">
          <ac:chgData name="Leonie Smith" userId="fed1330f33f5650e" providerId="LiveId" clId="{4B1F2351-2E92-4D7C-8191-86DB1AF0B588}" dt="2023-01-16T08:51:01.693" v="43"/>
          <ac:spMkLst>
            <pc:docMk/>
            <pc:sldMk cId="1833626110" sldId="289"/>
            <ac:spMk id="2" creationId="{6A1FFAD0-9561-F254-264D-96F3747C08A3}"/>
          </ac:spMkLst>
        </pc:spChg>
        <pc:spChg chg="del">
          <ac:chgData name="Leonie Smith" userId="fed1330f33f5650e" providerId="LiveId" clId="{4B1F2351-2E92-4D7C-8191-86DB1AF0B588}" dt="2023-01-16T08:49:54.222" v="22" actId="21"/>
          <ac:spMkLst>
            <pc:docMk/>
            <pc:sldMk cId="1833626110" sldId="289"/>
            <ac:spMk id="3" creationId="{A58184BD-88F1-BA02-40C1-D8403D0EEC0D}"/>
          </ac:spMkLst>
        </pc:spChg>
        <pc:picChg chg="del">
          <ac:chgData name="Leonie Smith" userId="fed1330f33f5650e" providerId="LiveId" clId="{4B1F2351-2E92-4D7C-8191-86DB1AF0B588}" dt="2023-01-16T08:49:32.789" v="19"/>
          <ac:picMkLst>
            <pc:docMk/>
            <pc:sldMk cId="1833626110" sldId="289"/>
            <ac:picMk id="6" creationId="{8FFEDE97-947E-B83F-8A23-5126943AF033}"/>
          </ac:picMkLst>
        </pc:picChg>
      </pc:sldChg>
      <pc:sldChg chg="modSp mod modTransition">
        <pc:chgData name="Leonie Smith" userId="fed1330f33f5650e" providerId="LiveId" clId="{4B1F2351-2E92-4D7C-8191-86DB1AF0B588}" dt="2023-01-16T08:49:32.789" v="19"/>
        <pc:sldMkLst>
          <pc:docMk/>
          <pc:sldMk cId="3437059885" sldId="290"/>
        </pc:sldMkLst>
        <pc:spChg chg="mod">
          <ac:chgData name="Leonie Smith" userId="fed1330f33f5650e" providerId="LiveId" clId="{4B1F2351-2E92-4D7C-8191-86DB1AF0B588}" dt="2023-01-16T08:48:23.810" v="7"/>
          <ac:spMkLst>
            <pc:docMk/>
            <pc:sldMk cId="3437059885" sldId="290"/>
            <ac:spMk id="2" creationId="{A675A12B-C8DF-D365-F78F-0EE9A7CE5E75}"/>
          </ac:spMkLst>
        </pc:spChg>
      </pc:sldChg>
    </pc:docChg>
  </pc:docChgLst>
  <pc:docChgLst>
    <pc:chgData name="Leonie Smith" userId="fed1330f33f5650e" providerId="LiveId" clId="{A7B21B06-F8A7-4D43-8473-FB9162DF1964}"/>
    <pc:docChg chg="modSld">
      <pc:chgData name="Leonie Smith" userId="fed1330f33f5650e" providerId="LiveId" clId="{A7B21B06-F8A7-4D43-8473-FB9162DF1964}" dt="2024-02-07T04:19:29.274" v="157"/>
      <pc:docMkLst>
        <pc:docMk/>
      </pc:docMkLst>
      <pc:sldChg chg="addSp delSp modSp mod modTransition modAnim">
        <pc:chgData name="Leonie Smith" userId="fed1330f33f5650e" providerId="LiveId" clId="{A7B21B06-F8A7-4D43-8473-FB9162DF1964}" dt="2024-02-07T04:19:18.345" v="154"/>
        <pc:sldMkLst>
          <pc:docMk/>
          <pc:sldMk cId="1499918570" sldId="257"/>
        </pc:sldMkLst>
        <pc:picChg chg="add del mod">
          <ac:chgData name="Leonie Smith" userId="fed1330f33f5650e" providerId="LiveId" clId="{A7B21B06-F8A7-4D43-8473-FB9162DF1964}" dt="2024-02-07T03:33:46.049" v="2"/>
          <ac:picMkLst>
            <pc:docMk/>
            <pc:sldMk cId="1499918570" sldId="257"/>
            <ac:picMk id="6" creationId="{678702DC-D0EE-D25E-7DDC-1B2E708C715E}"/>
          </ac:picMkLst>
        </pc:picChg>
        <pc:picChg chg="add del mod ord">
          <ac:chgData name="Leonie Smith" userId="fed1330f33f5650e" providerId="LiveId" clId="{A7B21B06-F8A7-4D43-8473-FB9162DF1964}" dt="2024-02-07T03:33:52.571" v="3"/>
          <ac:picMkLst>
            <pc:docMk/>
            <pc:sldMk cId="1499918570" sldId="257"/>
            <ac:picMk id="10" creationId="{DA314035-3973-4F75-13BA-94392896F0B6}"/>
          </ac:picMkLst>
        </pc:picChg>
        <pc:picChg chg="add del mod">
          <ac:chgData name="Leonie Smith" userId="fed1330f33f5650e" providerId="LiveId" clId="{A7B21B06-F8A7-4D43-8473-FB9162DF1964}" dt="2024-02-07T03:34:00.914" v="5"/>
          <ac:picMkLst>
            <pc:docMk/>
            <pc:sldMk cId="1499918570" sldId="257"/>
            <ac:picMk id="11" creationId="{15D1FA2C-C44A-E5FF-3F11-369CA47A433E}"/>
          </ac:picMkLst>
        </pc:picChg>
        <pc:picChg chg="add del mod ord">
          <ac:chgData name="Leonie Smith" userId="fed1330f33f5650e" providerId="LiveId" clId="{A7B21B06-F8A7-4D43-8473-FB9162DF1964}" dt="2024-02-07T03:34:07.288" v="6"/>
          <ac:picMkLst>
            <pc:docMk/>
            <pc:sldMk cId="1499918570" sldId="257"/>
            <ac:picMk id="16" creationId="{DFF1F834-9FF2-D406-F76E-7C5ADB1A257F}"/>
          </ac:picMkLst>
        </pc:picChg>
        <pc:picChg chg="add del mod">
          <ac:chgData name="Leonie Smith" userId="fed1330f33f5650e" providerId="LiveId" clId="{A7B21B06-F8A7-4D43-8473-FB9162DF1964}" dt="2024-02-07T03:34:16.031" v="8"/>
          <ac:picMkLst>
            <pc:docMk/>
            <pc:sldMk cId="1499918570" sldId="257"/>
            <ac:picMk id="17" creationId="{2DD0E632-1286-A77F-BE1C-A2D42EC1C5E6}"/>
          </ac:picMkLst>
        </pc:picChg>
        <pc:picChg chg="add del mod ord">
          <ac:chgData name="Leonie Smith" userId="fed1330f33f5650e" providerId="LiveId" clId="{A7B21B06-F8A7-4D43-8473-FB9162DF1964}" dt="2024-02-07T03:34:21.917" v="9"/>
          <ac:picMkLst>
            <pc:docMk/>
            <pc:sldMk cId="1499918570" sldId="257"/>
            <ac:picMk id="22" creationId="{F6583835-AD11-892F-8001-010189BB0397}"/>
          </ac:picMkLst>
        </pc:picChg>
        <pc:picChg chg="add del mod">
          <ac:chgData name="Leonie Smith" userId="fed1330f33f5650e" providerId="LiveId" clId="{A7B21B06-F8A7-4D43-8473-FB9162DF1964}" dt="2024-02-07T04:19:12.338" v="153"/>
          <ac:picMkLst>
            <pc:docMk/>
            <pc:sldMk cId="1499918570" sldId="257"/>
            <ac:picMk id="23" creationId="{9CF0DDA0-4D90-2AF4-09EF-D95C88D36CDA}"/>
          </ac:picMkLst>
        </pc:picChg>
        <pc:picChg chg="add del mod ord">
          <ac:chgData name="Leonie Smith" userId="fed1330f33f5650e" providerId="LiveId" clId="{A7B21B06-F8A7-4D43-8473-FB9162DF1964}" dt="2024-02-07T04:19:18.345" v="154"/>
          <ac:picMkLst>
            <pc:docMk/>
            <pc:sldMk cId="1499918570" sldId="257"/>
            <ac:picMk id="30" creationId="{C4E24595-A07D-65D8-9176-F5714D3C27BD}"/>
          </ac:picMkLst>
        </pc:picChg>
        <pc:picChg chg="add mod">
          <ac:chgData name="Leonie Smith" userId="fed1330f33f5650e" providerId="LiveId" clId="{A7B21B06-F8A7-4D43-8473-FB9162DF1964}" dt="2024-02-07T04:19:18.345" v="154"/>
          <ac:picMkLst>
            <pc:docMk/>
            <pc:sldMk cId="1499918570" sldId="257"/>
            <ac:picMk id="31" creationId="{16FA61BF-81ED-2542-104D-A8E22D494A5A}"/>
          </ac:picMkLst>
        </pc:picChg>
      </pc:sldChg>
      <pc:sldChg chg="addSp delSp modSp mod modTransition modAnim">
        <pc:chgData name="Leonie Smith" userId="fed1330f33f5650e" providerId="LiveId" clId="{A7B21B06-F8A7-4D43-8473-FB9162DF1964}" dt="2024-02-07T04:19:29.274" v="157"/>
        <pc:sldMkLst>
          <pc:docMk/>
          <pc:sldMk cId="454763615" sldId="259"/>
        </pc:sldMkLst>
        <pc:picChg chg="add del mod">
          <ac:chgData name="Leonie Smith" userId="fed1330f33f5650e" providerId="LiveId" clId="{A7B21B06-F8A7-4D43-8473-FB9162DF1964}" dt="2024-02-07T03:34:47.970" v="12"/>
          <ac:picMkLst>
            <pc:docMk/>
            <pc:sldMk cId="454763615" sldId="259"/>
            <ac:picMk id="6" creationId="{C31FA66C-62AC-79ED-311D-AFB0EBBE7381}"/>
          </ac:picMkLst>
        </pc:picChg>
        <pc:picChg chg="add del mod ord">
          <ac:chgData name="Leonie Smith" userId="fed1330f33f5650e" providerId="LiveId" clId="{A7B21B06-F8A7-4D43-8473-FB9162DF1964}" dt="2024-02-07T03:34:53.255" v="13"/>
          <ac:picMkLst>
            <pc:docMk/>
            <pc:sldMk cId="454763615" sldId="259"/>
            <ac:picMk id="13" creationId="{3DFEC8B7-0283-A706-737D-AA49CD9A7F96}"/>
          </ac:picMkLst>
        </pc:picChg>
        <pc:picChg chg="add del mod">
          <ac:chgData name="Leonie Smith" userId="fed1330f33f5650e" providerId="LiveId" clId="{A7B21B06-F8A7-4D43-8473-FB9162DF1964}" dt="2024-02-07T03:34:59.527" v="15"/>
          <ac:picMkLst>
            <pc:docMk/>
            <pc:sldMk cId="454763615" sldId="259"/>
            <ac:picMk id="14" creationId="{CEE9DE2C-C0D1-D94D-9937-ECA508024C8A}"/>
          </ac:picMkLst>
        </pc:picChg>
        <pc:picChg chg="add del mod ord">
          <ac:chgData name="Leonie Smith" userId="fed1330f33f5650e" providerId="LiveId" clId="{A7B21B06-F8A7-4D43-8473-FB9162DF1964}" dt="2024-02-07T03:35:04.801" v="16"/>
          <ac:picMkLst>
            <pc:docMk/>
            <pc:sldMk cId="454763615" sldId="259"/>
            <ac:picMk id="19" creationId="{056EADA8-B4C1-2B43-7480-D7BEED872579}"/>
          </ac:picMkLst>
        </pc:picChg>
        <pc:picChg chg="add del mod">
          <ac:chgData name="Leonie Smith" userId="fed1330f33f5650e" providerId="LiveId" clId="{A7B21B06-F8A7-4D43-8473-FB9162DF1964}" dt="2024-02-07T03:35:11.308" v="18"/>
          <ac:picMkLst>
            <pc:docMk/>
            <pc:sldMk cId="454763615" sldId="259"/>
            <ac:picMk id="20" creationId="{0A9ACF52-61BA-569C-4D72-1562E9664F34}"/>
          </ac:picMkLst>
        </pc:picChg>
        <pc:picChg chg="add del mod ord">
          <ac:chgData name="Leonie Smith" userId="fed1330f33f5650e" providerId="LiveId" clId="{A7B21B06-F8A7-4D43-8473-FB9162DF1964}" dt="2024-02-07T03:35:16.446" v="19"/>
          <ac:picMkLst>
            <pc:docMk/>
            <pc:sldMk cId="454763615" sldId="259"/>
            <ac:picMk id="25" creationId="{2E6C67E6-504E-0528-7A56-22C1C96F4746}"/>
          </ac:picMkLst>
        </pc:picChg>
        <pc:picChg chg="add del mod">
          <ac:chgData name="Leonie Smith" userId="fed1330f33f5650e" providerId="LiveId" clId="{A7B21B06-F8A7-4D43-8473-FB9162DF1964}" dt="2024-02-07T04:19:24.254" v="156"/>
          <ac:picMkLst>
            <pc:docMk/>
            <pc:sldMk cId="454763615" sldId="259"/>
            <ac:picMk id="26" creationId="{84334F22-DF8F-2DBB-2F92-B00C4CD49507}"/>
          </ac:picMkLst>
        </pc:picChg>
        <pc:picChg chg="add del mod ord">
          <ac:chgData name="Leonie Smith" userId="fed1330f33f5650e" providerId="LiveId" clId="{A7B21B06-F8A7-4D43-8473-FB9162DF1964}" dt="2024-02-07T04:19:29.274" v="157"/>
          <ac:picMkLst>
            <pc:docMk/>
            <pc:sldMk cId="454763615" sldId="259"/>
            <ac:picMk id="34" creationId="{BD79B7B6-CA6F-366E-3C78-5CC8F926586F}"/>
          </ac:picMkLst>
        </pc:picChg>
        <pc:picChg chg="add mod">
          <ac:chgData name="Leonie Smith" userId="fed1330f33f5650e" providerId="LiveId" clId="{A7B21B06-F8A7-4D43-8473-FB9162DF1964}" dt="2024-02-07T04:19:29.274" v="157"/>
          <ac:picMkLst>
            <pc:docMk/>
            <pc:sldMk cId="454763615" sldId="259"/>
            <ac:picMk id="35" creationId="{6A075C3F-B88A-A13B-8D5D-03D53395225F}"/>
          </ac:picMkLst>
        </pc:picChg>
      </pc:sldChg>
      <pc:sldChg chg="addSp delSp modSp mod modTransition modAnim">
        <pc:chgData name="Leonie Smith" userId="fed1330f33f5650e" providerId="LiveId" clId="{A7B21B06-F8A7-4D43-8473-FB9162DF1964}" dt="2024-02-07T03:37:19.884" v="23"/>
        <pc:sldMkLst>
          <pc:docMk/>
          <pc:sldMk cId="2346136586" sldId="260"/>
        </pc:sldMkLst>
        <pc:picChg chg="add del mod">
          <ac:chgData name="Leonie Smith" userId="fed1330f33f5650e" providerId="LiveId" clId="{A7B21B06-F8A7-4D43-8473-FB9162DF1964}" dt="2024-02-07T03:37:00.535" v="22"/>
          <ac:picMkLst>
            <pc:docMk/>
            <pc:sldMk cId="2346136586" sldId="260"/>
            <ac:picMk id="6" creationId="{0B1949A1-2816-0362-7EE7-51035BE7C3EE}"/>
          </ac:picMkLst>
        </pc:picChg>
        <pc:picChg chg="add del mod ord">
          <ac:chgData name="Leonie Smith" userId="fed1330f33f5650e" providerId="LiveId" clId="{A7B21B06-F8A7-4D43-8473-FB9162DF1964}" dt="2024-02-07T03:37:19.884" v="23"/>
          <ac:picMkLst>
            <pc:docMk/>
            <pc:sldMk cId="2346136586" sldId="260"/>
            <ac:picMk id="9" creationId="{DB7C496B-E92E-6F0F-7F23-B794D3C0A6EF}"/>
          </ac:picMkLst>
        </pc:picChg>
        <pc:picChg chg="add mod">
          <ac:chgData name="Leonie Smith" userId="fed1330f33f5650e" providerId="LiveId" clId="{A7B21B06-F8A7-4D43-8473-FB9162DF1964}" dt="2024-02-07T03:37:19.884" v="23"/>
          <ac:picMkLst>
            <pc:docMk/>
            <pc:sldMk cId="2346136586" sldId="260"/>
            <ac:picMk id="10" creationId="{0920ACF3-1F8D-3782-0E16-F8CFDFB4777F}"/>
          </ac:picMkLst>
        </pc:picChg>
      </pc:sldChg>
      <pc:sldChg chg="addSp delSp modSp mod modTransition modAnim">
        <pc:chgData name="Leonie Smith" userId="fed1330f33f5650e" providerId="LiveId" clId="{A7B21B06-F8A7-4D43-8473-FB9162DF1964}" dt="2024-02-07T04:11:20.603" v="112"/>
        <pc:sldMkLst>
          <pc:docMk/>
          <pc:sldMk cId="4037329247" sldId="261"/>
        </pc:sldMkLst>
        <pc:picChg chg="add del mod">
          <ac:chgData name="Leonie Smith" userId="fed1330f33f5650e" providerId="LiveId" clId="{A7B21B06-F8A7-4D43-8473-FB9162DF1964}" dt="2024-02-07T03:39:32.857" v="33"/>
          <ac:picMkLst>
            <pc:docMk/>
            <pc:sldMk cId="4037329247" sldId="261"/>
            <ac:picMk id="6" creationId="{CF035361-60D9-39AA-D273-9CCECACA941D}"/>
          </ac:picMkLst>
        </pc:picChg>
        <pc:picChg chg="add del mod ord">
          <ac:chgData name="Leonie Smith" userId="fed1330f33f5650e" providerId="LiveId" clId="{A7B21B06-F8A7-4D43-8473-FB9162DF1964}" dt="2024-02-07T03:39:50.560" v="34"/>
          <ac:picMkLst>
            <pc:docMk/>
            <pc:sldMk cId="4037329247" sldId="261"/>
            <ac:picMk id="9" creationId="{582053B7-4481-3259-AD87-1ADC7ADF8C55}"/>
          </ac:picMkLst>
        </pc:picChg>
        <pc:picChg chg="add del mod">
          <ac:chgData name="Leonie Smith" userId="fed1330f33f5650e" providerId="LiveId" clId="{A7B21B06-F8A7-4D43-8473-FB9162DF1964}" dt="2024-02-07T03:39:57.954" v="36"/>
          <ac:picMkLst>
            <pc:docMk/>
            <pc:sldMk cId="4037329247" sldId="261"/>
            <ac:picMk id="10" creationId="{AA021C46-B85D-0699-86CC-44306429F491}"/>
          </ac:picMkLst>
        </pc:picChg>
        <pc:picChg chg="add del mod ord">
          <ac:chgData name="Leonie Smith" userId="fed1330f33f5650e" providerId="LiveId" clId="{A7B21B06-F8A7-4D43-8473-FB9162DF1964}" dt="2024-02-07T03:40:16.642" v="37"/>
          <ac:picMkLst>
            <pc:docMk/>
            <pc:sldMk cId="4037329247" sldId="261"/>
            <ac:picMk id="13" creationId="{F970BC10-F183-962E-BDC4-2FC82925F30A}"/>
          </ac:picMkLst>
        </pc:picChg>
        <pc:picChg chg="add del mod">
          <ac:chgData name="Leonie Smith" userId="fed1330f33f5650e" providerId="LiveId" clId="{A7B21B06-F8A7-4D43-8473-FB9162DF1964}" dt="2024-02-07T04:11:02.678" v="111"/>
          <ac:picMkLst>
            <pc:docMk/>
            <pc:sldMk cId="4037329247" sldId="261"/>
            <ac:picMk id="14" creationId="{85E93D00-475A-DDE4-1B0C-DCF040407D46}"/>
          </ac:picMkLst>
        </pc:picChg>
        <pc:picChg chg="add del mod ord">
          <ac:chgData name="Leonie Smith" userId="fed1330f33f5650e" providerId="LiveId" clId="{A7B21B06-F8A7-4D43-8473-FB9162DF1964}" dt="2024-02-07T04:11:20.603" v="112"/>
          <ac:picMkLst>
            <pc:docMk/>
            <pc:sldMk cId="4037329247" sldId="261"/>
            <ac:picMk id="20" creationId="{B5D90AB9-6115-BFBB-64B5-3327F36DBFC9}"/>
          </ac:picMkLst>
        </pc:picChg>
        <pc:picChg chg="add mod">
          <ac:chgData name="Leonie Smith" userId="fed1330f33f5650e" providerId="LiveId" clId="{A7B21B06-F8A7-4D43-8473-FB9162DF1964}" dt="2024-02-07T04:11:20.603" v="112"/>
          <ac:picMkLst>
            <pc:docMk/>
            <pc:sldMk cId="4037329247" sldId="261"/>
            <ac:picMk id="21" creationId="{E76E5977-BE98-A0B3-C54C-81DEE35C0C37}"/>
          </ac:picMkLst>
        </pc:picChg>
      </pc:sldChg>
      <pc:sldChg chg="addSp delSp modSp mod modTransition modAnim">
        <pc:chgData name="Leonie Smith" userId="fed1330f33f5650e" providerId="LiveId" clId="{A7B21B06-F8A7-4D43-8473-FB9162DF1964}" dt="2024-02-07T04:12:09.960" v="118"/>
        <pc:sldMkLst>
          <pc:docMk/>
          <pc:sldMk cId="1909638311" sldId="262"/>
        </pc:sldMkLst>
        <pc:picChg chg="add del mod">
          <ac:chgData name="Leonie Smith" userId="fed1330f33f5650e" providerId="LiveId" clId="{A7B21B06-F8A7-4D43-8473-FB9162DF1964}" dt="2024-02-07T03:41:43.215" v="40"/>
          <ac:picMkLst>
            <pc:docMk/>
            <pc:sldMk cId="1909638311" sldId="262"/>
            <ac:picMk id="6" creationId="{F60A6CFA-41FC-9098-22CE-1064075E36EF}"/>
          </ac:picMkLst>
        </pc:picChg>
        <pc:picChg chg="add del mod ord">
          <ac:chgData name="Leonie Smith" userId="fed1330f33f5650e" providerId="LiveId" clId="{A7B21B06-F8A7-4D43-8473-FB9162DF1964}" dt="2024-02-07T03:41:57.082" v="41"/>
          <ac:picMkLst>
            <pc:docMk/>
            <pc:sldMk cId="1909638311" sldId="262"/>
            <ac:picMk id="10" creationId="{7FEF59C9-38C1-9FFC-4529-4C371BE78FD8}"/>
          </ac:picMkLst>
        </pc:picChg>
        <pc:picChg chg="add del mod">
          <ac:chgData name="Leonie Smith" userId="fed1330f33f5650e" providerId="LiveId" clId="{A7B21B06-F8A7-4D43-8473-FB9162DF1964}" dt="2024-02-07T04:11:39.760" v="114"/>
          <ac:picMkLst>
            <pc:docMk/>
            <pc:sldMk cId="1909638311" sldId="262"/>
            <ac:picMk id="11" creationId="{CD0642AE-519B-D4FE-C9A0-B1F249ACCC1A}"/>
          </ac:picMkLst>
        </pc:picChg>
        <pc:picChg chg="add del mod ord">
          <ac:chgData name="Leonie Smith" userId="fed1330f33f5650e" providerId="LiveId" clId="{A7B21B06-F8A7-4D43-8473-FB9162DF1964}" dt="2024-02-07T04:11:53.989" v="115"/>
          <ac:picMkLst>
            <pc:docMk/>
            <pc:sldMk cId="1909638311" sldId="262"/>
            <ac:picMk id="17" creationId="{2F7496C6-270B-43E0-B716-606E2DB8E02E}"/>
          </ac:picMkLst>
        </pc:picChg>
        <pc:picChg chg="add del mod">
          <ac:chgData name="Leonie Smith" userId="fed1330f33f5650e" providerId="LiveId" clId="{A7B21B06-F8A7-4D43-8473-FB9162DF1964}" dt="2024-02-07T04:11:55.036" v="117"/>
          <ac:picMkLst>
            <pc:docMk/>
            <pc:sldMk cId="1909638311" sldId="262"/>
            <ac:picMk id="18" creationId="{13EBCF2C-42A0-F561-AA71-2CC711D07809}"/>
          </ac:picMkLst>
        </pc:picChg>
        <pc:picChg chg="add del mod ord">
          <ac:chgData name="Leonie Smith" userId="fed1330f33f5650e" providerId="LiveId" clId="{A7B21B06-F8A7-4D43-8473-FB9162DF1964}" dt="2024-02-07T04:12:09.960" v="118"/>
          <ac:picMkLst>
            <pc:docMk/>
            <pc:sldMk cId="1909638311" sldId="262"/>
            <ac:picMk id="21" creationId="{9271936F-AE6B-51AB-83E2-D874E7FCD760}"/>
          </ac:picMkLst>
        </pc:picChg>
        <pc:picChg chg="add mod">
          <ac:chgData name="Leonie Smith" userId="fed1330f33f5650e" providerId="LiveId" clId="{A7B21B06-F8A7-4D43-8473-FB9162DF1964}" dt="2024-02-07T04:12:09.960" v="118"/>
          <ac:picMkLst>
            <pc:docMk/>
            <pc:sldMk cId="1909638311" sldId="262"/>
            <ac:picMk id="22" creationId="{2C2C567E-61E2-03B0-ED79-41AC891EF95A}"/>
          </ac:picMkLst>
        </pc:picChg>
      </pc:sldChg>
      <pc:sldChg chg="addSp delSp modSp mod modTransition modAnim">
        <pc:chgData name="Leonie Smith" userId="fed1330f33f5650e" providerId="LiveId" clId="{A7B21B06-F8A7-4D43-8473-FB9162DF1964}" dt="2024-02-07T04:12:45.802" v="121"/>
        <pc:sldMkLst>
          <pc:docMk/>
          <pc:sldMk cId="641208035" sldId="263"/>
        </pc:sldMkLst>
        <pc:picChg chg="add del mod">
          <ac:chgData name="Leonie Smith" userId="fed1330f33f5650e" providerId="LiveId" clId="{A7B21B06-F8A7-4D43-8473-FB9162DF1964}" dt="2024-02-07T03:42:57.030" v="44"/>
          <ac:picMkLst>
            <pc:docMk/>
            <pc:sldMk cId="641208035" sldId="263"/>
            <ac:picMk id="6" creationId="{E4CD5B24-5E75-0B6F-0684-F49CBA63C9E6}"/>
          </ac:picMkLst>
        </pc:picChg>
        <pc:picChg chg="add del mod ord">
          <ac:chgData name="Leonie Smith" userId="fed1330f33f5650e" providerId="LiveId" clId="{A7B21B06-F8A7-4D43-8473-FB9162DF1964}" dt="2024-02-07T03:43:02.982" v="45"/>
          <ac:picMkLst>
            <pc:docMk/>
            <pc:sldMk cId="641208035" sldId="263"/>
            <ac:picMk id="9" creationId="{6B179779-C47F-9EDA-62C2-8A02B285D468}"/>
          </ac:picMkLst>
        </pc:picChg>
        <pc:picChg chg="add del mod">
          <ac:chgData name="Leonie Smith" userId="fed1330f33f5650e" providerId="LiveId" clId="{A7B21B06-F8A7-4D43-8473-FB9162DF1964}" dt="2024-02-07T03:43:04.140" v="47"/>
          <ac:picMkLst>
            <pc:docMk/>
            <pc:sldMk cId="641208035" sldId="263"/>
            <ac:picMk id="10" creationId="{CC272C0A-F1F2-F9FC-7B09-A33F69BCBBC6}"/>
          </ac:picMkLst>
        </pc:picChg>
        <pc:picChg chg="add del mod ord">
          <ac:chgData name="Leonie Smith" userId="fed1330f33f5650e" providerId="LiveId" clId="{A7B21B06-F8A7-4D43-8473-FB9162DF1964}" dt="2024-02-07T03:43:20.409" v="48"/>
          <ac:picMkLst>
            <pc:docMk/>
            <pc:sldMk cId="641208035" sldId="263"/>
            <ac:picMk id="13" creationId="{3B28C92F-9F96-C0CA-889D-FCE19280688F}"/>
          </ac:picMkLst>
        </pc:picChg>
        <pc:picChg chg="add del mod">
          <ac:chgData name="Leonie Smith" userId="fed1330f33f5650e" providerId="LiveId" clId="{A7B21B06-F8A7-4D43-8473-FB9162DF1964}" dt="2024-02-07T03:56:20.004" v="50"/>
          <ac:picMkLst>
            <pc:docMk/>
            <pc:sldMk cId="641208035" sldId="263"/>
            <ac:picMk id="14" creationId="{A7612A67-83E0-CA28-FA4F-CDACCE07ACF7}"/>
          </ac:picMkLst>
        </pc:picChg>
        <pc:picChg chg="add del mod ord">
          <ac:chgData name="Leonie Smith" userId="fed1330f33f5650e" providerId="LiveId" clId="{A7B21B06-F8A7-4D43-8473-FB9162DF1964}" dt="2024-02-07T03:56:33.703" v="51"/>
          <ac:picMkLst>
            <pc:docMk/>
            <pc:sldMk cId="641208035" sldId="263"/>
            <ac:picMk id="20" creationId="{CB90EEE0-ACE0-C258-295F-9B1CA195238A}"/>
          </ac:picMkLst>
        </pc:picChg>
        <pc:picChg chg="add del mod">
          <ac:chgData name="Leonie Smith" userId="fed1330f33f5650e" providerId="LiveId" clId="{A7B21B06-F8A7-4D43-8473-FB9162DF1964}" dt="2024-02-07T03:56:35.095" v="53"/>
          <ac:picMkLst>
            <pc:docMk/>
            <pc:sldMk cId="641208035" sldId="263"/>
            <ac:picMk id="21" creationId="{8B909C0D-1F5B-7837-AAB6-4AE444C6C0B1}"/>
          </ac:picMkLst>
        </pc:picChg>
        <pc:picChg chg="add del mod ord">
          <ac:chgData name="Leonie Smith" userId="fed1330f33f5650e" providerId="LiveId" clId="{A7B21B06-F8A7-4D43-8473-FB9162DF1964}" dt="2024-02-07T03:56:45.373" v="54"/>
          <ac:picMkLst>
            <pc:docMk/>
            <pc:sldMk cId="641208035" sldId="263"/>
            <ac:picMk id="24" creationId="{C95D36EA-868D-9572-C146-0AFF51D13F01}"/>
          </ac:picMkLst>
        </pc:picChg>
        <pc:picChg chg="add del mod">
          <ac:chgData name="Leonie Smith" userId="fed1330f33f5650e" providerId="LiveId" clId="{A7B21B06-F8A7-4D43-8473-FB9162DF1964}" dt="2024-02-07T03:56:46.380" v="56"/>
          <ac:picMkLst>
            <pc:docMk/>
            <pc:sldMk cId="641208035" sldId="263"/>
            <ac:picMk id="25" creationId="{11B01B3A-DF93-7000-4AA3-8C622959E92A}"/>
          </ac:picMkLst>
        </pc:picChg>
        <pc:picChg chg="add del mod ord">
          <ac:chgData name="Leonie Smith" userId="fed1330f33f5650e" providerId="LiveId" clId="{A7B21B06-F8A7-4D43-8473-FB9162DF1964}" dt="2024-02-07T03:57:05.629" v="57"/>
          <ac:picMkLst>
            <pc:docMk/>
            <pc:sldMk cId="641208035" sldId="263"/>
            <ac:picMk id="28" creationId="{BF1C39BE-D463-0CC2-3381-9E45B9CDBF03}"/>
          </ac:picMkLst>
        </pc:picChg>
        <pc:picChg chg="add del mod">
          <ac:chgData name="Leonie Smith" userId="fed1330f33f5650e" providerId="LiveId" clId="{A7B21B06-F8A7-4D43-8473-FB9162DF1964}" dt="2024-02-07T04:12:24.802" v="120"/>
          <ac:picMkLst>
            <pc:docMk/>
            <pc:sldMk cId="641208035" sldId="263"/>
            <ac:picMk id="29" creationId="{234CE874-39D8-A3AC-22BD-3A496A0544FD}"/>
          </ac:picMkLst>
        </pc:picChg>
        <pc:picChg chg="add del mod ord">
          <ac:chgData name="Leonie Smith" userId="fed1330f33f5650e" providerId="LiveId" clId="{A7B21B06-F8A7-4D43-8473-FB9162DF1964}" dt="2024-02-07T04:12:45.802" v="121"/>
          <ac:picMkLst>
            <pc:docMk/>
            <pc:sldMk cId="641208035" sldId="263"/>
            <ac:picMk id="35" creationId="{831EDD78-0612-7D9F-0440-A3CEA5312673}"/>
          </ac:picMkLst>
        </pc:picChg>
        <pc:picChg chg="add mod">
          <ac:chgData name="Leonie Smith" userId="fed1330f33f5650e" providerId="LiveId" clId="{A7B21B06-F8A7-4D43-8473-FB9162DF1964}" dt="2024-02-07T04:12:45.802" v="121"/>
          <ac:picMkLst>
            <pc:docMk/>
            <pc:sldMk cId="641208035" sldId="263"/>
            <ac:picMk id="36" creationId="{23C6B16F-AEA4-8103-3A28-D3AF7317A5AD}"/>
          </ac:picMkLst>
        </pc:picChg>
      </pc:sldChg>
      <pc:sldChg chg="addSp delSp modSp mod modTransition modAnim">
        <pc:chgData name="Leonie Smith" userId="fed1330f33f5650e" providerId="LiveId" clId="{A7B21B06-F8A7-4D43-8473-FB9162DF1964}" dt="2024-02-07T04:13:28.356" v="124"/>
        <pc:sldMkLst>
          <pc:docMk/>
          <pc:sldMk cId="4044745628" sldId="264"/>
        </pc:sldMkLst>
        <pc:picChg chg="add del mod">
          <ac:chgData name="Leonie Smith" userId="fed1330f33f5650e" providerId="LiveId" clId="{A7B21B06-F8A7-4D43-8473-FB9162DF1964}" dt="2024-02-07T03:58:41.587" v="60"/>
          <ac:picMkLst>
            <pc:docMk/>
            <pc:sldMk cId="4044745628" sldId="264"/>
            <ac:picMk id="6" creationId="{94BD7728-060D-0D90-8EBE-A6495E7F2554}"/>
          </ac:picMkLst>
        </pc:picChg>
        <pc:picChg chg="add del mod ord">
          <ac:chgData name="Leonie Smith" userId="fed1330f33f5650e" providerId="LiveId" clId="{A7B21B06-F8A7-4D43-8473-FB9162DF1964}" dt="2024-02-07T03:58:59.261" v="61"/>
          <ac:picMkLst>
            <pc:docMk/>
            <pc:sldMk cId="4044745628" sldId="264"/>
            <ac:picMk id="10" creationId="{3BD3B71C-E4D8-82C1-B241-32771ACEA4BF}"/>
          </ac:picMkLst>
        </pc:picChg>
        <pc:picChg chg="add del mod">
          <ac:chgData name="Leonie Smith" userId="fed1330f33f5650e" providerId="LiveId" clId="{A7B21B06-F8A7-4D43-8473-FB9162DF1964}" dt="2024-02-07T04:13:09.543" v="123"/>
          <ac:picMkLst>
            <pc:docMk/>
            <pc:sldMk cId="4044745628" sldId="264"/>
            <ac:picMk id="11" creationId="{99CC6F2F-EC5A-4BD0-F9EE-205576ABCB5C}"/>
          </ac:picMkLst>
        </pc:picChg>
        <pc:picChg chg="add del mod ord">
          <ac:chgData name="Leonie Smith" userId="fed1330f33f5650e" providerId="LiveId" clId="{A7B21B06-F8A7-4D43-8473-FB9162DF1964}" dt="2024-02-07T04:13:28.356" v="124"/>
          <ac:picMkLst>
            <pc:docMk/>
            <pc:sldMk cId="4044745628" sldId="264"/>
            <ac:picMk id="16" creationId="{DC339FD9-08A1-19DE-C70B-A45214CD41F3}"/>
          </ac:picMkLst>
        </pc:picChg>
        <pc:picChg chg="add mod">
          <ac:chgData name="Leonie Smith" userId="fed1330f33f5650e" providerId="LiveId" clId="{A7B21B06-F8A7-4D43-8473-FB9162DF1964}" dt="2024-02-07T04:13:28.356" v="124"/>
          <ac:picMkLst>
            <pc:docMk/>
            <pc:sldMk cId="4044745628" sldId="264"/>
            <ac:picMk id="17" creationId="{63B1D87D-6309-4ACF-50EC-E21393129134}"/>
          </ac:picMkLst>
        </pc:picChg>
      </pc:sldChg>
      <pc:sldChg chg="addSp modSp">
        <pc:chgData name="Leonie Smith" userId="fed1330f33f5650e" providerId="LiveId" clId="{A7B21B06-F8A7-4D43-8473-FB9162DF1964}" dt="2024-02-07T03:59:58.512" v="62"/>
        <pc:sldMkLst>
          <pc:docMk/>
          <pc:sldMk cId="978260341" sldId="265"/>
        </pc:sldMkLst>
        <pc:picChg chg="add mod">
          <ac:chgData name="Leonie Smith" userId="fed1330f33f5650e" providerId="LiveId" clId="{A7B21B06-F8A7-4D43-8473-FB9162DF1964}" dt="2024-02-07T03:59:58.512" v="62"/>
          <ac:picMkLst>
            <pc:docMk/>
            <pc:sldMk cId="978260341" sldId="265"/>
            <ac:picMk id="6" creationId="{4E9C76D4-DD7D-B919-8139-E8D41290EFE0}"/>
          </ac:picMkLst>
        </pc:picChg>
      </pc:sldChg>
      <pc:sldChg chg="addSp delSp modSp mod modTransition modAnim">
        <pc:chgData name="Leonie Smith" userId="fed1330f33f5650e" providerId="LiveId" clId="{A7B21B06-F8A7-4D43-8473-FB9162DF1964}" dt="2024-02-07T04:14:15.029" v="127"/>
        <pc:sldMkLst>
          <pc:docMk/>
          <pc:sldMk cId="3575870363" sldId="266"/>
        </pc:sldMkLst>
        <pc:picChg chg="add del mod">
          <ac:chgData name="Leonie Smith" userId="fed1330f33f5650e" providerId="LiveId" clId="{A7B21B06-F8A7-4D43-8473-FB9162DF1964}" dt="2024-02-07T04:00:49.050" v="65"/>
          <ac:picMkLst>
            <pc:docMk/>
            <pc:sldMk cId="3575870363" sldId="266"/>
            <ac:picMk id="6" creationId="{8EDBD0C1-D6EC-80A4-DE2C-023B0FE1ADDC}"/>
          </ac:picMkLst>
        </pc:picChg>
        <pc:picChg chg="add del mod ord">
          <ac:chgData name="Leonie Smith" userId="fed1330f33f5650e" providerId="LiveId" clId="{A7B21B06-F8A7-4D43-8473-FB9162DF1964}" dt="2024-02-07T04:01:04.937" v="66"/>
          <ac:picMkLst>
            <pc:docMk/>
            <pc:sldMk cId="3575870363" sldId="266"/>
            <ac:picMk id="10" creationId="{AB4ACC4A-7434-4AC9-0668-F83C99BAB059}"/>
          </ac:picMkLst>
        </pc:picChg>
        <pc:picChg chg="add del mod">
          <ac:chgData name="Leonie Smith" userId="fed1330f33f5650e" providerId="LiveId" clId="{A7B21B06-F8A7-4D43-8473-FB9162DF1964}" dt="2024-02-07T04:13:58.938" v="126"/>
          <ac:picMkLst>
            <pc:docMk/>
            <pc:sldMk cId="3575870363" sldId="266"/>
            <ac:picMk id="11" creationId="{5F415B54-A916-C99B-1DC8-5E0A254D8AC4}"/>
          </ac:picMkLst>
        </pc:picChg>
        <pc:picChg chg="add del mod ord">
          <ac:chgData name="Leonie Smith" userId="fed1330f33f5650e" providerId="LiveId" clId="{A7B21B06-F8A7-4D43-8473-FB9162DF1964}" dt="2024-02-07T04:14:15.029" v="127"/>
          <ac:picMkLst>
            <pc:docMk/>
            <pc:sldMk cId="3575870363" sldId="266"/>
            <ac:picMk id="17" creationId="{F2E41D8D-8087-8751-3254-382C1CE1804E}"/>
          </ac:picMkLst>
        </pc:picChg>
        <pc:picChg chg="add mod">
          <ac:chgData name="Leonie Smith" userId="fed1330f33f5650e" providerId="LiveId" clId="{A7B21B06-F8A7-4D43-8473-FB9162DF1964}" dt="2024-02-07T04:14:15.029" v="127"/>
          <ac:picMkLst>
            <pc:docMk/>
            <pc:sldMk cId="3575870363" sldId="266"/>
            <ac:picMk id="18" creationId="{408F62CC-2349-E0AE-FE64-4FFF336703AE}"/>
          </ac:picMkLst>
        </pc:picChg>
      </pc:sldChg>
      <pc:sldChg chg="addSp delSp modSp mod modTransition modAnim">
        <pc:chgData name="Leonie Smith" userId="fed1330f33f5650e" providerId="LiveId" clId="{A7B21B06-F8A7-4D43-8473-FB9162DF1964}" dt="2024-02-07T04:15:16.613" v="133"/>
        <pc:sldMkLst>
          <pc:docMk/>
          <pc:sldMk cId="4017137865" sldId="267"/>
        </pc:sldMkLst>
        <pc:picChg chg="add del mod">
          <ac:chgData name="Leonie Smith" userId="fed1330f33f5650e" providerId="LiveId" clId="{A7B21B06-F8A7-4D43-8473-FB9162DF1964}" dt="2024-02-07T04:14:46.080" v="129"/>
          <ac:picMkLst>
            <pc:docMk/>
            <pc:sldMk cId="4017137865" sldId="267"/>
            <ac:picMk id="6" creationId="{2FACE7C5-513E-6671-F5BF-32667814349C}"/>
          </ac:picMkLst>
        </pc:picChg>
        <pc:picChg chg="add del mod ord">
          <ac:chgData name="Leonie Smith" userId="fed1330f33f5650e" providerId="LiveId" clId="{A7B21B06-F8A7-4D43-8473-FB9162DF1964}" dt="2024-02-07T04:14:55.581" v="130"/>
          <ac:picMkLst>
            <pc:docMk/>
            <pc:sldMk cId="4017137865" sldId="267"/>
            <ac:picMk id="13" creationId="{50023CEC-0F42-22DC-69E2-D3A80E0905A1}"/>
          </ac:picMkLst>
        </pc:picChg>
        <pc:picChg chg="add del mod">
          <ac:chgData name="Leonie Smith" userId="fed1330f33f5650e" providerId="LiveId" clId="{A7B21B06-F8A7-4D43-8473-FB9162DF1964}" dt="2024-02-07T04:15:07.037" v="132"/>
          <ac:picMkLst>
            <pc:docMk/>
            <pc:sldMk cId="4017137865" sldId="267"/>
            <ac:picMk id="14" creationId="{58A554A8-B7E9-5713-C68F-6C83D8EA4623}"/>
          </ac:picMkLst>
        </pc:picChg>
        <pc:picChg chg="add del mod ord">
          <ac:chgData name="Leonie Smith" userId="fed1330f33f5650e" providerId="LiveId" clId="{A7B21B06-F8A7-4D43-8473-FB9162DF1964}" dt="2024-02-07T04:15:16.613" v="133"/>
          <ac:picMkLst>
            <pc:docMk/>
            <pc:sldMk cId="4017137865" sldId="267"/>
            <ac:picMk id="19" creationId="{0B82BAAE-88C0-E6EC-D8C7-E9173E5B4C55}"/>
          </ac:picMkLst>
        </pc:picChg>
        <pc:picChg chg="add mod">
          <ac:chgData name="Leonie Smith" userId="fed1330f33f5650e" providerId="LiveId" clId="{A7B21B06-F8A7-4D43-8473-FB9162DF1964}" dt="2024-02-07T04:15:16.613" v="133"/>
          <ac:picMkLst>
            <pc:docMk/>
            <pc:sldMk cId="4017137865" sldId="267"/>
            <ac:picMk id="20" creationId="{0A15DA1C-4F5A-C136-B2AD-49541DEAEF86}"/>
          </ac:picMkLst>
        </pc:picChg>
      </pc:sldChg>
      <pc:sldChg chg="addSp delSp modSp mod modTransition modAnim">
        <pc:chgData name="Leonie Smith" userId="fed1330f33f5650e" providerId="LiveId" clId="{A7B21B06-F8A7-4D43-8473-FB9162DF1964}" dt="2024-02-07T04:17:40.567" v="148"/>
        <pc:sldMkLst>
          <pc:docMk/>
          <pc:sldMk cId="3137811553" sldId="268"/>
        </pc:sldMkLst>
        <pc:picChg chg="add del mod">
          <ac:chgData name="Leonie Smith" userId="fed1330f33f5650e" providerId="LiveId" clId="{A7B21B06-F8A7-4D43-8473-FB9162DF1964}" dt="2024-02-07T04:02:47.194" v="70"/>
          <ac:picMkLst>
            <pc:docMk/>
            <pc:sldMk cId="3137811553" sldId="268"/>
            <ac:picMk id="6" creationId="{251457BF-EBF6-BC43-BDF7-95063C7BED00}"/>
          </ac:picMkLst>
        </pc:picChg>
        <pc:picChg chg="add del mod ord">
          <ac:chgData name="Leonie Smith" userId="fed1330f33f5650e" providerId="LiveId" clId="{A7B21B06-F8A7-4D43-8473-FB9162DF1964}" dt="2024-02-07T04:02:52.400" v="71"/>
          <ac:picMkLst>
            <pc:docMk/>
            <pc:sldMk cId="3137811553" sldId="268"/>
            <ac:picMk id="9" creationId="{4CC005DD-40FF-A2A8-5AFD-A71992E5F9A6}"/>
          </ac:picMkLst>
        </pc:picChg>
        <pc:picChg chg="add del mod">
          <ac:chgData name="Leonie Smith" userId="fed1330f33f5650e" providerId="LiveId" clId="{A7B21B06-F8A7-4D43-8473-FB9162DF1964}" dt="2024-02-07T04:02:54.287" v="73"/>
          <ac:picMkLst>
            <pc:docMk/>
            <pc:sldMk cId="3137811553" sldId="268"/>
            <ac:picMk id="10" creationId="{84A4808D-0DA8-BF72-7B86-458A3B2CC4DF}"/>
          </ac:picMkLst>
        </pc:picChg>
        <pc:picChg chg="add del mod ord">
          <ac:chgData name="Leonie Smith" userId="fed1330f33f5650e" providerId="LiveId" clId="{A7B21B06-F8A7-4D43-8473-FB9162DF1964}" dt="2024-02-07T04:03:16.601" v="74"/>
          <ac:picMkLst>
            <pc:docMk/>
            <pc:sldMk cId="3137811553" sldId="268"/>
            <ac:picMk id="13" creationId="{3485EFC0-32E9-72F5-1EF6-8D3AA4BD7259}"/>
          </ac:picMkLst>
        </pc:picChg>
        <pc:picChg chg="add del mod">
          <ac:chgData name="Leonie Smith" userId="fed1330f33f5650e" providerId="LiveId" clId="{A7B21B06-F8A7-4D43-8473-FB9162DF1964}" dt="2024-02-07T04:03:23.209" v="76"/>
          <ac:picMkLst>
            <pc:docMk/>
            <pc:sldMk cId="3137811553" sldId="268"/>
            <ac:picMk id="14" creationId="{61657315-4FFD-1BF8-2522-670B8CB0C81B}"/>
          </ac:picMkLst>
        </pc:picChg>
        <pc:picChg chg="add del mod ord">
          <ac:chgData name="Leonie Smith" userId="fed1330f33f5650e" providerId="LiveId" clId="{A7B21B06-F8A7-4D43-8473-FB9162DF1964}" dt="2024-02-07T04:03:45.434" v="77"/>
          <ac:picMkLst>
            <pc:docMk/>
            <pc:sldMk cId="3137811553" sldId="268"/>
            <ac:picMk id="18" creationId="{D4561BB8-8316-F530-AD83-FA7D7BB522BA}"/>
          </ac:picMkLst>
        </pc:picChg>
        <pc:picChg chg="add del mod">
          <ac:chgData name="Leonie Smith" userId="fed1330f33f5650e" providerId="LiveId" clId="{A7B21B06-F8A7-4D43-8473-FB9162DF1964}" dt="2024-02-07T04:03:46.630" v="79"/>
          <ac:picMkLst>
            <pc:docMk/>
            <pc:sldMk cId="3137811553" sldId="268"/>
            <ac:picMk id="19" creationId="{30CA5A90-F450-92EA-0CD0-B57CB84DBC5E}"/>
          </ac:picMkLst>
        </pc:picChg>
        <pc:picChg chg="add del mod ord">
          <ac:chgData name="Leonie Smith" userId="fed1330f33f5650e" providerId="LiveId" clId="{A7B21B06-F8A7-4D43-8473-FB9162DF1964}" dt="2024-02-07T04:03:56.409" v="80"/>
          <ac:picMkLst>
            <pc:docMk/>
            <pc:sldMk cId="3137811553" sldId="268"/>
            <ac:picMk id="22" creationId="{6D764D52-F558-53E5-C75B-80E7B9B72DA9}"/>
          </ac:picMkLst>
        </pc:picChg>
        <pc:picChg chg="add del mod">
          <ac:chgData name="Leonie Smith" userId="fed1330f33f5650e" providerId="LiveId" clId="{A7B21B06-F8A7-4D43-8473-FB9162DF1964}" dt="2024-02-07T04:03:58.849" v="82"/>
          <ac:picMkLst>
            <pc:docMk/>
            <pc:sldMk cId="3137811553" sldId="268"/>
            <ac:picMk id="23" creationId="{34FAAEB6-0272-6D6A-C057-BF2DD454937C}"/>
          </ac:picMkLst>
        </pc:picChg>
        <pc:picChg chg="add del mod ord">
          <ac:chgData name="Leonie Smith" userId="fed1330f33f5650e" providerId="LiveId" clId="{A7B21B06-F8A7-4D43-8473-FB9162DF1964}" dt="2024-02-07T04:04:22.630" v="83"/>
          <ac:picMkLst>
            <pc:docMk/>
            <pc:sldMk cId="3137811553" sldId="268"/>
            <ac:picMk id="26" creationId="{BB65E71D-7016-62B8-22AB-EA30E5C49DDB}"/>
          </ac:picMkLst>
        </pc:picChg>
        <pc:picChg chg="add del mod">
          <ac:chgData name="Leonie Smith" userId="fed1330f33f5650e" providerId="LiveId" clId="{A7B21B06-F8A7-4D43-8473-FB9162DF1964}" dt="2024-02-07T04:15:25.674" v="135"/>
          <ac:picMkLst>
            <pc:docMk/>
            <pc:sldMk cId="3137811553" sldId="268"/>
            <ac:picMk id="27" creationId="{72B0F90B-E7CA-064E-3975-8A7E2391EE3E}"/>
          </ac:picMkLst>
        </pc:picChg>
        <pc:picChg chg="add del mod ord">
          <ac:chgData name="Leonie Smith" userId="fed1330f33f5650e" providerId="LiveId" clId="{A7B21B06-F8A7-4D43-8473-FB9162DF1964}" dt="2024-02-07T04:15:50.910" v="136"/>
          <ac:picMkLst>
            <pc:docMk/>
            <pc:sldMk cId="3137811553" sldId="268"/>
            <ac:picMk id="34" creationId="{95285017-6869-8DCE-38A8-B20F81B57439}"/>
          </ac:picMkLst>
        </pc:picChg>
        <pc:picChg chg="add del mod">
          <ac:chgData name="Leonie Smith" userId="fed1330f33f5650e" providerId="LiveId" clId="{A7B21B06-F8A7-4D43-8473-FB9162DF1964}" dt="2024-02-07T04:16:33.798" v="138"/>
          <ac:picMkLst>
            <pc:docMk/>
            <pc:sldMk cId="3137811553" sldId="268"/>
            <ac:picMk id="35" creationId="{11CD860E-D2BC-D631-974E-DB01D3111FB8}"/>
          </ac:picMkLst>
        </pc:picChg>
        <pc:picChg chg="add del mod ord">
          <ac:chgData name="Leonie Smith" userId="fed1330f33f5650e" providerId="LiveId" clId="{A7B21B06-F8A7-4D43-8473-FB9162DF1964}" dt="2024-02-07T04:16:50.592" v="139"/>
          <ac:picMkLst>
            <pc:docMk/>
            <pc:sldMk cId="3137811553" sldId="268"/>
            <ac:picMk id="40" creationId="{64F44A72-05D3-ED39-AC14-9E20F2942951}"/>
          </ac:picMkLst>
        </pc:picChg>
        <pc:picChg chg="add del mod">
          <ac:chgData name="Leonie Smith" userId="fed1330f33f5650e" providerId="LiveId" clId="{A7B21B06-F8A7-4D43-8473-FB9162DF1964}" dt="2024-02-07T04:16:51.858" v="141"/>
          <ac:picMkLst>
            <pc:docMk/>
            <pc:sldMk cId="3137811553" sldId="268"/>
            <ac:picMk id="41" creationId="{9882CE3F-8224-223F-0427-AD9B0D02AFE9}"/>
          </ac:picMkLst>
        </pc:picChg>
        <pc:picChg chg="add del mod ord">
          <ac:chgData name="Leonie Smith" userId="fed1330f33f5650e" providerId="LiveId" clId="{A7B21B06-F8A7-4D43-8473-FB9162DF1964}" dt="2024-02-07T04:17:00.751" v="142"/>
          <ac:picMkLst>
            <pc:docMk/>
            <pc:sldMk cId="3137811553" sldId="268"/>
            <ac:picMk id="44" creationId="{0FEB702D-99B5-A866-26F2-6991E686C01A}"/>
          </ac:picMkLst>
        </pc:picChg>
        <pc:picChg chg="add del mod">
          <ac:chgData name="Leonie Smith" userId="fed1330f33f5650e" providerId="LiveId" clId="{A7B21B06-F8A7-4D43-8473-FB9162DF1964}" dt="2024-02-07T04:17:01.920" v="144"/>
          <ac:picMkLst>
            <pc:docMk/>
            <pc:sldMk cId="3137811553" sldId="268"/>
            <ac:picMk id="45" creationId="{6BCBB701-AEFC-5526-D0FC-563EC289529A}"/>
          </ac:picMkLst>
        </pc:picChg>
        <pc:picChg chg="add del mod ord">
          <ac:chgData name="Leonie Smith" userId="fed1330f33f5650e" providerId="LiveId" clId="{A7B21B06-F8A7-4D43-8473-FB9162DF1964}" dt="2024-02-07T04:17:14.795" v="145"/>
          <ac:picMkLst>
            <pc:docMk/>
            <pc:sldMk cId="3137811553" sldId="268"/>
            <ac:picMk id="48" creationId="{2F875038-5515-8ABB-B1A4-C80E793486CA}"/>
          </ac:picMkLst>
        </pc:picChg>
        <pc:picChg chg="add del mod">
          <ac:chgData name="Leonie Smith" userId="fed1330f33f5650e" providerId="LiveId" clId="{A7B21B06-F8A7-4D43-8473-FB9162DF1964}" dt="2024-02-07T04:17:16.076" v="147"/>
          <ac:picMkLst>
            <pc:docMk/>
            <pc:sldMk cId="3137811553" sldId="268"/>
            <ac:picMk id="49" creationId="{F38EB649-AE6A-680C-48EF-F1D1EB6C0315}"/>
          </ac:picMkLst>
        </pc:picChg>
        <pc:picChg chg="add del mod ord">
          <ac:chgData name="Leonie Smith" userId="fed1330f33f5650e" providerId="LiveId" clId="{A7B21B06-F8A7-4D43-8473-FB9162DF1964}" dt="2024-02-07T04:17:40.567" v="148"/>
          <ac:picMkLst>
            <pc:docMk/>
            <pc:sldMk cId="3137811553" sldId="268"/>
            <ac:picMk id="52" creationId="{BC3FD699-BC25-92D4-5E85-1F42818AA9B4}"/>
          </ac:picMkLst>
        </pc:picChg>
        <pc:picChg chg="add mod">
          <ac:chgData name="Leonie Smith" userId="fed1330f33f5650e" providerId="LiveId" clId="{A7B21B06-F8A7-4D43-8473-FB9162DF1964}" dt="2024-02-07T04:17:40.567" v="148"/>
          <ac:picMkLst>
            <pc:docMk/>
            <pc:sldMk cId="3137811553" sldId="268"/>
            <ac:picMk id="53" creationId="{E9377A88-DD5F-E65C-C3E5-861E90A61001}"/>
          </ac:picMkLst>
        </pc:picChg>
      </pc:sldChg>
      <pc:sldChg chg="addSp delSp modSp mod modTransition modAnim">
        <pc:chgData name="Leonie Smith" userId="fed1330f33f5650e" providerId="LiveId" clId="{A7B21B06-F8A7-4D43-8473-FB9162DF1964}" dt="2024-02-07T04:07:25.796" v="96"/>
        <pc:sldMkLst>
          <pc:docMk/>
          <pc:sldMk cId="1922139011" sldId="281"/>
        </pc:sldMkLst>
        <pc:picChg chg="add del mod">
          <ac:chgData name="Leonie Smith" userId="fed1330f33f5650e" providerId="LiveId" clId="{A7B21B06-F8A7-4D43-8473-FB9162DF1964}" dt="2024-02-07T04:05:43.374" v="86"/>
          <ac:picMkLst>
            <pc:docMk/>
            <pc:sldMk cId="1922139011" sldId="281"/>
            <ac:picMk id="6" creationId="{E9090913-E159-65DB-5F77-6F9C56446108}"/>
          </ac:picMkLst>
        </pc:picChg>
        <pc:picChg chg="add del mod ord">
          <ac:chgData name="Leonie Smith" userId="fed1330f33f5650e" providerId="LiveId" clId="{A7B21B06-F8A7-4D43-8473-FB9162DF1964}" dt="2024-02-07T04:06:00.322" v="87"/>
          <ac:picMkLst>
            <pc:docMk/>
            <pc:sldMk cId="1922139011" sldId="281"/>
            <ac:picMk id="9" creationId="{EB4E7834-7A71-51F1-BA17-0E616AC8DDF2}"/>
          </ac:picMkLst>
        </pc:picChg>
        <pc:picChg chg="add del mod">
          <ac:chgData name="Leonie Smith" userId="fed1330f33f5650e" providerId="LiveId" clId="{A7B21B06-F8A7-4D43-8473-FB9162DF1964}" dt="2024-02-07T04:06:09.248" v="89"/>
          <ac:picMkLst>
            <pc:docMk/>
            <pc:sldMk cId="1922139011" sldId="281"/>
            <ac:picMk id="10" creationId="{B17DA8A3-C5E0-5AFE-3161-D98A79789224}"/>
          </ac:picMkLst>
        </pc:picChg>
        <pc:picChg chg="add del mod ord">
          <ac:chgData name="Leonie Smith" userId="fed1330f33f5650e" providerId="LiveId" clId="{A7B21B06-F8A7-4D43-8473-FB9162DF1964}" dt="2024-02-07T04:06:28.173" v="90"/>
          <ac:picMkLst>
            <pc:docMk/>
            <pc:sldMk cId="1922139011" sldId="281"/>
            <ac:picMk id="13" creationId="{453BD2A0-F4BF-A476-C0FE-2BBF9DD37415}"/>
          </ac:picMkLst>
        </pc:picChg>
        <pc:picChg chg="add del mod">
          <ac:chgData name="Leonie Smith" userId="fed1330f33f5650e" providerId="LiveId" clId="{A7B21B06-F8A7-4D43-8473-FB9162DF1964}" dt="2024-02-07T04:06:36.363" v="92"/>
          <ac:picMkLst>
            <pc:docMk/>
            <pc:sldMk cId="1922139011" sldId="281"/>
            <ac:picMk id="14" creationId="{B7852B87-A909-12B1-1924-97B0C052D013}"/>
          </ac:picMkLst>
        </pc:picChg>
        <pc:picChg chg="add del mod ord">
          <ac:chgData name="Leonie Smith" userId="fed1330f33f5650e" providerId="LiveId" clId="{A7B21B06-F8A7-4D43-8473-FB9162DF1964}" dt="2024-02-07T04:06:54.745" v="93"/>
          <ac:picMkLst>
            <pc:docMk/>
            <pc:sldMk cId="1922139011" sldId="281"/>
            <ac:picMk id="18" creationId="{6735A73D-3AA2-D267-4F2D-8552EC26CCB4}"/>
          </ac:picMkLst>
        </pc:picChg>
        <pc:picChg chg="add del mod">
          <ac:chgData name="Leonie Smith" userId="fed1330f33f5650e" providerId="LiveId" clId="{A7B21B06-F8A7-4D43-8473-FB9162DF1964}" dt="2024-02-07T04:07:06.800" v="95"/>
          <ac:picMkLst>
            <pc:docMk/>
            <pc:sldMk cId="1922139011" sldId="281"/>
            <ac:picMk id="19" creationId="{557AA52E-C2EF-2B1B-81F6-64336A65E9B5}"/>
          </ac:picMkLst>
        </pc:picChg>
        <pc:picChg chg="add del mod ord">
          <ac:chgData name="Leonie Smith" userId="fed1330f33f5650e" providerId="LiveId" clId="{A7B21B06-F8A7-4D43-8473-FB9162DF1964}" dt="2024-02-07T04:07:25.796" v="96"/>
          <ac:picMkLst>
            <pc:docMk/>
            <pc:sldMk cId="1922139011" sldId="281"/>
            <ac:picMk id="23" creationId="{45C91215-9E41-A7F7-7D3E-8466D48AE1B4}"/>
          </ac:picMkLst>
        </pc:picChg>
        <pc:picChg chg="add mod">
          <ac:chgData name="Leonie Smith" userId="fed1330f33f5650e" providerId="LiveId" clId="{A7B21B06-F8A7-4D43-8473-FB9162DF1964}" dt="2024-02-07T04:07:25.796" v="96"/>
          <ac:picMkLst>
            <pc:docMk/>
            <pc:sldMk cId="1922139011" sldId="281"/>
            <ac:picMk id="24" creationId="{36FB70A1-1935-24F2-2CC7-18C37D068C3C}"/>
          </ac:picMkLst>
        </pc:picChg>
      </pc:sldChg>
      <pc:sldChg chg="addSp delSp modSp mod modTransition modAnim">
        <pc:chgData name="Leonie Smith" userId="fed1330f33f5650e" providerId="LiveId" clId="{A7B21B06-F8A7-4D43-8473-FB9162DF1964}" dt="2024-02-07T04:18:44.643" v="151"/>
        <pc:sldMkLst>
          <pc:docMk/>
          <pc:sldMk cId="3166251957" sldId="283"/>
        </pc:sldMkLst>
        <pc:picChg chg="add del mod">
          <ac:chgData name="Leonie Smith" userId="fed1330f33f5650e" providerId="LiveId" clId="{A7B21B06-F8A7-4D43-8473-FB9162DF1964}" dt="2024-02-07T04:08:15.977" v="99"/>
          <ac:picMkLst>
            <pc:docMk/>
            <pc:sldMk cId="3166251957" sldId="283"/>
            <ac:picMk id="6" creationId="{D8EDBD33-573C-1505-86B8-DDE0B7586761}"/>
          </ac:picMkLst>
        </pc:picChg>
        <pc:picChg chg="add del mod ord">
          <ac:chgData name="Leonie Smith" userId="fed1330f33f5650e" providerId="LiveId" clId="{A7B21B06-F8A7-4D43-8473-FB9162DF1964}" dt="2024-02-07T04:08:30.436" v="100"/>
          <ac:picMkLst>
            <pc:docMk/>
            <pc:sldMk cId="3166251957" sldId="283"/>
            <ac:picMk id="10" creationId="{37897D51-8602-860C-91AD-7E325CCD3476}"/>
          </ac:picMkLst>
        </pc:picChg>
        <pc:picChg chg="add del mod">
          <ac:chgData name="Leonie Smith" userId="fed1330f33f5650e" providerId="LiveId" clId="{A7B21B06-F8A7-4D43-8473-FB9162DF1964}" dt="2024-02-07T04:18:29.041" v="150"/>
          <ac:picMkLst>
            <pc:docMk/>
            <pc:sldMk cId="3166251957" sldId="283"/>
            <ac:picMk id="11" creationId="{2DA0F244-8C1B-0EB2-95DB-F906F30E4D69}"/>
          </ac:picMkLst>
        </pc:picChg>
        <pc:picChg chg="add del mod ord">
          <ac:chgData name="Leonie Smith" userId="fed1330f33f5650e" providerId="LiveId" clId="{A7B21B06-F8A7-4D43-8473-FB9162DF1964}" dt="2024-02-07T04:18:44.643" v="151"/>
          <ac:picMkLst>
            <pc:docMk/>
            <pc:sldMk cId="3166251957" sldId="283"/>
            <ac:picMk id="17" creationId="{28A2FB52-E7B0-F850-94D2-9EACD12C16BF}"/>
          </ac:picMkLst>
        </pc:picChg>
        <pc:picChg chg="add mod">
          <ac:chgData name="Leonie Smith" userId="fed1330f33f5650e" providerId="LiveId" clId="{A7B21B06-F8A7-4D43-8473-FB9162DF1964}" dt="2024-02-07T04:18:44.643" v="151"/>
          <ac:picMkLst>
            <pc:docMk/>
            <pc:sldMk cId="3166251957" sldId="283"/>
            <ac:picMk id="18" creationId="{40577974-E706-FD64-B89B-C146704EBFF6}"/>
          </ac:picMkLst>
        </pc:picChg>
      </pc:sldChg>
      <pc:sldChg chg="addSp delSp modSp mod modTransition modAnim">
        <pc:chgData name="Leonie Smith" userId="fed1330f33f5650e" providerId="LiveId" clId="{A7B21B06-F8A7-4D43-8473-FB9162DF1964}" dt="2024-02-07T04:10:49.668" v="109"/>
        <pc:sldMkLst>
          <pc:docMk/>
          <pc:sldMk cId="1833626110" sldId="289"/>
        </pc:sldMkLst>
        <pc:picChg chg="add del mod">
          <ac:chgData name="Leonie Smith" userId="fed1330f33f5650e" providerId="LiveId" clId="{A7B21B06-F8A7-4D43-8473-FB9162DF1964}" dt="2024-02-07T03:38:28.329" v="26"/>
          <ac:picMkLst>
            <pc:docMk/>
            <pc:sldMk cId="1833626110" sldId="289"/>
            <ac:picMk id="6" creationId="{F77E112D-5F1F-E7BF-E1EE-1C3AFB3F4944}"/>
          </ac:picMkLst>
        </pc:picChg>
        <pc:picChg chg="add del mod ord">
          <ac:chgData name="Leonie Smith" userId="fed1330f33f5650e" providerId="LiveId" clId="{A7B21B06-F8A7-4D43-8473-FB9162DF1964}" dt="2024-02-07T03:38:37.838" v="27"/>
          <ac:picMkLst>
            <pc:docMk/>
            <pc:sldMk cId="1833626110" sldId="289"/>
            <ac:picMk id="10" creationId="{E16FF937-ADC8-8D02-057B-5E2C85442F05}"/>
          </ac:picMkLst>
        </pc:picChg>
        <pc:picChg chg="add del mod">
          <ac:chgData name="Leonie Smith" userId="fed1330f33f5650e" providerId="LiveId" clId="{A7B21B06-F8A7-4D43-8473-FB9162DF1964}" dt="2024-02-07T03:38:39.583" v="29"/>
          <ac:picMkLst>
            <pc:docMk/>
            <pc:sldMk cId="1833626110" sldId="289"/>
            <ac:picMk id="11" creationId="{C19A6847-1AE4-E980-3BDB-CBD145AE756B}"/>
          </ac:picMkLst>
        </pc:picChg>
        <pc:picChg chg="add del mod ord">
          <ac:chgData name="Leonie Smith" userId="fed1330f33f5650e" providerId="LiveId" clId="{A7B21B06-F8A7-4D43-8473-FB9162DF1964}" dt="2024-02-07T03:38:53.617" v="30"/>
          <ac:picMkLst>
            <pc:docMk/>
            <pc:sldMk cId="1833626110" sldId="289"/>
            <ac:picMk id="14" creationId="{205FC14A-439B-75B6-66BE-F1CD269C6264}"/>
          </ac:picMkLst>
        </pc:picChg>
        <pc:picChg chg="add del mod">
          <ac:chgData name="Leonie Smith" userId="fed1330f33f5650e" providerId="LiveId" clId="{A7B21B06-F8A7-4D43-8473-FB9162DF1964}" dt="2024-02-07T04:10:23.044" v="102"/>
          <ac:picMkLst>
            <pc:docMk/>
            <pc:sldMk cId="1833626110" sldId="289"/>
            <ac:picMk id="15" creationId="{892DCEBB-109A-5A00-4FC9-0948CD5EC499}"/>
          </ac:picMkLst>
        </pc:picChg>
        <pc:picChg chg="add del mod ord">
          <ac:chgData name="Leonie Smith" userId="fed1330f33f5650e" providerId="LiveId" clId="{A7B21B06-F8A7-4D43-8473-FB9162DF1964}" dt="2024-02-07T04:10:30.029" v="103"/>
          <ac:picMkLst>
            <pc:docMk/>
            <pc:sldMk cId="1833626110" sldId="289"/>
            <ac:picMk id="21" creationId="{5207E83D-4C88-DEFA-AA23-C173B5EE0864}"/>
          </ac:picMkLst>
        </pc:picChg>
        <pc:picChg chg="add del mod">
          <ac:chgData name="Leonie Smith" userId="fed1330f33f5650e" providerId="LiveId" clId="{A7B21B06-F8A7-4D43-8473-FB9162DF1964}" dt="2024-02-07T04:10:30.990" v="105"/>
          <ac:picMkLst>
            <pc:docMk/>
            <pc:sldMk cId="1833626110" sldId="289"/>
            <ac:picMk id="22" creationId="{2B4CD0C7-205D-F9BC-CC44-64064CEF15C7}"/>
          </ac:picMkLst>
        </pc:picChg>
        <pc:picChg chg="add del mod ord">
          <ac:chgData name="Leonie Smith" userId="fed1330f33f5650e" providerId="LiveId" clId="{A7B21B06-F8A7-4D43-8473-FB9162DF1964}" dt="2024-02-07T04:10:35.910" v="106"/>
          <ac:picMkLst>
            <pc:docMk/>
            <pc:sldMk cId="1833626110" sldId="289"/>
            <ac:picMk id="25" creationId="{632B6622-9785-C71D-8F93-E12DFBF6B37A}"/>
          </ac:picMkLst>
        </pc:picChg>
        <pc:picChg chg="add del mod">
          <ac:chgData name="Leonie Smith" userId="fed1330f33f5650e" providerId="LiveId" clId="{A7B21B06-F8A7-4D43-8473-FB9162DF1964}" dt="2024-02-07T04:10:36.921" v="108"/>
          <ac:picMkLst>
            <pc:docMk/>
            <pc:sldMk cId="1833626110" sldId="289"/>
            <ac:picMk id="26" creationId="{8FE064B9-9D5C-0BA6-75C2-27D6CBB245F0}"/>
          </ac:picMkLst>
        </pc:picChg>
        <pc:picChg chg="add del mod ord">
          <ac:chgData name="Leonie Smith" userId="fed1330f33f5650e" providerId="LiveId" clId="{A7B21B06-F8A7-4D43-8473-FB9162DF1964}" dt="2024-02-07T04:10:49.668" v="109"/>
          <ac:picMkLst>
            <pc:docMk/>
            <pc:sldMk cId="1833626110" sldId="289"/>
            <ac:picMk id="29" creationId="{81FF422B-70D7-BCFC-06F8-BE4DE4F6E11F}"/>
          </ac:picMkLst>
        </pc:picChg>
        <pc:picChg chg="add mod">
          <ac:chgData name="Leonie Smith" userId="fed1330f33f5650e" providerId="LiveId" clId="{A7B21B06-F8A7-4D43-8473-FB9162DF1964}" dt="2024-02-07T04:10:49.668" v="109"/>
          <ac:picMkLst>
            <pc:docMk/>
            <pc:sldMk cId="1833626110" sldId="289"/>
            <ac:picMk id="30" creationId="{2B09CC57-C3FD-3FCA-C57E-AE473BB2142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05-08-2024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37 </a:t>
            </a:r>
            <a:r>
              <a:rPr lang="en-US" sz="1200" b="1" i="0" u="none" strike="noStrike" baseline="0" dirty="0">
                <a:latin typeface="TimesNewRomanPS-BoldMT"/>
              </a:rPr>
              <a:t>People reject Jesus</a:t>
            </a:r>
          </a:p>
          <a:p>
            <a:pPr algn="l"/>
            <a:r>
              <a:rPr lang="en-US" sz="1200" b="0" i="0" u="none" strike="noStrike" baseline="0" dirty="0">
                <a:latin typeface="TimesNewRomanPSMT"/>
              </a:rPr>
              <a:t>1. Jesus is the Bread of Life- John 6:22-71 (Left Top)</a:t>
            </a:r>
          </a:p>
          <a:p>
            <a:pPr algn="l"/>
            <a:r>
              <a:rPr lang="en-US" sz="1200" b="0" i="0" u="none" strike="noStrike" baseline="0" dirty="0">
                <a:latin typeface="TimesNewRomanPSMT"/>
              </a:rPr>
              <a:t>2. Officers sent to seize Jesus - John 7:1-53 (Right Top)</a:t>
            </a:r>
          </a:p>
          <a:p>
            <a:pPr algn="l"/>
            <a:r>
              <a:rPr lang="en-US" sz="1200" b="0" i="0" u="none" strike="noStrike" baseline="0" dirty="0">
                <a:latin typeface="TimesNewRomanPSMT"/>
              </a:rPr>
              <a:t>3. Woman accused of adultery - John 8:1-12 (Center)</a:t>
            </a:r>
          </a:p>
          <a:p>
            <a:pPr algn="l"/>
            <a:r>
              <a:rPr lang="en-US" sz="1200" b="0" i="0" u="none" strike="noStrike" baseline="0" dirty="0">
                <a:latin typeface="TimesNewRomanPSMT"/>
              </a:rPr>
              <a:t>4. Jesus talks to angry Pharisees - John 8:13-59 (Right near Bottom)</a:t>
            </a:r>
          </a:p>
          <a:p>
            <a:pPr algn="l"/>
            <a:r>
              <a:rPr lang="en-US" sz="1200" b="0" i="0" u="none" strike="noStrike" baseline="0" dirty="0">
                <a:latin typeface="TimesNewRomanPSMT"/>
              </a:rPr>
              <a:t>5. Blind man cured - John 9:1-41 (Right Bottom)</a:t>
            </a:r>
          </a:p>
          <a:p>
            <a:pPr algn="l"/>
            <a:r>
              <a:rPr lang="en-US" sz="1200" b="0" i="0" u="none" strike="noStrike" baseline="0" dirty="0">
                <a:latin typeface="TimesNewRomanPSMT"/>
              </a:rPr>
              <a:t>6. The Good Shepherd - John 10:1-21 (Left Bottom)</a:t>
            </a:r>
          </a:p>
          <a:p>
            <a:pPr algn="l"/>
            <a:r>
              <a:rPr lang="en-US" sz="1200" b="0" i="0" u="none" strike="noStrike" baseline="0" dirty="0">
                <a:latin typeface="TimesNewRomanPSMT"/>
              </a:rPr>
              <a:t>7. Jewish leaders try to stone Jesus - John 10:22-42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05-08-2024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37-6</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31" name="Audio 30">
            <a:hlinkClick r:id="" action="ppaction://media"/>
            <a:extLst>
              <a:ext uri="{FF2B5EF4-FFF2-40B4-BE49-F238E27FC236}">
                <a16:creationId xmlns:a16="http://schemas.microsoft.com/office/drawing/2014/main" id="{16FA61BF-81ED-2542-104D-A8E22D494A5A}"/>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686"/>
    </mc:Choice>
    <mc:Fallback xmlns="">
      <p:transition spd="slow" advTm="2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696415-AAFD-5200-5F66-79DE87645573}"/>
              </a:ext>
            </a:extLst>
          </p:cNvPr>
          <p:cNvPicPr>
            <a:picLocks noChangeAspect="1"/>
          </p:cNvPicPr>
          <p:nvPr/>
        </p:nvPicPr>
        <p:blipFill>
          <a:blip r:embed="rId2"/>
          <a:stretch>
            <a:fillRect/>
          </a:stretch>
        </p:blipFill>
        <p:spPr>
          <a:xfrm>
            <a:off x="0" y="-130904"/>
            <a:ext cx="12192000" cy="6988904"/>
          </a:xfrm>
          <a:prstGeom prst="rect">
            <a:avLst/>
          </a:prstGeom>
        </p:spPr>
      </p:pic>
      <p:sp>
        <p:nvSpPr>
          <p:cNvPr id="4" name="TextBox 3">
            <a:extLst>
              <a:ext uri="{FF2B5EF4-FFF2-40B4-BE49-F238E27FC236}">
                <a16:creationId xmlns:a16="http://schemas.microsoft.com/office/drawing/2014/main" id="{B2EB1E67-4C02-40B5-A02F-6E061F4F0C36}"/>
              </a:ext>
            </a:extLst>
          </p:cNvPr>
          <p:cNvSpPr txBox="1"/>
          <p:nvPr/>
        </p:nvSpPr>
        <p:spPr>
          <a:xfrm>
            <a:off x="323033" y="330704"/>
            <a:ext cx="40731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10:</a:t>
            </a:r>
            <a:r>
              <a:rPr lang="en-US" sz="2800" b="0" i="0" u="none" strike="noStrike" baseline="0" dirty="0">
                <a:solidFill>
                  <a:schemeClr val="bg1"/>
                </a:solidFill>
                <a:latin typeface="Mangal" panose="02040503050203030202" pitchFamily="18" charset="0"/>
                <a:cs typeface="Mangal" panose="02040503050203030202" pitchFamily="18" charset="0"/>
              </a:rPr>
              <a:t>2,3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a:t>
            </a:r>
            <a:r>
              <a:rPr lang="en-US" sz="3600" b="0" i="0">
                <a:solidFill>
                  <a:srgbClr val="121212"/>
                </a:solidFill>
                <a:effectLst/>
                <a:latin typeface="Inter" panose="020B0502030000000004" pitchFamily="34" charset="0"/>
              </a:rPr>
              <a:t>When he has brought out all his own, he goes on ahead of them, and his sheep follow him because they know his voice.</a:t>
            </a:r>
            <a:endParaRPr lang="en-IN" sz="3600" dirty="0"/>
          </a:p>
        </p:txBody>
      </p:sp>
      <p:sp>
        <p:nvSpPr>
          <p:cNvPr id="2" name="TextBox 1">
            <a:extLst>
              <a:ext uri="{FF2B5EF4-FFF2-40B4-BE49-F238E27FC236}">
                <a16:creationId xmlns:a16="http://schemas.microsoft.com/office/drawing/2014/main" id="{1DFC4EAA-AD7B-6144-F7D0-C6A7E23D2B9D}"/>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a:t>
            </a:r>
            <a:r>
              <a:rPr lang="hi-IN" sz="3600" b="0" i="0" dirty="0">
                <a:solidFill>
                  <a:srgbClr val="121212"/>
                </a:solidFill>
                <a:effectLst/>
                <a:latin typeface="Inter" panose="020B0502030000000004" pitchFamily="34" charset="0"/>
              </a:rPr>
              <a:t>और जब वह अपनी सब भेड़ों को बाहर निकाल चुकता है, तो उनके आगे-आगे चलता है, और भेड़ें उसके पीछे-पीछे हो लेती हैं; क्योंकि वे उसका शब्द पहचानती हैं।</a:t>
            </a:r>
            <a:endParaRPr lang="en-IN" sz="3600" dirty="0"/>
          </a:p>
        </p:txBody>
      </p:sp>
      <p:pic>
        <p:nvPicPr>
          <p:cNvPr id="22" name="Audio 21">
            <a:hlinkClick r:id="" action="ppaction://media"/>
            <a:extLst>
              <a:ext uri="{FF2B5EF4-FFF2-40B4-BE49-F238E27FC236}">
                <a16:creationId xmlns:a16="http://schemas.microsoft.com/office/drawing/2014/main" id="{2C2C567E-61E2-03B0-ED79-41AC891EF95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1613"/>
    </mc:Choice>
    <mc:Fallback xmlns="">
      <p:transition spd="slow" advTm="11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2F491D-4B43-1DBF-1C44-88396944E296}"/>
              </a:ext>
            </a:extLst>
          </p:cNvPr>
          <p:cNvPicPr>
            <a:picLocks noChangeAspect="1"/>
          </p:cNvPicPr>
          <p:nvPr/>
        </p:nvPicPr>
        <p:blipFill>
          <a:blip r:embed="rId2"/>
          <a:stretch>
            <a:fillRect/>
          </a:stretch>
        </p:blipFill>
        <p:spPr>
          <a:xfrm>
            <a:off x="-434331" y="1"/>
            <a:ext cx="12626331" cy="6858000"/>
          </a:xfrm>
          <a:prstGeom prst="rect">
            <a:avLst/>
          </a:prstGeom>
        </p:spPr>
      </p:pic>
      <p:sp>
        <p:nvSpPr>
          <p:cNvPr id="3" name="TextBox 2">
            <a:extLst>
              <a:ext uri="{FF2B5EF4-FFF2-40B4-BE49-F238E27FC236}">
                <a16:creationId xmlns:a16="http://schemas.microsoft.com/office/drawing/2014/main" id="{FB7EE895-2FF2-DF81-F605-8EF2B32B6A7B}"/>
              </a:ext>
            </a:extLst>
          </p:cNvPr>
          <p:cNvSpPr txBox="1"/>
          <p:nvPr/>
        </p:nvSpPr>
        <p:spPr>
          <a:xfrm>
            <a:off x="323033" y="330704"/>
            <a:ext cx="40731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10:</a:t>
            </a:r>
            <a:r>
              <a:rPr lang="en-US" sz="2800" b="0" i="0" u="none" strike="noStrike" baseline="0" dirty="0">
                <a:solidFill>
                  <a:schemeClr val="bg1"/>
                </a:solidFill>
                <a:latin typeface="Mangal" panose="02040503050203030202" pitchFamily="18" charset="0"/>
                <a:cs typeface="Mangal" panose="02040503050203030202" pitchFamily="18" charset="0"/>
              </a:rPr>
              <a:t>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5</a:t>
            </a:r>
            <a:r>
              <a:rPr lang="en-US" sz="3600" b="0" i="0">
                <a:solidFill>
                  <a:srgbClr val="121212"/>
                </a:solidFill>
                <a:effectLst/>
                <a:latin typeface="Inter" panose="020B0502030000000004" pitchFamily="34" charset="0"/>
              </a:rPr>
              <a:t>But they will never follow a stranger; in fact, they will flee from him because they do not recognize his voice.”</a:t>
            </a:r>
          </a:p>
          <a:p>
            <a:pPr algn="l"/>
            <a:r>
              <a:rPr lang="en-US" sz="3600" b="0" i="0">
                <a:solidFill>
                  <a:srgbClr val="777A7B"/>
                </a:solidFill>
                <a:effectLst/>
                <a:latin typeface="Inter" panose="020B0502030000000004" pitchFamily="34" charset="0"/>
              </a:rPr>
              <a:t>6</a:t>
            </a:r>
            <a:r>
              <a:rPr lang="en-US" sz="3600" b="0" i="0">
                <a:solidFill>
                  <a:srgbClr val="121212"/>
                </a:solidFill>
                <a:effectLst/>
                <a:latin typeface="Inter" panose="020B0502030000000004" pitchFamily="34" charset="0"/>
              </a:rPr>
              <a:t>Jesus spoke to them using this illustration, but they did not understand what He was telling them.</a:t>
            </a:r>
          </a:p>
        </p:txBody>
      </p:sp>
      <p:sp>
        <p:nvSpPr>
          <p:cNvPr id="2" name="TextBox 1">
            <a:extLst>
              <a:ext uri="{FF2B5EF4-FFF2-40B4-BE49-F238E27FC236}">
                <a16:creationId xmlns:a16="http://schemas.microsoft.com/office/drawing/2014/main" id="{905A55F5-15B7-C8FE-8567-2F7B8E8E7656}"/>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5</a:t>
            </a:r>
            <a:r>
              <a:rPr lang="hi-IN" sz="3600" b="0" i="0" dirty="0">
                <a:solidFill>
                  <a:srgbClr val="121212"/>
                </a:solidFill>
                <a:effectLst/>
                <a:latin typeface="Inter" panose="020B0502030000000004" pitchFamily="34" charset="0"/>
              </a:rPr>
              <a:t>परन्तु वे पराए के पीछे नहीं जाएँगी, परन्तु उससे भागेंगी, क्योंकि वे परायों का शब्द नहीं पहचानतीं।”</a:t>
            </a:r>
            <a:r>
              <a:rPr lang="en-US" sz="3600" b="0" i="0" dirty="0">
                <a:solidFill>
                  <a:srgbClr val="121212"/>
                </a:solidFill>
                <a:effectLst/>
                <a:latin typeface="Inter" panose="020B0502030000000004" pitchFamily="34" charset="0"/>
              </a:rPr>
              <a:t> </a:t>
            </a:r>
            <a:r>
              <a:rPr lang="hi-IN" sz="3600" b="0" i="0" dirty="0">
                <a:solidFill>
                  <a:schemeClr val="bg1">
                    <a:lumMod val="50000"/>
                  </a:schemeClr>
                </a:solidFill>
                <a:effectLst/>
                <a:latin typeface="Inter" panose="020B0502030000000004" pitchFamily="34" charset="0"/>
              </a:rPr>
              <a:t>6</a:t>
            </a:r>
            <a:r>
              <a:rPr lang="hi-IN" sz="3600" b="0" i="0" dirty="0">
                <a:solidFill>
                  <a:srgbClr val="121212"/>
                </a:solidFill>
                <a:effectLst/>
                <a:latin typeface="Inter" panose="020B0502030000000004" pitchFamily="34" charset="0"/>
              </a:rPr>
              <a:t> यीशु ने उनसे यह दृष्टान्त कहा, परन्तु वे न समझे कि ये क्या बातें हैं जो वह हम से कहता है।</a:t>
            </a:r>
            <a:endParaRPr lang="en-IN" sz="3600" dirty="0"/>
          </a:p>
        </p:txBody>
      </p:sp>
      <p:pic>
        <p:nvPicPr>
          <p:cNvPr id="36" name="Audio 35">
            <a:hlinkClick r:id="" action="ppaction://media"/>
            <a:extLst>
              <a:ext uri="{FF2B5EF4-FFF2-40B4-BE49-F238E27FC236}">
                <a16:creationId xmlns:a16="http://schemas.microsoft.com/office/drawing/2014/main" id="{23C6B16F-AEA4-8103-3A28-D3AF7317A5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7782"/>
    </mc:Choice>
    <mc:Fallback xmlns="">
      <p:transition spd="slow" advTm="17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72C65C-DCE1-F0F0-359D-23172C84D0E3}"/>
              </a:ext>
            </a:extLst>
          </p:cNvPr>
          <p:cNvPicPr>
            <a:picLocks noChangeAspect="1"/>
          </p:cNvPicPr>
          <p:nvPr/>
        </p:nvPicPr>
        <p:blipFill>
          <a:blip r:embed="rId2"/>
          <a:stretch>
            <a:fillRect/>
          </a:stretch>
        </p:blipFill>
        <p:spPr>
          <a:xfrm>
            <a:off x="0" y="-200527"/>
            <a:ext cx="12192000" cy="7058527"/>
          </a:xfrm>
          <a:prstGeom prst="rect">
            <a:avLst/>
          </a:prstGeom>
        </p:spPr>
      </p:pic>
      <p:sp>
        <p:nvSpPr>
          <p:cNvPr id="4" name="TextBox 3">
            <a:extLst>
              <a:ext uri="{FF2B5EF4-FFF2-40B4-BE49-F238E27FC236}">
                <a16:creationId xmlns:a16="http://schemas.microsoft.com/office/drawing/2014/main" id="{0CAAE4CB-2B6A-AA94-2C34-8980A40988C8}"/>
              </a:ext>
            </a:extLst>
          </p:cNvPr>
          <p:cNvSpPr txBox="1"/>
          <p:nvPr/>
        </p:nvSpPr>
        <p:spPr>
          <a:xfrm>
            <a:off x="323033" y="330704"/>
            <a:ext cx="40731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10:</a:t>
            </a:r>
            <a:r>
              <a:rPr lang="en-US" sz="2800" b="0" i="0" u="none" strike="noStrike" baseline="0" dirty="0">
                <a:solidFill>
                  <a:schemeClr val="bg1"/>
                </a:solidFill>
                <a:latin typeface="Mangal" panose="02040503050203030202" pitchFamily="18" charset="0"/>
                <a:cs typeface="Mangal" panose="02040503050203030202" pitchFamily="18" charset="0"/>
              </a:rPr>
              <a:t>5,6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7</a:t>
            </a:r>
            <a:r>
              <a:rPr lang="en-US" sz="3600" b="0" i="0">
                <a:solidFill>
                  <a:srgbClr val="121212"/>
                </a:solidFill>
                <a:effectLst/>
                <a:latin typeface="Inter" panose="020B0502030000000004" pitchFamily="34" charset="0"/>
              </a:rPr>
              <a:t>So He said to them again, “Truly, truly, I tell you, I am the gate for the sheep. </a:t>
            </a:r>
            <a:r>
              <a:rPr lang="en-US" sz="3600" b="0" i="0">
                <a:solidFill>
                  <a:srgbClr val="777A7B"/>
                </a:solidFill>
                <a:effectLst/>
                <a:latin typeface="Inter" panose="020B0502030000000004" pitchFamily="34" charset="0"/>
              </a:rPr>
              <a:t>8</a:t>
            </a:r>
            <a:r>
              <a:rPr lang="en-US" sz="3600" b="0" i="0">
                <a:solidFill>
                  <a:srgbClr val="121212"/>
                </a:solidFill>
                <a:effectLst/>
                <a:latin typeface="Inter" panose="020B0502030000000004" pitchFamily="34" charset="0"/>
              </a:rPr>
              <a:t>All who came before Me  were thieves and robbers, but the sheep did not listen to them.</a:t>
            </a:r>
            <a:endParaRPr lang="en-IN" sz="3600" dirty="0"/>
          </a:p>
        </p:txBody>
      </p:sp>
      <p:sp>
        <p:nvSpPr>
          <p:cNvPr id="2" name="TextBox 1">
            <a:extLst>
              <a:ext uri="{FF2B5EF4-FFF2-40B4-BE49-F238E27FC236}">
                <a16:creationId xmlns:a16="http://schemas.microsoft.com/office/drawing/2014/main" id="{56DE7AFE-497D-65D8-0D67-62A441B218D4}"/>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7</a:t>
            </a:r>
            <a:r>
              <a:rPr lang="hi-IN" sz="3600" b="0" i="0" dirty="0">
                <a:solidFill>
                  <a:srgbClr val="121212"/>
                </a:solidFill>
                <a:effectLst/>
                <a:latin typeface="Inter" panose="020B0502030000000004" pitchFamily="34" charset="0"/>
              </a:rPr>
              <a:t> तब यीशु ने उनसे फिर कहा, “मैं तुम से सच-सच कहता हूँ, कि भेड़ों का द्वार मैं हूँ।</a:t>
            </a:r>
            <a:endParaRPr lang="en-US" sz="3600" b="0" i="0" dirty="0">
              <a:solidFill>
                <a:srgbClr val="121212"/>
              </a:solidFill>
              <a:effectLst/>
              <a:latin typeface="Inter" panose="020B0502030000000004" pitchFamily="34" charset="0"/>
            </a:endParaRPr>
          </a:p>
          <a:p>
            <a:r>
              <a:rPr lang="hi-IN" sz="3600" b="0" i="0" dirty="0">
                <a:solidFill>
                  <a:schemeClr val="bg1">
                    <a:lumMod val="50000"/>
                  </a:schemeClr>
                </a:solidFill>
                <a:effectLst/>
                <a:latin typeface="Inter" panose="020B0502030000000004" pitchFamily="34" charset="0"/>
              </a:rPr>
              <a:t>8</a:t>
            </a:r>
            <a:r>
              <a:rPr lang="hi-IN" sz="3600" b="0" i="0" dirty="0">
                <a:solidFill>
                  <a:srgbClr val="121212"/>
                </a:solidFill>
                <a:effectLst/>
                <a:latin typeface="Inter" panose="020B0502030000000004" pitchFamily="34" charset="0"/>
              </a:rPr>
              <a:t> जितने मुझसे पहले आए; वे सब चोर और डाकू हैं परन्तु भेड़ों ने उनकी न सुनी।</a:t>
            </a:r>
            <a:endParaRPr lang="en-IN" sz="3600" dirty="0"/>
          </a:p>
        </p:txBody>
      </p:sp>
      <p:pic>
        <p:nvPicPr>
          <p:cNvPr id="17" name="Audio 16">
            <a:hlinkClick r:id="" action="ppaction://media"/>
            <a:extLst>
              <a:ext uri="{FF2B5EF4-FFF2-40B4-BE49-F238E27FC236}">
                <a16:creationId xmlns:a16="http://schemas.microsoft.com/office/drawing/2014/main" id="{63B1D87D-6309-4ACF-50EC-E2139312913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5497"/>
    </mc:Choice>
    <mc:Fallback xmlns="">
      <p:transition spd="slow" advTm="15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675C50-98C8-565A-7E43-CDEFEC009F47}"/>
              </a:ext>
            </a:extLst>
          </p:cNvPr>
          <p:cNvPicPr>
            <a:picLocks noChangeAspect="1"/>
          </p:cNvPicPr>
          <p:nvPr/>
        </p:nvPicPr>
        <p:blipFill>
          <a:blip r:embed="rId2"/>
          <a:stretch>
            <a:fillRect/>
          </a:stretch>
        </p:blipFill>
        <p:spPr>
          <a:xfrm>
            <a:off x="0" y="-54905"/>
            <a:ext cx="12192000" cy="6912905"/>
          </a:xfrm>
          <a:prstGeom prst="rect">
            <a:avLst/>
          </a:prstGeom>
        </p:spPr>
      </p:pic>
      <p:sp>
        <p:nvSpPr>
          <p:cNvPr id="3" name="TextBox 2">
            <a:extLst>
              <a:ext uri="{FF2B5EF4-FFF2-40B4-BE49-F238E27FC236}">
                <a16:creationId xmlns:a16="http://schemas.microsoft.com/office/drawing/2014/main" id="{878FB658-8F5E-3F90-8691-55ABDC7E3046}"/>
              </a:ext>
            </a:extLst>
          </p:cNvPr>
          <p:cNvSpPr txBox="1"/>
          <p:nvPr/>
        </p:nvSpPr>
        <p:spPr>
          <a:xfrm>
            <a:off x="323033" y="330704"/>
            <a:ext cx="40731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10:</a:t>
            </a:r>
            <a:r>
              <a:rPr lang="en-US" sz="2800" b="0" i="0" u="none" strike="noStrike" baseline="0" dirty="0">
                <a:solidFill>
                  <a:schemeClr val="bg1"/>
                </a:solidFill>
                <a:latin typeface="Mangal" panose="02040503050203030202" pitchFamily="18" charset="0"/>
                <a:cs typeface="Mangal" panose="02040503050203030202" pitchFamily="18" charset="0"/>
              </a:rPr>
              <a:t>7,8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9</a:t>
            </a:r>
            <a:r>
              <a:rPr lang="en-US" sz="3600" b="0" i="0">
                <a:solidFill>
                  <a:srgbClr val="121212"/>
                </a:solidFill>
                <a:effectLst/>
                <a:latin typeface="Inter" panose="020B0502030000000004" pitchFamily="34" charset="0"/>
              </a:rPr>
              <a:t>I am the gate. If anyone enters through Me, he will be saved. He will come in and go out and find pasture.</a:t>
            </a:r>
            <a:endParaRPr lang="en-IN" sz="3600" dirty="0"/>
          </a:p>
        </p:txBody>
      </p:sp>
      <p:sp>
        <p:nvSpPr>
          <p:cNvPr id="3" name="TextBox 2">
            <a:extLst>
              <a:ext uri="{FF2B5EF4-FFF2-40B4-BE49-F238E27FC236}">
                <a16:creationId xmlns:a16="http://schemas.microsoft.com/office/drawing/2014/main" id="{423069E1-AB51-AD74-652A-FF99AD80EE35}"/>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9</a:t>
            </a:r>
            <a:r>
              <a:rPr lang="hi-IN" sz="3600" b="0" i="0" dirty="0">
                <a:solidFill>
                  <a:srgbClr val="121212"/>
                </a:solidFill>
                <a:effectLst/>
                <a:latin typeface="Inter" panose="020B0502030000000004" pitchFamily="34" charset="0"/>
              </a:rPr>
              <a:t>द्वार मैं हूँ; यदि कोई मेरे द्वारा भीतर प्रवेश करे तो उद्धार पाएगा और भीतर बाहर आया-जाया करेगा और चारा पाएगा।</a:t>
            </a:r>
            <a:endParaRPr lang="en-IN" sz="3600" dirty="0"/>
          </a:p>
        </p:txBody>
      </p:sp>
      <p:pic>
        <p:nvPicPr>
          <p:cNvPr id="6" name="Audio 5">
            <a:hlinkClick r:id="" action="ppaction://media"/>
            <a:extLst>
              <a:ext uri="{FF2B5EF4-FFF2-40B4-BE49-F238E27FC236}">
                <a16:creationId xmlns:a16="http://schemas.microsoft.com/office/drawing/2014/main" id="{4E9C76D4-DD7D-B919-8139-E8D41290EFE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0860"/>
    </mc:Choice>
    <mc:Fallback xmlns="">
      <p:transition spd="slow" advTm="10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6E6DD5-CA3C-3A61-B447-038676A33773}"/>
              </a:ext>
            </a:extLst>
          </p:cNvPr>
          <p:cNvPicPr>
            <a:picLocks noChangeAspect="1"/>
          </p:cNvPicPr>
          <p:nvPr/>
        </p:nvPicPr>
        <p:blipFill>
          <a:blip r:embed="rId2"/>
          <a:stretch>
            <a:fillRect/>
          </a:stretch>
        </p:blipFill>
        <p:spPr>
          <a:xfrm>
            <a:off x="0" y="-173900"/>
            <a:ext cx="12192000" cy="7031900"/>
          </a:xfrm>
          <a:prstGeom prst="rect">
            <a:avLst/>
          </a:prstGeom>
        </p:spPr>
      </p:pic>
      <p:sp>
        <p:nvSpPr>
          <p:cNvPr id="4" name="TextBox 3">
            <a:extLst>
              <a:ext uri="{FF2B5EF4-FFF2-40B4-BE49-F238E27FC236}">
                <a16:creationId xmlns:a16="http://schemas.microsoft.com/office/drawing/2014/main" id="{9B4296C9-4146-2857-DB1E-938CF6122544}"/>
              </a:ext>
            </a:extLst>
          </p:cNvPr>
          <p:cNvSpPr txBox="1"/>
          <p:nvPr/>
        </p:nvSpPr>
        <p:spPr>
          <a:xfrm>
            <a:off x="323033" y="330704"/>
            <a:ext cx="40731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10:</a:t>
            </a:r>
            <a:r>
              <a:rPr lang="en-US" sz="2800" b="0" i="0" u="none" strike="noStrike" baseline="0" dirty="0">
                <a:solidFill>
                  <a:schemeClr val="bg1"/>
                </a:solidFill>
                <a:latin typeface="Mangal" panose="02040503050203030202" pitchFamily="18" charset="0"/>
                <a:cs typeface="Mangal" panose="02040503050203030202" pitchFamily="18" charset="0"/>
              </a:rPr>
              <a:t>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10</a:t>
            </a:r>
            <a:r>
              <a:rPr lang="en-US" sz="3600" b="0" i="0">
                <a:solidFill>
                  <a:srgbClr val="121212"/>
                </a:solidFill>
                <a:effectLst/>
                <a:latin typeface="Inter" panose="020B0502030000000004" pitchFamily="34" charset="0"/>
              </a:rPr>
              <a:t>The thief comes only to steal and kill and destroy. I have come that they may have life, and have it in all its fullness.</a:t>
            </a:r>
            <a:endParaRPr lang="en-IN" sz="3600" dirty="0"/>
          </a:p>
        </p:txBody>
      </p:sp>
      <p:sp>
        <p:nvSpPr>
          <p:cNvPr id="3" name="TextBox 2">
            <a:extLst>
              <a:ext uri="{FF2B5EF4-FFF2-40B4-BE49-F238E27FC236}">
                <a16:creationId xmlns:a16="http://schemas.microsoft.com/office/drawing/2014/main" id="{298EECD2-91D3-B9DD-F51C-5E2ECE6682B7}"/>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10</a:t>
            </a:r>
            <a:r>
              <a:rPr lang="hi-IN" sz="3600" b="0" i="0" dirty="0">
                <a:solidFill>
                  <a:srgbClr val="121212"/>
                </a:solidFill>
                <a:effectLst/>
                <a:latin typeface="Inter" panose="020B0502030000000004" pitchFamily="34" charset="0"/>
              </a:rPr>
              <a:t>चोर किसी और काम के लिये नहीं परन्तु केवल चोरी करने और हत्या करने और नष्ट करने को आता है। मैं इसलिए आया कि वे जीवन पाएँ, और बहुतायत से पाएँ।</a:t>
            </a:r>
            <a:endParaRPr lang="en-IN" sz="3600" dirty="0"/>
          </a:p>
        </p:txBody>
      </p:sp>
      <p:pic>
        <p:nvPicPr>
          <p:cNvPr id="18" name="Audio 17">
            <a:hlinkClick r:id="" action="ppaction://media"/>
            <a:extLst>
              <a:ext uri="{FF2B5EF4-FFF2-40B4-BE49-F238E27FC236}">
                <a16:creationId xmlns:a16="http://schemas.microsoft.com/office/drawing/2014/main" id="{408F62CC-2349-E0AE-FE64-4FFF336703A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2760"/>
    </mc:Choice>
    <mc:Fallback xmlns="">
      <p:transition spd="slow" advTm="12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E51DDC-A443-0636-6D86-610D689B70AF}"/>
              </a:ext>
            </a:extLst>
          </p:cNvPr>
          <p:cNvPicPr>
            <a:picLocks noChangeAspect="1"/>
          </p:cNvPicPr>
          <p:nvPr/>
        </p:nvPicPr>
        <p:blipFill>
          <a:blip r:embed="rId2"/>
          <a:stretch>
            <a:fillRect/>
          </a:stretch>
        </p:blipFill>
        <p:spPr>
          <a:xfrm>
            <a:off x="0" y="-356387"/>
            <a:ext cx="12192000" cy="7214387"/>
          </a:xfrm>
          <a:prstGeom prst="rect">
            <a:avLst/>
          </a:prstGeom>
        </p:spPr>
      </p:pic>
      <p:sp>
        <p:nvSpPr>
          <p:cNvPr id="4" name="TextBox 3">
            <a:extLst>
              <a:ext uri="{FF2B5EF4-FFF2-40B4-BE49-F238E27FC236}">
                <a16:creationId xmlns:a16="http://schemas.microsoft.com/office/drawing/2014/main" id="{2041B93A-AEFA-EAA4-9187-99D04380FF84}"/>
              </a:ext>
            </a:extLst>
          </p:cNvPr>
          <p:cNvSpPr txBox="1"/>
          <p:nvPr/>
        </p:nvSpPr>
        <p:spPr>
          <a:xfrm>
            <a:off x="6999316" y="4508985"/>
            <a:ext cx="5192684" cy="2006679"/>
          </a:xfrm>
          <a:prstGeom prst="rect">
            <a:avLst/>
          </a:prstGeom>
          <a:noFill/>
        </p:spPr>
        <p:txBody>
          <a:bodyPr wrap="square" rtlCol="0">
            <a:noAutofit/>
          </a:bodyPr>
          <a:lstStyle/>
          <a:p>
            <a:r>
              <a:rPr lang="hi-IN" sz="5400" dirty="0">
                <a:solidFill>
                  <a:schemeClr val="bg1"/>
                </a:solidFill>
              </a:rPr>
              <a:t>अच्छा चरवाहा - यूहन्ना 10:1-21</a:t>
            </a:r>
            <a:endParaRPr lang="en-IN" sz="1600" dirty="0"/>
          </a:p>
        </p:txBody>
      </p:sp>
      <p:sp>
        <p:nvSpPr>
          <p:cNvPr id="2" name="TextBox 1">
            <a:extLst>
              <a:ext uri="{FF2B5EF4-FFF2-40B4-BE49-F238E27FC236}">
                <a16:creationId xmlns:a16="http://schemas.microsoft.com/office/drawing/2014/main" id="{6030723E-75D4-DB1C-EA18-C725F3C71103}"/>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E9E3D7-73C8-6EB0-FD65-D7BDEAB9BC32}"/>
              </a:ext>
            </a:extLst>
          </p:cNvPr>
          <p:cNvPicPr>
            <a:picLocks noChangeAspect="1"/>
          </p:cNvPicPr>
          <p:nvPr/>
        </p:nvPicPr>
        <p:blipFill>
          <a:blip r:embed="rId2"/>
          <a:stretch>
            <a:fillRect/>
          </a:stretch>
        </p:blipFill>
        <p:spPr>
          <a:xfrm>
            <a:off x="0" y="-195051"/>
            <a:ext cx="12192000" cy="7053051"/>
          </a:xfrm>
          <a:prstGeom prst="rect">
            <a:avLst/>
          </a:prstGeom>
        </p:spPr>
      </p:pic>
      <p:sp>
        <p:nvSpPr>
          <p:cNvPr id="3" name="TextBox 2">
            <a:extLst>
              <a:ext uri="{FF2B5EF4-FFF2-40B4-BE49-F238E27FC236}">
                <a16:creationId xmlns:a16="http://schemas.microsoft.com/office/drawing/2014/main" id="{D8ED6BC1-41CB-D9C2-F88C-3FF4705DE8F4}"/>
              </a:ext>
            </a:extLst>
          </p:cNvPr>
          <p:cNvSpPr txBox="1"/>
          <p:nvPr/>
        </p:nvSpPr>
        <p:spPr>
          <a:xfrm>
            <a:off x="323033" y="330704"/>
            <a:ext cx="40731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10:1</a:t>
            </a:r>
            <a:r>
              <a:rPr lang="en-US" sz="2800" b="0" i="0" u="none" strike="noStrike" baseline="0" dirty="0">
                <a:solidFill>
                  <a:schemeClr val="bg1"/>
                </a:solidFill>
                <a:latin typeface="Mangal" panose="02040503050203030202" pitchFamily="18" charset="0"/>
                <a:cs typeface="Mangal" panose="02040503050203030202" pitchFamily="18" charset="0"/>
              </a:rPr>
              <a:t>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11</a:t>
            </a:r>
            <a:r>
              <a:rPr lang="en-US" sz="4000" b="0" i="0">
                <a:solidFill>
                  <a:srgbClr val="121212"/>
                </a:solidFill>
                <a:effectLst/>
                <a:latin typeface="Inter" panose="020B0502030000000004" pitchFamily="34" charset="0"/>
              </a:rPr>
              <a:t>I am the good shepherd. The good shepherd lays down His life for the sheep.</a:t>
            </a:r>
            <a:endParaRPr lang="en-IN" sz="4000" dirty="0"/>
          </a:p>
        </p:txBody>
      </p:sp>
      <p:sp>
        <p:nvSpPr>
          <p:cNvPr id="3" name="TextBox 2">
            <a:extLst>
              <a:ext uri="{FF2B5EF4-FFF2-40B4-BE49-F238E27FC236}">
                <a16:creationId xmlns:a16="http://schemas.microsoft.com/office/drawing/2014/main" id="{C1EE9ACB-B737-A5ED-D4BC-CCC35AB81A67}"/>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11</a:t>
            </a:r>
            <a:r>
              <a:rPr lang="hi-IN" sz="3600" b="0" i="0" dirty="0">
                <a:solidFill>
                  <a:srgbClr val="121212"/>
                </a:solidFill>
                <a:effectLst/>
                <a:latin typeface="Inter" panose="020B0502030000000004" pitchFamily="34" charset="0"/>
              </a:rPr>
              <a:t>अच्छा चरवाहा मैं हूँ; अच्छा चरवाहा भेड़ों के लिये अपना प्राण देता है।</a:t>
            </a:r>
            <a:endParaRPr lang="en-IN" sz="3600" dirty="0"/>
          </a:p>
        </p:txBody>
      </p:sp>
      <p:pic>
        <p:nvPicPr>
          <p:cNvPr id="20" name="Audio 19">
            <a:hlinkClick r:id="" action="ppaction://media"/>
            <a:extLst>
              <a:ext uri="{FF2B5EF4-FFF2-40B4-BE49-F238E27FC236}">
                <a16:creationId xmlns:a16="http://schemas.microsoft.com/office/drawing/2014/main" id="{0A15DA1C-4F5A-C136-B2AD-49541DEAEF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6238"/>
    </mc:Choice>
    <mc:Fallback xmlns="">
      <p:transition spd="slow" advTm="6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555620-FDAC-F39A-12CE-047C666D6ACC}"/>
              </a:ext>
            </a:extLst>
          </p:cNvPr>
          <p:cNvPicPr>
            <a:picLocks noChangeAspect="1"/>
          </p:cNvPicPr>
          <p:nvPr/>
        </p:nvPicPr>
        <p:blipFill>
          <a:blip r:embed="rId2"/>
          <a:stretch>
            <a:fillRect/>
          </a:stretch>
        </p:blipFill>
        <p:spPr>
          <a:xfrm>
            <a:off x="-116962" y="0"/>
            <a:ext cx="13282356" cy="6858000"/>
          </a:xfrm>
          <a:prstGeom prst="rect">
            <a:avLst/>
          </a:prstGeom>
        </p:spPr>
      </p:pic>
      <p:sp>
        <p:nvSpPr>
          <p:cNvPr id="4" name="TextBox 3">
            <a:extLst>
              <a:ext uri="{FF2B5EF4-FFF2-40B4-BE49-F238E27FC236}">
                <a16:creationId xmlns:a16="http://schemas.microsoft.com/office/drawing/2014/main" id="{840CE8AE-FF7C-85C0-C1E2-B26C1A1327E2}"/>
              </a:ext>
            </a:extLst>
          </p:cNvPr>
          <p:cNvSpPr txBox="1"/>
          <p:nvPr/>
        </p:nvSpPr>
        <p:spPr>
          <a:xfrm>
            <a:off x="323033" y="330704"/>
            <a:ext cx="40731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10:1</a:t>
            </a:r>
            <a:r>
              <a:rPr lang="en-US" sz="2800" b="0" i="0" u="none" strike="noStrike" baseline="0" dirty="0">
                <a:solidFill>
                  <a:schemeClr val="bg1"/>
                </a:solidFill>
                <a:latin typeface="Mangal" panose="02040503050203030202" pitchFamily="18" charset="0"/>
                <a:cs typeface="Mangal" panose="02040503050203030202" pitchFamily="18" charset="0"/>
              </a:rPr>
              <a:t>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b="0" i="0">
                <a:solidFill>
                  <a:srgbClr val="777A7B"/>
                </a:solidFill>
                <a:effectLst/>
                <a:latin typeface="Inter" panose="020B0502030000000004" pitchFamily="34" charset="0"/>
              </a:rPr>
              <a:t>12</a:t>
            </a:r>
            <a:r>
              <a:rPr lang="en-US" sz="3200" b="0" i="0">
                <a:solidFill>
                  <a:srgbClr val="121212"/>
                </a:solidFill>
                <a:effectLst/>
                <a:latin typeface="Inter" panose="020B0502030000000004" pitchFamily="34" charset="0"/>
              </a:rPr>
              <a:t>The hired hand is not the shepherd, and the sheep are not his own. When he sees the wolf coming, he abandons the sheep and runs away. Then the wolf pounces on them and scatters the flock. </a:t>
            </a:r>
            <a:r>
              <a:rPr lang="en-US" sz="3200" b="0" i="0">
                <a:solidFill>
                  <a:srgbClr val="777A7B"/>
                </a:solidFill>
                <a:effectLst/>
                <a:latin typeface="Inter" panose="020B0502030000000004" pitchFamily="34" charset="0"/>
              </a:rPr>
              <a:t>13</a:t>
            </a:r>
            <a:r>
              <a:rPr lang="en-US" sz="3200" b="0" i="0">
                <a:solidFill>
                  <a:srgbClr val="121212"/>
                </a:solidFill>
                <a:effectLst/>
                <a:latin typeface="Inter" panose="020B0502030000000004" pitchFamily="34" charset="0"/>
              </a:rPr>
              <a:t>The man runs away because he is a hired servant and is unconcerned for the sheep.</a:t>
            </a:r>
            <a:endParaRPr lang="en-IN" sz="1600" dirty="0"/>
          </a:p>
        </p:txBody>
      </p:sp>
      <p:sp>
        <p:nvSpPr>
          <p:cNvPr id="3" name="TextBox 2">
            <a:extLst>
              <a:ext uri="{FF2B5EF4-FFF2-40B4-BE49-F238E27FC236}">
                <a16:creationId xmlns:a16="http://schemas.microsoft.com/office/drawing/2014/main" id="{3B5881E1-50C4-2CE9-793C-ABDA40491925}"/>
              </a:ext>
            </a:extLst>
          </p:cNvPr>
          <p:cNvSpPr txBox="1"/>
          <p:nvPr/>
        </p:nvSpPr>
        <p:spPr>
          <a:xfrm>
            <a:off x="6096000" y="149949"/>
            <a:ext cx="6096000" cy="6558103"/>
          </a:xfrm>
          <a:prstGeom prst="rect">
            <a:avLst/>
          </a:prstGeom>
          <a:noFill/>
        </p:spPr>
        <p:txBody>
          <a:bodyPr wrap="square" rtlCol="0">
            <a:noAutofit/>
          </a:bodyPr>
          <a:lstStyle/>
          <a:p>
            <a:r>
              <a:rPr lang="hi-IN" sz="3400" b="0" i="0" dirty="0">
                <a:solidFill>
                  <a:srgbClr val="777A7B"/>
                </a:solidFill>
                <a:effectLst/>
                <a:latin typeface="Inter" panose="020B0502030000000004" pitchFamily="34" charset="0"/>
              </a:rPr>
              <a:t>12</a:t>
            </a:r>
            <a:r>
              <a:rPr lang="hi-IN" sz="3400" b="0" i="0" dirty="0">
                <a:solidFill>
                  <a:srgbClr val="121212"/>
                </a:solidFill>
                <a:effectLst/>
                <a:latin typeface="Inter" panose="020B0502030000000004" pitchFamily="34" charset="0"/>
              </a:rPr>
              <a:t>मजदूर जो न चरवाहा है, और न भेड़ों का मालिक है, भेड़िए को आते हुए देख, भेड़ों को छोड़कर भाग जाता है, और भेड़िया उन्हें पकड़ता और तितर-बितर कर देता है। </a:t>
            </a:r>
            <a:r>
              <a:rPr lang="hi-IN" sz="3400" b="0" i="0" dirty="0">
                <a:solidFill>
                  <a:srgbClr val="777A7B"/>
                </a:solidFill>
                <a:effectLst/>
                <a:latin typeface="Inter" panose="020B0502030000000004" pitchFamily="34" charset="0"/>
              </a:rPr>
              <a:t>13</a:t>
            </a:r>
            <a:r>
              <a:rPr lang="hi-IN" sz="3400" b="0" i="0" dirty="0">
                <a:solidFill>
                  <a:srgbClr val="121212"/>
                </a:solidFill>
                <a:effectLst/>
                <a:latin typeface="Inter" panose="020B0502030000000004" pitchFamily="34" charset="0"/>
              </a:rPr>
              <a:t>वह इसलिए भाग जाता है कि वह मजदूर है, और उसको भेड़ों की चिन्ता नहीं। </a:t>
            </a:r>
            <a:endParaRPr lang="en-IN" sz="3400" dirty="0"/>
          </a:p>
        </p:txBody>
      </p:sp>
      <p:pic>
        <p:nvPicPr>
          <p:cNvPr id="53" name="Audio 52">
            <a:hlinkClick r:id="" action="ppaction://media"/>
            <a:extLst>
              <a:ext uri="{FF2B5EF4-FFF2-40B4-BE49-F238E27FC236}">
                <a16:creationId xmlns:a16="http://schemas.microsoft.com/office/drawing/2014/main" id="{E9377A88-DD5F-E65C-C3E5-861E90A6100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21162"/>
    </mc:Choice>
    <mc:Fallback xmlns="">
      <p:transition spd="slow" advTm="21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261665-0805-963F-D751-89FDDC6DC62B}"/>
              </a:ext>
            </a:extLst>
          </p:cNvPr>
          <p:cNvPicPr>
            <a:picLocks noChangeAspect="1"/>
          </p:cNvPicPr>
          <p:nvPr/>
        </p:nvPicPr>
        <p:blipFill>
          <a:blip r:embed="rId2"/>
          <a:stretch>
            <a:fillRect/>
          </a:stretch>
        </p:blipFill>
        <p:spPr>
          <a:xfrm>
            <a:off x="1" y="-91641"/>
            <a:ext cx="12192000" cy="6949641"/>
          </a:xfrm>
          <a:prstGeom prst="rect">
            <a:avLst/>
          </a:prstGeom>
        </p:spPr>
      </p:pic>
      <p:sp>
        <p:nvSpPr>
          <p:cNvPr id="4" name="TextBox 3">
            <a:extLst>
              <a:ext uri="{FF2B5EF4-FFF2-40B4-BE49-F238E27FC236}">
                <a16:creationId xmlns:a16="http://schemas.microsoft.com/office/drawing/2014/main" id="{C4634303-C5F1-016C-F382-6D871A2526C9}"/>
              </a:ext>
            </a:extLst>
          </p:cNvPr>
          <p:cNvSpPr txBox="1"/>
          <p:nvPr/>
        </p:nvSpPr>
        <p:spPr>
          <a:xfrm>
            <a:off x="323033" y="330704"/>
            <a:ext cx="40731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10:1</a:t>
            </a:r>
            <a:r>
              <a:rPr lang="en-US" sz="2800" b="0" i="0" u="none" strike="noStrike" baseline="0" dirty="0">
                <a:solidFill>
                  <a:schemeClr val="bg1"/>
                </a:solidFill>
                <a:latin typeface="Mangal" panose="02040503050203030202" pitchFamily="18" charset="0"/>
                <a:cs typeface="Mangal" panose="02040503050203030202" pitchFamily="18" charset="0"/>
              </a:rPr>
              <a:t>2,13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14</a:t>
            </a:r>
            <a:r>
              <a:rPr lang="en-US" sz="3600" b="0" i="0">
                <a:solidFill>
                  <a:srgbClr val="121212"/>
                </a:solidFill>
                <a:effectLst/>
                <a:latin typeface="Inter" panose="020B0502030000000004" pitchFamily="34" charset="0"/>
              </a:rPr>
              <a:t>I am the good shepherd. I know My sheep and My sheep know Me, </a:t>
            </a:r>
            <a:r>
              <a:rPr lang="en-US" sz="3600" b="0" i="0">
                <a:solidFill>
                  <a:srgbClr val="777A7B"/>
                </a:solidFill>
                <a:effectLst/>
                <a:latin typeface="Inter" panose="020B0502030000000004" pitchFamily="34" charset="0"/>
              </a:rPr>
              <a:t>15</a:t>
            </a:r>
            <a:r>
              <a:rPr lang="en-US" sz="3600" b="0" i="0">
                <a:solidFill>
                  <a:srgbClr val="121212"/>
                </a:solidFill>
                <a:effectLst/>
                <a:latin typeface="Inter" panose="020B0502030000000004" pitchFamily="34" charset="0"/>
              </a:rPr>
              <a:t>just as the Father knows Me and I know the Father. And I lay down My life for the sheep.</a:t>
            </a:r>
            <a:endParaRPr lang="en-IN" sz="3600" dirty="0"/>
          </a:p>
        </p:txBody>
      </p:sp>
      <p:sp>
        <p:nvSpPr>
          <p:cNvPr id="3" name="TextBox 2">
            <a:extLst>
              <a:ext uri="{FF2B5EF4-FFF2-40B4-BE49-F238E27FC236}">
                <a16:creationId xmlns:a16="http://schemas.microsoft.com/office/drawing/2014/main" id="{DFB37730-508B-F19C-435B-82E8ADCBE7B3}"/>
              </a:ext>
            </a:extLst>
          </p:cNvPr>
          <p:cNvSpPr txBox="1"/>
          <p:nvPr/>
        </p:nvSpPr>
        <p:spPr>
          <a:xfrm>
            <a:off x="6096000" y="149949"/>
            <a:ext cx="6096000" cy="6558103"/>
          </a:xfrm>
          <a:prstGeom prst="rect">
            <a:avLst/>
          </a:prstGeom>
          <a:noFill/>
        </p:spPr>
        <p:txBody>
          <a:bodyPr wrap="square" rtlCol="0">
            <a:noAutofit/>
          </a:bodyPr>
          <a:lstStyle/>
          <a:p>
            <a:r>
              <a:rPr lang="hi-IN" sz="3400" b="0" i="0" dirty="0">
                <a:solidFill>
                  <a:srgbClr val="777A7B"/>
                </a:solidFill>
                <a:effectLst/>
                <a:latin typeface="Inter" panose="020B0502030000000004" pitchFamily="34" charset="0"/>
              </a:rPr>
              <a:t>14</a:t>
            </a:r>
            <a:r>
              <a:rPr lang="hi-IN" sz="3400" b="0" i="0" dirty="0">
                <a:solidFill>
                  <a:srgbClr val="121212"/>
                </a:solidFill>
                <a:effectLst/>
                <a:latin typeface="Inter" panose="020B0502030000000004" pitchFamily="34" charset="0"/>
              </a:rPr>
              <a:t>अच्छा चरवाहा मैं हूँ;मैं अपनी भेड़ों को जानता हूँ</a:t>
            </a:r>
            <a:r>
              <a:rPr lang="en-US" sz="3400" b="0" i="0" dirty="0">
                <a:solidFill>
                  <a:srgbClr val="121212"/>
                </a:solidFill>
                <a:effectLst/>
                <a:latin typeface="Inter" panose="020B0502030000000004" pitchFamily="34" charset="0"/>
              </a:rPr>
              <a:t>c, </a:t>
            </a:r>
            <a:r>
              <a:rPr lang="hi-IN" sz="3400" b="0" i="0" dirty="0">
                <a:solidFill>
                  <a:srgbClr val="121212"/>
                </a:solidFill>
                <a:effectLst/>
                <a:latin typeface="Inter" panose="020B0502030000000004" pitchFamily="34" charset="0"/>
              </a:rPr>
              <a:t>और मेरी भेड़ें मुझे जानती हैं। </a:t>
            </a:r>
            <a:r>
              <a:rPr lang="hi-IN" sz="3400" b="0" i="0" dirty="0">
                <a:solidFill>
                  <a:srgbClr val="777A7B"/>
                </a:solidFill>
                <a:effectLst/>
                <a:latin typeface="Inter" panose="020B0502030000000004" pitchFamily="34" charset="0"/>
              </a:rPr>
              <a:t>15</a:t>
            </a:r>
            <a:r>
              <a:rPr lang="hi-IN" sz="3400" b="0" i="0" dirty="0">
                <a:solidFill>
                  <a:srgbClr val="121212"/>
                </a:solidFill>
                <a:effectLst/>
                <a:latin typeface="Inter" panose="020B0502030000000004" pitchFamily="34" charset="0"/>
              </a:rPr>
              <a:t> जिस तरह पिता मुझे जानता है, और मैं पिता को जानता हूँ। और मैं भेड़ों के लिये अपना प्राण देता हूँ।</a:t>
            </a:r>
            <a:endParaRPr lang="en-IN" sz="3400" dirty="0"/>
          </a:p>
        </p:txBody>
      </p:sp>
      <p:pic>
        <p:nvPicPr>
          <p:cNvPr id="24" name="Audio 23">
            <a:hlinkClick r:id="" action="ppaction://media"/>
            <a:extLst>
              <a:ext uri="{FF2B5EF4-FFF2-40B4-BE49-F238E27FC236}">
                <a16:creationId xmlns:a16="http://schemas.microsoft.com/office/drawing/2014/main" id="{36FB70A1-1935-24F2-2CC7-18C37D068C3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5676"/>
    </mc:Choice>
    <mc:Fallback xmlns="">
      <p:transition spd="slow" advTm="15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55E31C-7599-937B-AFD4-361641394DFE}"/>
              </a:ext>
            </a:extLst>
          </p:cNvPr>
          <p:cNvPicPr>
            <a:picLocks noChangeAspect="1"/>
          </p:cNvPicPr>
          <p:nvPr/>
        </p:nvPicPr>
        <p:blipFill>
          <a:blip r:embed="rId2"/>
          <a:stretch>
            <a:fillRect/>
          </a:stretch>
        </p:blipFill>
        <p:spPr>
          <a:xfrm>
            <a:off x="0" y="1"/>
            <a:ext cx="13009830" cy="6858000"/>
          </a:xfrm>
          <a:prstGeom prst="rect">
            <a:avLst/>
          </a:prstGeom>
        </p:spPr>
      </p:pic>
      <p:sp>
        <p:nvSpPr>
          <p:cNvPr id="4" name="TextBox 3">
            <a:extLst>
              <a:ext uri="{FF2B5EF4-FFF2-40B4-BE49-F238E27FC236}">
                <a16:creationId xmlns:a16="http://schemas.microsoft.com/office/drawing/2014/main" id="{1473EB87-1AF3-C5DF-B14E-B05FA0339FF1}"/>
              </a:ext>
            </a:extLst>
          </p:cNvPr>
          <p:cNvSpPr txBox="1"/>
          <p:nvPr/>
        </p:nvSpPr>
        <p:spPr>
          <a:xfrm>
            <a:off x="323033" y="330704"/>
            <a:ext cx="40731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10:1</a:t>
            </a:r>
            <a:r>
              <a:rPr lang="en-US" sz="2800" b="0" i="0" u="none" strike="noStrike" baseline="0" dirty="0">
                <a:solidFill>
                  <a:schemeClr val="bg1"/>
                </a:solidFill>
                <a:latin typeface="Mangal" panose="02040503050203030202" pitchFamily="18" charset="0"/>
                <a:cs typeface="Mangal" panose="02040503050203030202" pitchFamily="18" charset="0"/>
              </a:rPr>
              <a:t>4,15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16</a:t>
            </a:r>
            <a:r>
              <a:rPr lang="en-US" sz="4000" b="0" i="0">
                <a:solidFill>
                  <a:srgbClr val="121212"/>
                </a:solidFill>
                <a:effectLst/>
                <a:latin typeface="Inter" panose="020B0502030000000004" pitchFamily="34" charset="0"/>
              </a:rPr>
              <a:t>I have other sheep that are not of this fold. I must bring them in as well, and they will listen to My voice. Then there will be one flock and one shepherd.</a:t>
            </a:r>
          </a:p>
          <a:p>
            <a:br>
              <a:rPr lang="en-US" sz="4000"/>
            </a:br>
            <a:endParaRPr lang="en-IN" sz="4000" dirty="0"/>
          </a:p>
        </p:txBody>
      </p:sp>
      <p:sp>
        <p:nvSpPr>
          <p:cNvPr id="3" name="TextBox 2">
            <a:extLst>
              <a:ext uri="{FF2B5EF4-FFF2-40B4-BE49-F238E27FC236}">
                <a16:creationId xmlns:a16="http://schemas.microsoft.com/office/drawing/2014/main" id="{8EC45DA4-FE70-9B73-D198-C558CB5B9354}"/>
              </a:ext>
            </a:extLst>
          </p:cNvPr>
          <p:cNvSpPr txBox="1"/>
          <p:nvPr/>
        </p:nvSpPr>
        <p:spPr>
          <a:xfrm>
            <a:off x="6096000" y="149949"/>
            <a:ext cx="6096000" cy="6558103"/>
          </a:xfrm>
          <a:prstGeom prst="rect">
            <a:avLst/>
          </a:prstGeom>
          <a:noFill/>
        </p:spPr>
        <p:txBody>
          <a:bodyPr wrap="square" rtlCol="0">
            <a:noAutofit/>
          </a:bodyPr>
          <a:lstStyle/>
          <a:p>
            <a:r>
              <a:rPr lang="hi-IN" sz="3800" b="0" i="0" dirty="0">
                <a:solidFill>
                  <a:srgbClr val="777A7B"/>
                </a:solidFill>
                <a:effectLst/>
                <a:latin typeface="Inter" panose="020B0502030000000004" pitchFamily="34" charset="0"/>
              </a:rPr>
              <a:t>16</a:t>
            </a:r>
            <a:r>
              <a:rPr lang="hi-IN" sz="3800" b="0" i="0" dirty="0">
                <a:solidFill>
                  <a:srgbClr val="121212"/>
                </a:solidFill>
                <a:effectLst/>
                <a:latin typeface="Inter" panose="020B0502030000000004" pitchFamily="34" charset="0"/>
              </a:rPr>
              <a:t>और मेरी और भी भेड़ें हैं, जो इस भेड़शाला की नहीं; मुझे उनका भी लाना अवश्य है, वे मेरा शब्द सुनेंगी; तब एक ही झुण्ड और एक ही चरवाहा होगा।</a:t>
            </a:r>
            <a:endParaRPr lang="en-IN" sz="3800" dirty="0"/>
          </a:p>
        </p:txBody>
      </p:sp>
      <p:pic>
        <p:nvPicPr>
          <p:cNvPr id="18" name="Audio 17">
            <a:hlinkClick r:id="" action="ppaction://media"/>
            <a:extLst>
              <a:ext uri="{FF2B5EF4-FFF2-40B4-BE49-F238E27FC236}">
                <a16:creationId xmlns:a16="http://schemas.microsoft.com/office/drawing/2014/main" id="{40577974-E706-FD64-B89B-C146704EBFF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2303"/>
    </mc:Choice>
    <mc:Fallback xmlns="">
      <p:transition spd="slow" advTm="12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E51DDC-A443-0636-6D86-610D689B70AF}"/>
              </a:ext>
            </a:extLst>
          </p:cNvPr>
          <p:cNvPicPr>
            <a:picLocks noChangeAspect="1"/>
          </p:cNvPicPr>
          <p:nvPr/>
        </p:nvPicPr>
        <p:blipFill>
          <a:blip r:embed="rId2"/>
          <a:stretch>
            <a:fillRect/>
          </a:stretch>
        </p:blipFill>
        <p:spPr>
          <a:xfrm>
            <a:off x="0" y="-356387"/>
            <a:ext cx="12192000" cy="7214387"/>
          </a:xfrm>
          <a:prstGeom prst="rect">
            <a:avLst/>
          </a:prstGeom>
        </p:spPr>
      </p:pic>
      <p:sp>
        <p:nvSpPr>
          <p:cNvPr id="4" name="TextBox 3">
            <a:extLst>
              <a:ext uri="{FF2B5EF4-FFF2-40B4-BE49-F238E27FC236}">
                <a16:creationId xmlns:a16="http://schemas.microsoft.com/office/drawing/2014/main" id="{372C9855-59E2-E83A-BA9E-2FBBC04B79A1}"/>
              </a:ext>
            </a:extLst>
          </p:cNvPr>
          <p:cNvSpPr txBox="1"/>
          <p:nvPr/>
        </p:nvSpPr>
        <p:spPr>
          <a:xfrm>
            <a:off x="323033" y="330704"/>
            <a:ext cx="40731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10:1</a:t>
            </a:r>
            <a:r>
              <a:rPr lang="en-US" sz="2800" b="0" i="0" u="none" strike="noStrike" baseline="0" dirty="0">
                <a:solidFill>
                  <a:schemeClr val="bg1"/>
                </a:solidFill>
                <a:latin typeface="Mangal" panose="02040503050203030202" pitchFamily="18" charset="0"/>
                <a:cs typeface="Mangal" panose="02040503050203030202" pitchFamily="18" charset="0"/>
              </a:rPr>
              <a:t>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31023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u="none" strike="noStrike" baseline="0" dirty="0">
                <a:latin typeface="TimesNewRomanPSMT"/>
              </a:rPr>
              <a:t>The Good Shepherd - John 10:1-21 </a:t>
            </a:r>
            <a:endParaRPr lang="en-IN" sz="5400" dirty="0"/>
          </a:p>
        </p:txBody>
      </p:sp>
      <p:sp>
        <p:nvSpPr>
          <p:cNvPr id="2" name="TextBox 1">
            <a:extLst>
              <a:ext uri="{FF2B5EF4-FFF2-40B4-BE49-F238E27FC236}">
                <a16:creationId xmlns:a16="http://schemas.microsoft.com/office/drawing/2014/main" id="{5F97ADD7-8B8A-39C3-208B-612B7F18A61E}"/>
              </a:ext>
            </a:extLst>
          </p:cNvPr>
          <p:cNvSpPr txBox="1"/>
          <p:nvPr/>
        </p:nvSpPr>
        <p:spPr>
          <a:xfrm>
            <a:off x="6096000" y="149949"/>
            <a:ext cx="6096000" cy="6558103"/>
          </a:xfrm>
          <a:prstGeom prst="rect">
            <a:avLst/>
          </a:prstGeom>
          <a:noFill/>
        </p:spPr>
        <p:txBody>
          <a:bodyPr wrap="square" rtlCol="0">
            <a:noAutofit/>
          </a:bodyPr>
          <a:lstStyle/>
          <a:p>
            <a:r>
              <a:rPr lang="hi-IN" sz="4800" dirty="0"/>
              <a:t>अच्छा चरवाहा - यूहन्ना 10:1-21</a:t>
            </a:r>
            <a:endParaRPr lang="en-IN" sz="4800" dirty="0"/>
          </a:p>
        </p:txBody>
      </p:sp>
      <p:pic>
        <p:nvPicPr>
          <p:cNvPr id="35" name="Audio 34">
            <a:hlinkClick r:id="" action="ppaction://media"/>
            <a:extLst>
              <a:ext uri="{FF2B5EF4-FFF2-40B4-BE49-F238E27FC236}">
                <a16:creationId xmlns:a16="http://schemas.microsoft.com/office/drawing/2014/main" id="{6A075C3F-B88A-A13B-8D5D-03D53395225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1700"/>
    </mc:Choice>
    <mc:Fallback xmlns="">
      <p:transition spd="slow" advTm="1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B9C17-F7B7-99ED-3FBD-9D047E44BF4E}"/>
              </a:ext>
            </a:extLst>
          </p:cNvPr>
          <p:cNvPicPr>
            <a:picLocks noChangeAspect="1"/>
          </p:cNvPicPr>
          <p:nvPr/>
        </p:nvPicPr>
        <p:blipFill>
          <a:blip r:embed="rId2"/>
          <a:stretch>
            <a:fillRect/>
          </a:stretch>
        </p:blipFill>
        <p:spPr>
          <a:xfrm>
            <a:off x="0" y="-356387"/>
            <a:ext cx="12192000" cy="7214387"/>
          </a:xfrm>
          <a:prstGeom prst="rect">
            <a:avLst/>
          </a:prstGeom>
        </p:spPr>
      </p:pic>
      <p:sp>
        <p:nvSpPr>
          <p:cNvPr id="3" name="TextBox 2">
            <a:extLst>
              <a:ext uri="{FF2B5EF4-FFF2-40B4-BE49-F238E27FC236}">
                <a16:creationId xmlns:a16="http://schemas.microsoft.com/office/drawing/2014/main" id="{4DD0C9C3-EDE6-B4A2-73B2-259B6B284184}"/>
              </a:ext>
            </a:extLst>
          </p:cNvPr>
          <p:cNvSpPr txBox="1"/>
          <p:nvPr/>
        </p:nvSpPr>
        <p:spPr>
          <a:xfrm>
            <a:off x="6999316" y="4508985"/>
            <a:ext cx="5192684" cy="2006679"/>
          </a:xfrm>
          <a:prstGeom prst="rect">
            <a:avLst/>
          </a:prstGeom>
          <a:noFill/>
        </p:spPr>
        <p:txBody>
          <a:bodyPr wrap="square" rtlCol="0">
            <a:noAutofit/>
          </a:bodyPr>
          <a:lstStyle/>
          <a:p>
            <a:r>
              <a:rPr lang="hi-IN" sz="5400" dirty="0">
                <a:solidFill>
                  <a:schemeClr val="bg1"/>
                </a:solidFill>
              </a:rPr>
              <a:t>अच्छा चरवाहा - यूहन्ना 10:1-21</a:t>
            </a:r>
            <a:endParaRPr lang="en-IN" sz="1600" dirty="0"/>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3600" dirty="0">
                <a:solidFill>
                  <a:schemeClr val="bg1">
                    <a:lumMod val="50000"/>
                  </a:schemeClr>
                </a:solidFill>
              </a:rPr>
              <a:t>(The Pharisees were arguing with Jesus because he healed a blind man. Jesus continued saying)</a:t>
            </a:r>
          </a:p>
          <a:p>
            <a:r>
              <a:rPr lang="en-US" sz="3600" b="0" i="0" dirty="0">
                <a:solidFill>
                  <a:srgbClr val="777A7B"/>
                </a:solidFill>
                <a:effectLst/>
                <a:latin typeface="Inter" panose="020B0502030000000004" pitchFamily="34" charset="0"/>
              </a:rPr>
              <a:t>1</a:t>
            </a:r>
            <a:r>
              <a:rPr lang="en-US" sz="3600" b="0" i="0" dirty="0">
                <a:solidFill>
                  <a:srgbClr val="121212"/>
                </a:solidFill>
                <a:effectLst/>
                <a:latin typeface="Inter" panose="020B0502030000000004" pitchFamily="34" charset="0"/>
              </a:rPr>
              <a:t>“Truly, truly, I tell you, </a:t>
            </a:r>
            <a:endParaRPr lang="en-IN" sz="3600" dirty="0"/>
          </a:p>
        </p:txBody>
      </p:sp>
      <p:sp>
        <p:nvSpPr>
          <p:cNvPr id="3" name="TextBox 2">
            <a:extLst>
              <a:ext uri="{FF2B5EF4-FFF2-40B4-BE49-F238E27FC236}">
                <a16:creationId xmlns:a16="http://schemas.microsoft.com/office/drawing/2014/main" id="{DDA5391A-EC8F-9AF7-8AB9-522F5C246895}"/>
              </a:ext>
            </a:extLst>
          </p:cNvPr>
          <p:cNvSpPr txBox="1"/>
          <p:nvPr/>
        </p:nvSpPr>
        <p:spPr>
          <a:xfrm>
            <a:off x="6096000" y="149949"/>
            <a:ext cx="6096000" cy="6558103"/>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(फरीसी यीशु से बहस कर रहे थे क्योंकि उसने एक अंधे आदमी को ठीक किया था। यीशु ने कहना जारी रखा)</a:t>
            </a:r>
            <a:endParaRPr lang="en-US" sz="3200" b="0" i="0" dirty="0">
              <a:solidFill>
                <a:srgbClr val="777A7B"/>
              </a:solidFill>
              <a:effectLst/>
              <a:latin typeface="Inter" panose="020B0502030000000004" pitchFamily="34" charset="0"/>
            </a:endParaRPr>
          </a:p>
          <a:p>
            <a:r>
              <a:rPr lang="hi-IN" sz="3200" b="0" i="0" dirty="0">
                <a:solidFill>
                  <a:srgbClr val="777A7B"/>
                </a:solidFill>
                <a:effectLst/>
                <a:latin typeface="Inter" panose="020B0502030000000004" pitchFamily="34" charset="0"/>
              </a:rPr>
              <a:t>1</a:t>
            </a:r>
            <a:r>
              <a:rPr lang="hi-IN" sz="3200" b="0" i="0" dirty="0">
                <a:solidFill>
                  <a:srgbClr val="121212"/>
                </a:solidFill>
                <a:effectLst/>
                <a:latin typeface="Inter" panose="020B0502030000000004" pitchFamily="34" charset="0"/>
              </a:rPr>
              <a:t>“मैं तुम से सच-सच कहता हूँ,</a:t>
            </a:r>
            <a:endParaRPr lang="en-IN" sz="3200" dirty="0"/>
          </a:p>
        </p:txBody>
      </p:sp>
      <p:pic>
        <p:nvPicPr>
          <p:cNvPr id="10" name="Audio 9">
            <a:hlinkClick r:id="" action="ppaction://media"/>
            <a:extLst>
              <a:ext uri="{FF2B5EF4-FFF2-40B4-BE49-F238E27FC236}">
                <a16:creationId xmlns:a16="http://schemas.microsoft.com/office/drawing/2014/main" id="{0920ACF3-1F8D-3782-0E16-F8CFDFB4777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6118"/>
    </mc:Choice>
    <mc:Fallback xmlns="">
      <p:transition spd="slow" advTm="16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77B56C-5A49-C54E-A915-53762BE956CE}"/>
              </a:ext>
            </a:extLst>
          </p:cNvPr>
          <p:cNvPicPr>
            <a:picLocks noChangeAspect="1"/>
          </p:cNvPicPr>
          <p:nvPr/>
        </p:nvPicPr>
        <p:blipFill>
          <a:blip r:embed="rId2"/>
          <a:stretch>
            <a:fillRect/>
          </a:stretch>
        </p:blipFill>
        <p:spPr>
          <a:xfrm>
            <a:off x="-1" y="1"/>
            <a:ext cx="12244551" cy="6858000"/>
          </a:xfrm>
          <a:prstGeom prst="rect">
            <a:avLst/>
          </a:prstGeom>
        </p:spPr>
      </p:pic>
      <p:sp>
        <p:nvSpPr>
          <p:cNvPr id="2" name="TextBox 1">
            <a:extLst>
              <a:ext uri="{FF2B5EF4-FFF2-40B4-BE49-F238E27FC236}">
                <a16:creationId xmlns:a16="http://schemas.microsoft.com/office/drawing/2014/main" id="{A675A12B-C8DF-D365-F78F-0EE9A7CE5E75}"/>
              </a:ext>
            </a:extLst>
          </p:cNvPr>
          <p:cNvSpPr txBox="1"/>
          <p:nvPr/>
        </p:nvSpPr>
        <p:spPr>
          <a:xfrm>
            <a:off x="323033" y="330704"/>
            <a:ext cx="40731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10:1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37059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121212"/>
                </a:solidFill>
                <a:effectLst/>
                <a:latin typeface="Inter" panose="020B0502030000000004" pitchFamily="34" charset="0"/>
              </a:rPr>
              <a:t>…whoever does not enter the sheepfold by the gate, but climbs in some other way, is a thief and a robber.</a:t>
            </a:r>
            <a:endParaRPr lang="en-IN" sz="3600" dirty="0"/>
          </a:p>
        </p:txBody>
      </p:sp>
      <p:sp>
        <p:nvSpPr>
          <p:cNvPr id="3" name="TextBox 2">
            <a:extLst>
              <a:ext uri="{FF2B5EF4-FFF2-40B4-BE49-F238E27FC236}">
                <a16:creationId xmlns:a16="http://schemas.microsoft.com/office/drawing/2014/main" id="{2171DA3D-47BE-9A77-2729-3387A3A41377}"/>
              </a:ext>
            </a:extLst>
          </p:cNvPr>
          <p:cNvSpPr txBox="1"/>
          <p:nvPr/>
        </p:nvSpPr>
        <p:spPr>
          <a:xfrm>
            <a:off x="6096000" y="149949"/>
            <a:ext cx="6096000" cy="6558103"/>
          </a:xfrm>
          <a:prstGeom prst="rect">
            <a:avLst/>
          </a:prstGeom>
          <a:noFill/>
        </p:spPr>
        <p:txBody>
          <a:bodyPr wrap="square" rtlCol="0">
            <a:noAutofit/>
          </a:bodyPr>
          <a:lstStyle/>
          <a:p>
            <a:r>
              <a:rPr lang="en-US" sz="3200" b="0" i="0" dirty="0">
                <a:solidFill>
                  <a:srgbClr val="121212"/>
                </a:solidFill>
                <a:effectLst/>
                <a:latin typeface="Inter" panose="020B0502030000000004" pitchFamily="34" charset="0"/>
              </a:rPr>
              <a:t>…</a:t>
            </a:r>
            <a:r>
              <a:rPr lang="hi-IN" sz="3200" b="0" i="0" dirty="0">
                <a:solidFill>
                  <a:srgbClr val="121212"/>
                </a:solidFill>
                <a:effectLst/>
                <a:latin typeface="Inter" panose="020B0502030000000004" pitchFamily="34" charset="0"/>
              </a:rPr>
              <a:t>कि जो कोई द्वार से भेड़शाला में प्रवेश नहीं करता, परन्तु किसी दूसरी ओर से चढ़ जाता है,वह चोर और डाकू है</a:t>
            </a:r>
            <a:r>
              <a:rPr lang="en-US" sz="3200" b="0" i="0" dirty="0">
                <a:solidFill>
                  <a:srgbClr val="121212"/>
                </a:solidFill>
                <a:effectLst/>
                <a:latin typeface="Inter" panose="020B0502030000000004" pitchFamily="34" charset="0"/>
              </a:rPr>
              <a:t>a।</a:t>
            </a:r>
            <a:endParaRPr lang="en-IN" sz="3200" dirty="0"/>
          </a:p>
        </p:txBody>
      </p:sp>
      <p:pic>
        <p:nvPicPr>
          <p:cNvPr id="30" name="Audio 29">
            <a:hlinkClick r:id="" action="ppaction://media"/>
            <a:extLst>
              <a:ext uri="{FF2B5EF4-FFF2-40B4-BE49-F238E27FC236}">
                <a16:creationId xmlns:a16="http://schemas.microsoft.com/office/drawing/2014/main" id="{2B09CC57-C3FD-3FCA-C57E-AE473BB2142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33626110"/>
      </p:ext>
    </p:extLst>
  </p:cSld>
  <p:clrMapOvr>
    <a:masterClrMapping/>
  </p:clrMapOvr>
  <mc:AlternateContent xmlns:mc="http://schemas.openxmlformats.org/markup-compatibility/2006" xmlns:p14="http://schemas.microsoft.com/office/powerpoint/2010/main">
    <mc:Choice Requires="p14">
      <p:transition spd="slow" p14:dur="2000" advTm="9413"/>
    </mc:Choice>
    <mc:Fallback xmlns="">
      <p:transition spd="slow" advTm="9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77B56C-5A49-C54E-A915-53762BE956CE}"/>
              </a:ext>
            </a:extLst>
          </p:cNvPr>
          <p:cNvPicPr>
            <a:picLocks noChangeAspect="1"/>
          </p:cNvPicPr>
          <p:nvPr/>
        </p:nvPicPr>
        <p:blipFill>
          <a:blip r:embed="rId2"/>
          <a:stretch>
            <a:fillRect/>
          </a:stretch>
        </p:blipFill>
        <p:spPr>
          <a:xfrm>
            <a:off x="-1118000" y="-400833"/>
            <a:ext cx="13362551" cy="7484176"/>
          </a:xfrm>
          <a:prstGeom prst="rect">
            <a:avLst/>
          </a:prstGeom>
        </p:spPr>
      </p:pic>
      <p:sp>
        <p:nvSpPr>
          <p:cNvPr id="4" name="TextBox 3">
            <a:extLst>
              <a:ext uri="{FF2B5EF4-FFF2-40B4-BE49-F238E27FC236}">
                <a16:creationId xmlns:a16="http://schemas.microsoft.com/office/drawing/2014/main" id="{B453ED08-ED52-7676-F566-69E21A87759B}"/>
              </a:ext>
            </a:extLst>
          </p:cNvPr>
          <p:cNvSpPr txBox="1"/>
          <p:nvPr/>
        </p:nvSpPr>
        <p:spPr>
          <a:xfrm>
            <a:off x="323033" y="330704"/>
            <a:ext cx="40731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10:1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a:t>
            </a:r>
            <a:r>
              <a:rPr lang="en-US" sz="3600" b="0" i="0">
                <a:solidFill>
                  <a:srgbClr val="121212"/>
                </a:solidFill>
                <a:effectLst/>
                <a:latin typeface="Inter" panose="020B0502030000000004" pitchFamily="34" charset="0"/>
              </a:rPr>
              <a:t>But the one who enters by the gate is the shepherd of the sheep. </a:t>
            </a:r>
            <a:r>
              <a:rPr lang="en-US" sz="3600" b="0" i="0">
                <a:solidFill>
                  <a:srgbClr val="777A7B"/>
                </a:solidFill>
                <a:effectLst/>
                <a:latin typeface="Inter" panose="020B0502030000000004" pitchFamily="34" charset="0"/>
              </a:rPr>
              <a:t>3</a:t>
            </a:r>
            <a:r>
              <a:rPr lang="en-US" sz="3600" b="0" i="0">
                <a:solidFill>
                  <a:srgbClr val="121212"/>
                </a:solidFill>
                <a:effectLst/>
                <a:latin typeface="Inter" panose="020B0502030000000004" pitchFamily="34" charset="0"/>
              </a:rPr>
              <a:t>The gatekeeper opens the gate for him, and the sheep listen for his voice. He calls his own sheep by name and leads them out.</a:t>
            </a:r>
            <a:endParaRPr lang="en-IN" sz="6600" dirty="0"/>
          </a:p>
        </p:txBody>
      </p:sp>
      <p:sp>
        <p:nvSpPr>
          <p:cNvPr id="3" name="TextBox 2">
            <a:extLst>
              <a:ext uri="{FF2B5EF4-FFF2-40B4-BE49-F238E27FC236}">
                <a16:creationId xmlns:a16="http://schemas.microsoft.com/office/drawing/2014/main" id="{5161C8E1-9166-0CE6-76DB-0FC36EDE9251}"/>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a:t>
            </a:r>
            <a:r>
              <a:rPr lang="hi-IN" sz="3600" b="0" i="0" dirty="0">
                <a:solidFill>
                  <a:srgbClr val="121212"/>
                </a:solidFill>
                <a:effectLst/>
                <a:latin typeface="Inter" panose="020B0502030000000004" pitchFamily="34" charset="0"/>
              </a:rPr>
              <a:t>परन्तु जो द्वार से भीतर प्रवेश करता है</a:t>
            </a:r>
            <a:r>
              <a:rPr lang="en-US" sz="3600" b="0" i="0" dirty="0">
                <a:solidFill>
                  <a:srgbClr val="121212"/>
                </a:solidFill>
                <a:effectLst/>
                <a:latin typeface="Inter" panose="020B0502030000000004" pitchFamily="34" charset="0"/>
              </a:rPr>
              <a:t>b</a:t>
            </a:r>
            <a:r>
              <a:rPr lang="hi-IN" sz="3600" b="0" i="0" dirty="0">
                <a:solidFill>
                  <a:srgbClr val="121212"/>
                </a:solidFill>
                <a:effectLst/>
                <a:latin typeface="Inter" panose="020B0502030000000004" pitchFamily="34" charset="0"/>
              </a:rPr>
              <a:t>वह भेड़ों का चरवाहा है। </a:t>
            </a:r>
            <a:r>
              <a:rPr lang="hi-IN" sz="3600" b="0" i="0" dirty="0">
                <a:solidFill>
                  <a:srgbClr val="777A7B"/>
                </a:solidFill>
                <a:effectLst/>
                <a:latin typeface="Inter" panose="020B0502030000000004" pitchFamily="34" charset="0"/>
              </a:rPr>
              <a:t>3</a:t>
            </a:r>
            <a:r>
              <a:rPr lang="hi-IN" sz="3600" b="0" i="0" dirty="0">
                <a:solidFill>
                  <a:srgbClr val="121212"/>
                </a:solidFill>
                <a:effectLst/>
                <a:latin typeface="Inter" panose="020B0502030000000004" pitchFamily="34" charset="0"/>
              </a:rPr>
              <a:t>उसके लिये द्वारपाल द्वार खोल देता है, और भेड़ें उसका शब्द सुनती हैं, और वह अपनी भेड़ों को नाम ले लेकर बुलाता है और बाहर ले जाता है।</a:t>
            </a:r>
            <a:endParaRPr lang="en-IN" sz="3600" dirty="0"/>
          </a:p>
        </p:txBody>
      </p:sp>
      <p:pic>
        <p:nvPicPr>
          <p:cNvPr id="21" name="Audio 20">
            <a:hlinkClick r:id="" action="ppaction://media"/>
            <a:extLst>
              <a:ext uri="{FF2B5EF4-FFF2-40B4-BE49-F238E27FC236}">
                <a16:creationId xmlns:a16="http://schemas.microsoft.com/office/drawing/2014/main" id="{E76E5977-BE98-A0B3-C54C-81DEE35C0C3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4601"/>
    </mc:Choice>
    <mc:Fallback xmlns="">
      <p:transition spd="slow" advTm="14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TotalTime>
  <Words>1169</Words>
  <Application>Microsoft Office PowerPoint</Application>
  <PresentationFormat>Widescreen</PresentationFormat>
  <Paragraphs>65</Paragraphs>
  <Slides>28</Slides>
  <Notes>1</Notes>
  <HiddenSlides>0</HiddenSlides>
  <MMClips>14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Aptos</vt:lpstr>
      <vt:lpstr>Arial</vt:lpstr>
      <vt:lpstr>Calibri</vt:lpstr>
      <vt:lpstr>Calibri Light</vt:lpstr>
      <vt:lpstr>Inter</vt:lpstr>
      <vt:lpstr>Mangal</vt:lpstr>
      <vt:lpstr>PT Serif</vt:lpstr>
      <vt:lpstr>Symbol</vt:lpstr>
      <vt:lpstr>Times New Roman</vt:lpstr>
      <vt:lpstr>TimesNewRomanPS-BoldMT</vt:lpstr>
      <vt:lpstr>TimesNewRomanPSMT</vt:lpstr>
      <vt:lpstr>Office Theme</vt:lpstr>
      <vt:lpstr>37-6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70</cp:revision>
  <dcterms:created xsi:type="dcterms:W3CDTF">2022-09-30T06:26:14Z</dcterms:created>
  <dcterms:modified xsi:type="dcterms:W3CDTF">2024-08-05T16:27:13Z</dcterms:modified>
</cp:coreProperties>
</file>