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2B405-0BF9-466E-A894-6F64F4DABF6E}" v="75" dt="2024-02-09T03:34:42.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75" autoAdjust="0"/>
    <p:restoredTop sz="94184" autoAdjust="0"/>
  </p:normalViewPr>
  <p:slideViewPr>
    <p:cSldViewPr snapToGrid="0">
      <p:cViewPr varScale="1">
        <p:scale>
          <a:sx n="51" d="100"/>
          <a:sy n="51" d="100"/>
        </p:scale>
        <p:origin x="78"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D9D99F4-5F8A-474C-B208-1548894B6B84}"/>
    <pc:docChg chg="modSld">
      <pc:chgData name="Alfred Smith" userId="3c60a3631c0db8ad" providerId="LiveId" clId="{9D9D99F4-5F8A-474C-B208-1548894B6B84}" dt="2023-01-25T14:48:28.337" v="0"/>
      <pc:docMkLst>
        <pc:docMk/>
      </pc:docMkLst>
      <pc:sldChg chg="modSp mod">
        <pc:chgData name="Alfred Smith" userId="3c60a3631c0db8ad" providerId="LiveId" clId="{9D9D99F4-5F8A-474C-B208-1548894B6B84}" dt="2023-01-25T14:48:28.337" v="0"/>
        <pc:sldMkLst>
          <pc:docMk/>
          <pc:sldMk cId="1499918570" sldId="257"/>
        </pc:sldMkLst>
        <pc:spChg chg="mod">
          <ac:chgData name="Alfred Smith" userId="3c60a3631c0db8ad" providerId="LiveId" clId="{9D9D99F4-5F8A-474C-B208-1548894B6B84}" dt="2023-01-25T14:48:28.337" v="0"/>
          <ac:spMkLst>
            <pc:docMk/>
            <pc:sldMk cId="1499918570" sldId="257"/>
            <ac:spMk id="3" creationId="{0228937D-0D81-2DA1-1C55-FD99B23FE1AE}"/>
          </ac:spMkLst>
        </pc:spChg>
      </pc:sldChg>
    </pc:docChg>
  </pc:docChgLst>
  <pc:docChgLst>
    <pc:chgData name="Leonie Smith" userId="fed1330f33f5650e" providerId="LiveId" clId="{2FF2B405-0BF9-466E-A894-6F64F4DABF6E}"/>
    <pc:docChg chg="modSld">
      <pc:chgData name="Leonie Smith" userId="fed1330f33f5650e" providerId="LiveId" clId="{2FF2B405-0BF9-466E-A894-6F64F4DABF6E}" dt="2024-02-09T03:34:42.730" v="106"/>
      <pc:docMkLst>
        <pc:docMk/>
      </pc:docMkLst>
      <pc:sldChg chg="addSp delSp modSp mod modTransition modAnim">
        <pc:chgData name="Leonie Smith" userId="fed1330f33f5650e" providerId="LiveId" clId="{2FF2B405-0BF9-466E-A894-6F64F4DABF6E}" dt="2024-02-09T03:17:10.900" v="32"/>
        <pc:sldMkLst>
          <pc:docMk/>
          <pc:sldMk cId="1499918570" sldId="257"/>
        </pc:sldMkLst>
        <pc:picChg chg="add del mod ord">
          <ac:chgData name="Leonie Smith" userId="fed1330f33f5650e" providerId="LiveId" clId="{2FF2B405-0BF9-466E-A894-6F64F4DABF6E}" dt="2024-02-09T03:16:16.780" v="20"/>
          <ac:picMkLst>
            <pc:docMk/>
            <pc:sldMk cId="1499918570" sldId="257"/>
            <ac:picMk id="5" creationId="{D37BB477-622A-FC2D-F07C-0379A8C93475}"/>
          </ac:picMkLst>
        </pc:picChg>
        <pc:picChg chg="add del mod">
          <ac:chgData name="Leonie Smith" userId="fed1330f33f5650e" providerId="LiveId" clId="{2FF2B405-0BF9-466E-A894-6F64F4DABF6E}" dt="2024-02-07T05:19:36.533" v="2"/>
          <ac:picMkLst>
            <pc:docMk/>
            <pc:sldMk cId="1499918570" sldId="257"/>
            <ac:picMk id="6" creationId="{337E3A65-4B67-957E-E6B7-8C0A932609BA}"/>
          </ac:picMkLst>
        </pc:picChg>
        <pc:picChg chg="add del mod">
          <ac:chgData name="Leonie Smith" userId="fed1330f33f5650e" providerId="LiveId" clId="{2FF2B405-0BF9-466E-A894-6F64F4DABF6E}" dt="2024-02-09T03:16:26.201" v="22"/>
          <ac:picMkLst>
            <pc:docMk/>
            <pc:sldMk cId="1499918570" sldId="257"/>
            <ac:picMk id="6" creationId="{E3CB4BFC-DEDB-609B-4A46-A4BF61CA53FD}"/>
          </ac:picMkLst>
        </pc:picChg>
        <pc:picChg chg="add del mod ord">
          <ac:chgData name="Leonie Smith" userId="fed1330f33f5650e" providerId="LiveId" clId="{2FF2B405-0BF9-466E-A894-6F64F4DABF6E}" dt="2024-02-09T03:16:32.339" v="23"/>
          <ac:picMkLst>
            <pc:docMk/>
            <pc:sldMk cId="1499918570" sldId="257"/>
            <ac:picMk id="9" creationId="{C27423DC-FCE8-C608-D40F-E92A6A5D043B}"/>
          </ac:picMkLst>
        </pc:picChg>
        <pc:picChg chg="add del mod">
          <ac:chgData name="Leonie Smith" userId="fed1330f33f5650e" providerId="LiveId" clId="{2FF2B405-0BF9-466E-A894-6F64F4DABF6E}" dt="2024-02-09T03:16:41.293" v="25"/>
          <ac:picMkLst>
            <pc:docMk/>
            <pc:sldMk cId="1499918570" sldId="257"/>
            <ac:picMk id="10" creationId="{D10A8EF1-543C-D62A-D4DF-7B315FE40ABC}"/>
          </ac:picMkLst>
        </pc:picChg>
        <pc:picChg chg="add del mod ord">
          <ac:chgData name="Leonie Smith" userId="fed1330f33f5650e" providerId="LiveId" clId="{2FF2B405-0BF9-466E-A894-6F64F4DABF6E}" dt="2024-02-07T05:19:42.546" v="3"/>
          <ac:picMkLst>
            <pc:docMk/>
            <pc:sldMk cId="1499918570" sldId="257"/>
            <ac:picMk id="13" creationId="{AC9B300B-6F39-931C-1D5D-AB7736052174}"/>
          </ac:picMkLst>
        </pc:picChg>
        <pc:picChg chg="add del mod">
          <ac:chgData name="Leonie Smith" userId="fed1330f33f5650e" providerId="LiveId" clId="{2FF2B405-0BF9-466E-A894-6F64F4DABF6E}" dt="2024-02-09T03:16:12.713" v="19"/>
          <ac:picMkLst>
            <pc:docMk/>
            <pc:sldMk cId="1499918570" sldId="257"/>
            <ac:picMk id="14" creationId="{7FADA01F-A13B-F3F6-33AA-65D3389187C3}"/>
          </ac:picMkLst>
        </pc:picChg>
        <pc:picChg chg="add del mod ord">
          <ac:chgData name="Leonie Smith" userId="fed1330f33f5650e" providerId="LiveId" clId="{2FF2B405-0BF9-466E-A894-6F64F4DABF6E}" dt="2024-02-09T03:16:47.185" v="26"/>
          <ac:picMkLst>
            <pc:docMk/>
            <pc:sldMk cId="1499918570" sldId="257"/>
            <ac:picMk id="21" creationId="{4DE37F4F-CFE4-CAE0-A8AB-AC1B909E7A6B}"/>
          </ac:picMkLst>
        </pc:picChg>
        <pc:picChg chg="add del mod">
          <ac:chgData name="Leonie Smith" userId="fed1330f33f5650e" providerId="LiveId" clId="{2FF2B405-0BF9-466E-A894-6F64F4DABF6E}" dt="2024-02-09T03:16:53.013" v="28"/>
          <ac:picMkLst>
            <pc:docMk/>
            <pc:sldMk cId="1499918570" sldId="257"/>
            <ac:picMk id="22" creationId="{297CC4E9-73F5-2294-8CB5-858D5044013E}"/>
          </ac:picMkLst>
        </pc:picChg>
        <pc:picChg chg="add del mod ord">
          <ac:chgData name="Leonie Smith" userId="fed1330f33f5650e" providerId="LiveId" clId="{2FF2B405-0BF9-466E-A894-6F64F4DABF6E}" dt="2024-02-09T03:16:58.854" v="29"/>
          <ac:picMkLst>
            <pc:docMk/>
            <pc:sldMk cId="1499918570" sldId="257"/>
            <ac:picMk id="26" creationId="{B68A6304-9141-6ECD-18A4-C6148E7EF331}"/>
          </ac:picMkLst>
        </pc:picChg>
        <pc:picChg chg="add del mod">
          <ac:chgData name="Leonie Smith" userId="fed1330f33f5650e" providerId="LiveId" clId="{2FF2B405-0BF9-466E-A894-6F64F4DABF6E}" dt="2024-02-09T03:17:04.780" v="31"/>
          <ac:picMkLst>
            <pc:docMk/>
            <pc:sldMk cId="1499918570" sldId="257"/>
            <ac:picMk id="27" creationId="{DD2EA655-F358-F59D-7E8C-8E71DBB2EF7F}"/>
          </ac:picMkLst>
        </pc:picChg>
        <pc:picChg chg="add del mod ord">
          <ac:chgData name="Leonie Smith" userId="fed1330f33f5650e" providerId="LiveId" clId="{2FF2B405-0BF9-466E-A894-6F64F4DABF6E}" dt="2024-02-09T03:17:10.900" v="32"/>
          <ac:picMkLst>
            <pc:docMk/>
            <pc:sldMk cId="1499918570" sldId="257"/>
            <ac:picMk id="31" creationId="{6854B401-CAB9-CCA6-10CD-05F3BE403FEE}"/>
          </ac:picMkLst>
        </pc:picChg>
        <pc:picChg chg="add mod">
          <ac:chgData name="Leonie Smith" userId="fed1330f33f5650e" providerId="LiveId" clId="{2FF2B405-0BF9-466E-A894-6F64F4DABF6E}" dt="2024-02-09T03:17:10.900" v="32"/>
          <ac:picMkLst>
            <pc:docMk/>
            <pc:sldMk cId="1499918570" sldId="257"/>
            <ac:picMk id="32" creationId="{2557CBB5-6491-AC1B-964C-0284747E3A09}"/>
          </ac:picMkLst>
        </pc:picChg>
      </pc:sldChg>
      <pc:sldChg chg="addSp modSp">
        <pc:chgData name="Leonie Smith" userId="fed1330f33f5650e" providerId="LiveId" clId="{2FF2B405-0BF9-466E-A894-6F64F4DABF6E}" dt="2024-02-09T03:34:42.730" v="106"/>
        <pc:sldMkLst>
          <pc:docMk/>
          <pc:sldMk cId="454763615" sldId="259"/>
        </pc:sldMkLst>
        <pc:picChg chg="add mod">
          <ac:chgData name="Leonie Smith" userId="fed1330f33f5650e" providerId="LiveId" clId="{2FF2B405-0BF9-466E-A894-6F64F4DABF6E}" dt="2024-02-09T03:34:42.730" v="106"/>
          <ac:picMkLst>
            <pc:docMk/>
            <pc:sldMk cId="454763615" sldId="259"/>
            <ac:picMk id="7" creationId="{606346A5-F4A7-8CAA-901D-258853F95668}"/>
          </ac:picMkLst>
        </pc:picChg>
      </pc:sldChg>
      <pc:sldChg chg="addSp delSp modSp mod modTransition modAnim">
        <pc:chgData name="Leonie Smith" userId="fed1330f33f5650e" providerId="LiveId" clId="{2FF2B405-0BF9-466E-A894-6F64F4DABF6E}" dt="2024-02-07T05:22:44.882" v="13"/>
        <pc:sldMkLst>
          <pc:docMk/>
          <pc:sldMk cId="2346136586" sldId="260"/>
        </pc:sldMkLst>
        <pc:picChg chg="add del mod">
          <ac:chgData name="Leonie Smith" userId="fed1330f33f5650e" providerId="LiveId" clId="{2FF2B405-0BF9-466E-A894-6F64F4DABF6E}" dt="2024-02-07T05:21:11.115" v="6"/>
          <ac:picMkLst>
            <pc:docMk/>
            <pc:sldMk cId="2346136586" sldId="260"/>
            <ac:picMk id="6" creationId="{CDCAA5A4-8C47-8E61-82AB-AC3E690FFC54}"/>
          </ac:picMkLst>
        </pc:picChg>
        <pc:picChg chg="add del mod ord">
          <ac:chgData name="Leonie Smith" userId="fed1330f33f5650e" providerId="LiveId" clId="{2FF2B405-0BF9-466E-A894-6F64F4DABF6E}" dt="2024-02-07T05:21:26.346" v="7"/>
          <ac:picMkLst>
            <pc:docMk/>
            <pc:sldMk cId="2346136586" sldId="260"/>
            <ac:picMk id="9" creationId="{0C93E2EC-4E6D-0AC9-B3F5-1C0BEC09D9D9}"/>
          </ac:picMkLst>
        </pc:picChg>
        <pc:picChg chg="add del mod">
          <ac:chgData name="Leonie Smith" userId="fed1330f33f5650e" providerId="LiveId" clId="{2FF2B405-0BF9-466E-A894-6F64F4DABF6E}" dt="2024-02-07T05:21:38.209" v="9"/>
          <ac:picMkLst>
            <pc:docMk/>
            <pc:sldMk cId="2346136586" sldId="260"/>
            <ac:picMk id="10" creationId="{B36304FE-AD96-F91D-B0EA-FAB99CE5624B}"/>
          </ac:picMkLst>
        </pc:picChg>
        <pc:picChg chg="add del mod ord">
          <ac:chgData name="Leonie Smith" userId="fed1330f33f5650e" providerId="LiveId" clId="{2FF2B405-0BF9-466E-A894-6F64F4DABF6E}" dt="2024-02-07T05:22:00.084" v="10"/>
          <ac:picMkLst>
            <pc:docMk/>
            <pc:sldMk cId="2346136586" sldId="260"/>
            <ac:picMk id="13" creationId="{7907CC41-879B-1C0C-78D9-DA52455FF8EE}"/>
          </ac:picMkLst>
        </pc:picChg>
        <pc:picChg chg="add del mod">
          <ac:chgData name="Leonie Smith" userId="fed1330f33f5650e" providerId="LiveId" clId="{2FF2B405-0BF9-466E-A894-6F64F4DABF6E}" dt="2024-02-07T05:22:22.460" v="12"/>
          <ac:picMkLst>
            <pc:docMk/>
            <pc:sldMk cId="2346136586" sldId="260"/>
            <ac:picMk id="14" creationId="{AA336AAD-CED2-2330-E25B-A7EDD4041C21}"/>
          </ac:picMkLst>
        </pc:picChg>
        <pc:picChg chg="add del mod ord">
          <ac:chgData name="Leonie Smith" userId="fed1330f33f5650e" providerId="LiveId" clId="{2FF2B405-0BF9-466E-A894-6F64F4DABF6E}" dt="2024-02-07T05:22:44.882" v="13"/>
          <ac:picMkLst>
            <pc:docMk/>
            <pc:sldMk cId="2346136586" sldId="260"/>
            <ac:picMk id="18" creationId="{7266220A-0251-1C66-8D50-8C8E5AE7D355}"/>
          </ac:picMkLst>
        </pc:picChg>
        <pc:picChg chg="add mod">
          <ac:chgData name="Leonie Smith" userId="fed1330f33f5650e" providerId="LiveId" clId="{2FF2B405-0BF9-466E-A894-6F64F4DABF6E}" dt="2024-02-07T05:22:44.882" v="13"/>
          <ac:picMkLst>
            <pc:docMk/>
            <pc:sldMk cId="2346136586" sldId="260"/>
            <ac:picMk id="19" creationId="{9BC59293-4CA7-C251-84E6-06CBCC978E62}"/>
          </ac:picMkLst>
        </pc:picChg>
      </pc:sldChg>
      <pc:sldChg chg="addSp delSp modSp mod modTransition modAnim">
        <pc:chgData name="Leonie Smith" userId="fed1330f33f5650e" providerId="LiveId" clId="{2FF2B405-0BF9-466E-A894-6F64F4DABF6E}" dt="2024-02-09T03:20:15.824" v="47"/>
        <pc:sldMkLst>
          <pc:docMk/>
          <pc:sldMk cId="4037329247" sldId="261"/>
        </pc:sldMkLst>
        <pc:picChg chg="add del mod">
          <ac:chgData name="Leonie Smith" userId="fed1330f33f5650e" providerId="LiveId" clId="{2FF2B405-0BF9-466E-A894-6F64F4DABF6E}" dt="2024-02-07T05:24:10.126" v="16"/>
          <ac:picMkLst>
            <pc:docMk/>
            <pc:sldMk cId="4037329247" sldId="261"/>
            <ac:picMk id="6" creationId="{6ADB8661-A1AB-177D-A060-72C7F14C3807}"/>
          </ac:picMkLst>
        </pc:picChg>
        <pc:picChg chg="add del mod ord">
          <ac:chgData name="Leonie Smith" userId="fed1330f33f5650e" providerId="LiveId" clId="{2FF2B405-0BF9-466E-A894-6F64F4DABF6E}" dt="2024-02-09T03:18:59.708" v="35"/>
          <ac:picMkLst>
            <pc:docMk/>
            <pc:sldMk cId="4037329247" sldId="261"/>
            <ac:picMk id="8" creationId="{67F0257D-8FC4-34C5-CEE6-383BBCBF518A}"/>
          </ac:picMkLst>
        </pc:picChg>
        <pc:picChg chg="add del mod">
          <ac:chgData name="Leonie Smith" userId="fed1330f33f5650e" providerId="LiveId" clId="{2FF2B405-0BF9-466E-A894-6F64F4DABF6E}" dt="2024-02-09T03:19:00.896" v="37"/>
          <ac:picMkLst>
            <pc:docMk/>
            <pc:sldMk cId="4037329247" sldId="261"/>
            <ac:picMk id="9" creationId="{739091D4-6064-6C3B-9152-F4817EB25C49}"/>
          </ac:picMkLst>
        </pc:picChg>
        <pc:picChg chg="add del mod ord">
          <ac:chgData name="Leonie Smith" userId="fed1330f33f5650e" providerId="LiveId" clId="{2FF2B405-0BF9-466E-A894-6F64F4DABF6E}" dt="2024-02-07T05:24:18.410" v="17"/>
          <ac:picMkLst>
            <pc:docMk/>
            <pc:sldMk cId="4037329247" sldId="261"/>
            <ac:picMk id="10" creationId="{46DC5F03-477F-5F11-729B-A11624A6C86F}"/>
          </ac:picMkLst>
        </pc:picChg>
        <pc:picChg chg="add del mod">
          <ac:chgData name="Leonie Smith" userId="fed1330f33f5650e" providerId="LiveId" clId="{2FF2B405-0BF9-466E-A894-6F64F4DABF6E}" dt="2024-02-09T03:18:52.603" v="34"/>
          <ac:picMkLst>
            <pc:docMk/>
            <pc:sldMk cId="4037329247" sldId="261"/>
            <ac:picMk id="11" creationId="{DDA54DF1-D1B8-4BD4-088C-D20AC3719E74}"/>
          </ac:picMkLst>
        </pc:picChg>
        <pc:picChg chg="add del mod ord">
          <ac:chgData name="Leonie Smith" userId="fed1330f33f5650e" providerId="LiveId" clId="{2FF2B405-0BF9-466E-A894-6F64F4DABF6E}" dt="2024-02-09T03:19:20.967" v="38"/>
          <ac:picMkLst>
            <pc:docMk/>
            <pc:sldMk cId="4037329247" sldId="261"/>
            <ac:picMk id="13" creationId="{36D96883-BF95-6B6C-782B-ED53750FCB36}"/>
          </ac:picMkLst>
        </pc:picChg>
        <pc:picChg chg="add del mod">
          <ac:chgData name="Leonie Smith" userId="fed1330f33f5650e" providerId="LiveId" clId="{2FF2B405-0BF9-466E-A894-6F64F4DABF6E}" dt="2024-02-09T03:19:34.535" v="40"/>
          <ac:picMkLst>
            <pc:docMk/>
            <pc:sldMk cId="4037329247" sldId="261"/>
            <ac:picMk id="14" creationId="{9EC8C063-2A1A-8245-27F4-7913C06F89DD}"/>
          </ac:picMkLst>
        </pc:picChg>
        <pc:picChg chg="add del mod ord">
          <ac:chgData name="Leonie Smith" userId="fed1330f33f5650e" providerId="LiveId" clId="{2FF2B405-0BF9-466E-A894-6F64F4DABF6E}" dt="2024-02-09T03:19:38.693" v="41"/>
          <ac:picMkLst>
            <pc:docMk/>
            <pc:sldMk cId="4037329247" sldId="261"/>
            <ac:picMk id="18" creationId="{0B69D699-6759-FE7C-D8FE-772200323C47}"/>
          </ac:picMkLst>
        </pc:picChg>
        <pc:picChg chg="add del mod">
          <ac:chgData name="Leonie Smith" userId="fed1330f33f5650e" providerId="LiveId" clId="{2FF2B405-0BF9-466E-A894-6F64F4DABF6E}" dt="2024-02-09T03:19:39.974" v="43"/>
          <ac:picMkLst>
            <pc:docMk/>
            <pc:sldMk cId="4037329247" sldId="261"/>
            <ac:picMk id="19" creationId="{99B2298D-AC0E-E44C-73DE-E074F3EE7E9F}"/>
          </ac:picMkLst>
        </pc:picChg>
        <pc:picChg chg="add del mod ord">
          <ac:chgData name="Leonie Smith" userId="fed1330f33f5650e" providerId="LiveId" clId="{2FF2B405-0BF9-466E-A894-6F64F4DABF6E}" dt="2024-02-09T03:19:53.860" v="44"/>
          <ac:picMkLst>
            <pc:docMk/>
            <pc:sldMk cId="4037329247" sldId="261"/>
            <ac:picMk id="22" creationId="{30B20703-F0D0-60C9-F8D0-0AA84DC468BA}"/>
          </ac:picMkLst>
        </pc:picChg>
        <pc:picChg chg="add del mod">
          <ac:chgData name="Leonie Smith" userId="fed1330f33f5650e" providerId="LiveId" clId="{2FF2B405-0BF9-466E-A894-6F64F4DABF6E}" dt="2024-02-09T03:19:54.829" v="46"/>
          <ac:picMkLst>
            <pc:docMk/>
            <pc:sldMk cId="4037329247" sldId="261"/>
            <ac:picMk id="23" creationId="{C8BDD0DA-BD85-FDF2-D342-032D1B124095}"/>
          </ac:picMkLst>
        </pc:picChg>
        <pc:picChg chg="add del mod ord">
          <ac:chgData name="Leonie Smith" userId="fed1330f33f5650e" providerId="LiveId" clId="{2FF2B405-0BF9-466E-A894-6F64F4DABF6E}" dt="2024-02-09T03:20:15.824" v="47"/>
          <ac:picMkLst>
            <pc:docMk/>
            <pc:sldMk cId="4037329247" sldId="261"/>
            <ac:picMk id="26" creationId="{E425B07E-DF89-1C4B-381A-CF41F67286BD}"/>
          </ac:picMkLst>
        </pc:picChg>
        <pc:picChg chg="add mod">
          <ac:chgData name="Leonie Smith" userId="fed1330f33f5650e" providerId="LiveId" clId="{2FF2B405-0BF9-466E-A894-6F64F4DABF6E}" dt="2024-02-09T03:20:15.824" v="47"/>
          <ac:picMkLst>
            <pc:docMk/>
            <pc:sldMk cId="4037329247" sldId="261"/>
            <ac:picMk id="27" creationId="{A2032774-2C2A-F9A4-2518-DBF79640E20D}"/>
          </ac:picMkLst>
        </pc:picChg>
      </pc:sldChg>
      <pc:sldChg chg="addSp delSp modSp mod modTransition modAnim">
        <pc:chgData name="Leonie Smith" userId="fed1330f33f5650e" providerId="LiveId" clId="{2FF2B405-0BF9-466E-A894-6F64F4DABF6E}" dt="2024-02-09T03:21:07.835" v="51"/>
        <pc:sldMkLst>
          <pc:docMk/>
          <pc:sldMk cId="1909638311" sldId="262"/>
        </pc:sldMkLst>
        <pc:picChg chg="add del mod">
          <ac:chgData name="Leonie Smith" userId="fed1330f33f5650e" providerId="LiveId" clId="{2FF2B405-0BF9-466E-A894-6F64F4DABF6E}" dt="2024-02-09T03:20:49.693" v="50"/>
          <ac:picMkLst>
            <pc:docMk/>
            <pc:sldMk cId="1909638311" sldId="262"/>
            <ac:picMk id="6" creationId="{AB93D9BF-7447-D1CB-5A4A-39356B5387C7}"/>
          </ac:picMkLst>
        </pc:picChg>
        <pc:picChg chg="add del mod ord">
          <ac:chgData name="Leonie Smith" userId="fed1330f33f5650e" providerId="LiveId" clId="{2FF2B405-0BF9-466E-A894-6F64F4DABF6E}" dt="2024-02-09T03:21:07.835" v="51"/>
          <ac:picMkLst>
            <pc:docMk/>
            <pc:sldMk cId="1909638311" sldId="262"/>
            <ac:picMk id="9" creationId="{5EEE51D9-419E-C36F-BE18-0F53A8901913}"/>
          </ac:picMkLst>
        </pc:picChg>
        <pc:picChg chg="add mod">
          <ac:chgData name="Leonie Smith" userId="fed1330f33f5650e" providerId="LiveId" clId="{2FF2B405-0BF9-466E-A894-6F64F4DABF6E}" dt="2024-02-09T03:21:07.835" v="51"/>
          <ac:picMkLst>
            <pc:docMk/>
            <pc:sldMk cId="1909638311" sldId="262"/>
            <ac:picMk id="10" creationId="{543C5B65-2BDA-BF0D-A059-F37576511364}"/>
          </ac:picMkLst>
        </pc:picChg>
      </pc:sldChg>
      <pc:sldChg chg="addSp modSp">
        <pc:chgData name="Leonie Smith" userId="fed1330f33f5650e" providerId="LiveId" clId="{2FF2B405-0BF9-466E-A894-6F64F4DABF6E}" dt="2024-02-09T03:21:48.336" v="52"/>
        <pc:sldMkLst>
          <pc:docMk/>
          <pc:sldMk cId="641208035" sldId="263"/>
        </pc:sldMkLst>
        <pc:picChg chg="add mod">
          <ac:chgData name="Leonie Smith" userId="fed1330f33f5650e" providerId="LiveId" clId="{2FF2B405-0BF9-466E-A894-6F64F4DABF6E}" dt="2024-02-09T03:21:48.336" v="52"/>
          <ac:picMkLst>
            <pc:docMk/>
            <pc:sldMk cId="641208035" sldId="263"/>
            <ac:picMk id="6" creationId="{667AC8FB-D93F-A05B-69C0-143BCE7A2509}"/>
          </ac:picMkLst>
        </pc:picChg>
      </pc:sldChg>
      <pc:sldChg chg="addSp delSp modSp mod modTransition modAnim">
        <pc:chgData name="Leonie Smith" userId="fed1330f33f5650e" providerId="LiveId" clId="{2FF2B405-0BF9-466E-A894-6F64F4DABF6E}" dt="2024-02-09T03:25:13.582" v="65"/>
        <pc:sldMkLst>
          <pc:docMk/>
          <pc:sldMk cId="4044745628" sldId="264"/>
        </pc:sldMkLst>
        <pc:picChg chg="add del mod">
          <ac:chgData name="Leonie Smith" userId="fed1330f33f5650e" providerId="LiveId" clId="{2FF2B405-0BF9-466E-A894-6F64F4DABF6E}" dt="2024-02-09T03:23:06.171" v="55"/>
          <ac:picMkLst>
            <pc:docMk/>
            <pc:sldMk cId="4044745628" sldId="264"/>
            <ac:picMk id="6" creationId="{5483A902-39E7-3348-15B1-DD41C1BFABE0}"/>
          </ac:picMkLst>
        </pc:picChg>
        <pc:picChg chg="add del mod ord">
          <ac:chgData name="Leonie Smith" userId="fed1330f33f5650e" providerId="LiveId" clId="{2FF2B405-0BF9-466E-A894-6F64F4DABF6E}" dt="2024-02-09T03:23:30.222" v="56"/>
          <ac:picMkLst>
            <pc:docMk/>
            <pc:sldMk cId="4044745628" sldId="264"/>
            <ac:picMk id="10" creationId="{33C0B912-FE71-D58E-9856-F769C93B6B36}"/>
          </ac:picMkLst>
        </pc:picChg>
        <pc:picChg chg="add del mod">
          <ac:chgData name="Leonie Smith" userId="fed1330f33f5650e" providerId="LiveId" clId="{2FF2B405-0BF9-466E-A894-6F64F4DABF6E}" dt="2024-02-09T03:23:58.687" v="58"/>
          <ac:picMkLst>
            <pc:docMk/>
            <pc:sldMk cId="4044745628" sldId="264"/>
            <ac:picMk id="11" creationId="{A529CA8D-608B-FEE3-8386-05453ADC1353}"/>
          </ac:picMkLst>
        </pc:picChg>
        <pc:picChg chg="add del mod ord">
          <ac:chgData name="Leonie Smith" userId="fed1330f33f5650e" providerId="LiveId" clId="{2FF2B405-0BF9-466E-A894-6F64F4DABF6E}" dt="2024-02-09T03:24:21.704" v="59"/>
          <ac:picMkLst>
            <pc:docMk/>
            <pc:sldMk cId="4044745628" sldId="264"/>
            <ac:picMk id="16" creationId="{704B51B7-C0C8-554D-931C-07C5A1E48865}"/>
          </ac:picMkLst>
        </pc:picChg>
        <pc:picChg chg="add del mod">
          <ac:chgData name="Leonie Smith" userId="fed1330f33f5650e" providerId="LiveId" clId="{2FF2B405-0BF9-466E-A894-6F64F4DABF6E}" dt="2024-02-09T03:24:44.487" v="61"/>
          <ac:picMkLst>
            <pc:docMk/>
            <pc:sldMk cId="4044745628" sldId="264"/>
            <ac:picMk id="17" creationId="{610C330F-349F-51F9-19DA-F3654E717B4B}"/>
          </ac:picMkLst>
        </pc:picChg>
        <pc:picChg chg="add del mod ord">
          <ac:chgData name="Leonie Smith" userId="fed1330f33f5650e" providerId="LiveId" clId="{2FF2B405-0BF9-466E-A894-6F64F4DABF6E}" dt="2024-02-09T03:24:49.268" v="62"/>
          <ac:picMkLst>
            <pc:docMk/>
            <pc:sldMk cId="4044745628" sldId="264"/>
            <ac:picMk id="21" creationId="{2D89F7D3-DC75-6F98-6250-A42E692F95FD}"/>
          </ac:picMkLst>
        </pc:picChg>
        <pc:picChg chg="add del mod">
          <ac:chgData name="Leonie Smith" userId="fed1330f33f5650e" providerId="LiveId" clId="{2FF2B405-0BF9-466E-A894-6F64F4DABF6E}" dt="2024-02-09T03:24:50.235" v="64"/>
          <ac:picMkLst>
            <pc:docMk/>
            <pc:sldMk cId="4044745628" sldId="264"/>
            <ac:picMk id="22" creationId="{CBFDB14D-143D-CE6B-33D7-1070505DFDBD}"/>
          </ac:picMkLst>
        </pc:picChg>
        <pc:picChg chg="add del mod ord">
          <ac:chgData name="Leonie Smith" userId="fed1330f33f5650e" providerId="LiveId" clId="{2FF2B405-0BF9-466E-A894-6F64F4DABF6E}" dt="2024-02-09T03:25:13.582" v="65"/>
          <ac:picMkLst>
            <pc:docMk/>
            <pc:sldMk cId="4044745628" sldId="264"/>
            <ac:picMk id="25" creationId="{797BA7F3-6E06-B71E-271F-9A2054910928}"/>
          </ac:picMkLst>
        </pc:picChg>
        <pc:picChg chg="add mod">
          <ac:chgData name="Leonie Smith" userId="fed1330f33f5650e" providerId="LiveId" clId="{2FF2B405-0BF9-466E-A894-6F64F4DABF6E}" dt="2024-02-09T03:25:13.582" v="65"/>
          <ac:picMkLst>
            <pc:docMk/>
            <pc:sldMk cId="4044745628" sldId="264"/>
            <ac:picMk id="26" creationId="{497F821A-0055-99AC-88E9-07D0C455C850}"/>
          </ac:picMkLst>
        </pc:picChg>
      </pc:sldChg>
      <pc:sldChg chg="addSp delSp modSp mod modTransition modAnim">
        <pc:chgData name="Leonie Smith" userId="fed1330f33f5650e" providerId="LiveId" clId="{2FF2B405-0BF9-466E-A894-6F64F4DABF6E}" dt="2024-02-09T03:26:40.001" v="72"/>
        <pc:sldMkLst>
          <pc:docMk/>
          <pc:sldMk cId="978260341" sldId="265"/>
        </pc:sldMkLst>
        <pc:picChg chg="add del mod">
          <ac:chgData name="Leonie Smith" userId="fed1330f33f5650e" providerId="LiveId" clId="{2FF2B405-0BF9-466E-A894-6F64F4DABF6E}" dt="2024-02-09T03:26:15.341" v="68"/>
          <ac:picMkLst>
            <pc:docMk/>
            <pc:sldMk cId="978260341" sldId="265"/>
            <ac:picMk id="6" creationId="{3BA641B8-0654-ED48-FE98-F90A3D536CD2}"/>
          </ac:picMkLst>
        </pc:picChg>
        <pc:picChg chg="add del mod ord">
          <ac:chgData name="Leonie Smith" userId="fed1330f33f5650e" providerId="LiveId" clId="{2FF2B405-0BF9-466E-A894-6F64F4DABF6E}" dt="2024-02-09T03:26:23.144" v="69"/>
          <ac:picMkLst>
            <pc:docMk/>
            <pc:sldMk cId="978260341" sldId="265"/>
            <ac:picMk id="9" creationId="{903F2170-DFF2-B8F6-E58C-BBABA71B68B1}"/>
          </ac:picMkLst>
        </pc:picChg>
        <pc:picChg chg="add del mod">
          <ac:chgData name="Leonie Smith" userId="fed1330f33f5650e" providerId="LiveId" clId="{2FF2B405-0BF9-466E-A894-6F64F4DABF6E}" dt="2024-02-09T03:26:25.289" v="71"/>
          <ac:picMkLst>
            <pc:docMk/>
            <pc:sldMk cId="978260341" sldId="265"/>
            <ac:picMk id="10" creationId="{DE47DE97-761A-AD5D-F806-F02F5EA2B065}"/>
          </ac:picMkLst>
        </pc:picChg>
        <pc:picChg chg="add del mod ord">
          <ac:chgData name="Leonie Smith" userId="fed1330f33f5650e" providerId="LiveId" clId="{2FF2B405-0BF9-466E-A894-6F64F4DABF6E}" dt="2024-02-09T03:26:40.001" v="72"/>
          <ac:picMkLst>
            <pc:docMk/>
            <pc:sldMk cId="978260341" sldId="265"/>
            <ac:picMk id="13" creationId="{DF02A1DD-3E30-8C6D-E2FB-FA6D7D683CD6}"/>
          </ac:picMkLst>
        </pc:picChg>
        <pc:picChg chg="add mod">
          <ac:chgData name="Leonie Smith" userId="fed1330f33f5650e" providerId="LiveId" clId="{2FF2B405-0BF9-466E-A894-6F64F4DABF6E}" dt="2024-02-09T03:26:40.001" v="72"/>
          <ac:picMkLst>
            <pc:docMk/>
            <pc:sldMk cId="978260341" sldId="265"/>
            <ac:picMk id="14" creationId="{5BE5F6D2-7DE5-95B0-7729-B7E847E9CF9E}"/>
          </ac:picMkLst>
        </pc:picChg>
      </pc:sldChg>
      <pc:sldChg chg="addSp delSp modSp mod modTransition modAnim">
        <pc:chgData name="Leonie Smith" userId="fed1330f33f5650e" providerId="LiveId" clId="{2FF2B405-0BF9-466E-A894-6F64F4DABF6E}" dt="2024-02-09T03:30:50.474" v="88"/>
        <pc:sldMkLst>
          <pc:docMk/>
          <pc:sldMk cId="3575870363" sldId="266"/>
        </pc:sldMkLst>
        <pc:picChg chg="add del mod">
          <ac:chgData name="Leonie Smith" userId="fed1330f33f5650e" providerId="LiveId" clId="{2FF2B405-0BF9-466E-A894-6F64F4DABF6E}" dt="2024-02-09T03:29:05.388" v="75"/>
          <ac:picMkLst>
            <pc:docMk/>
            <pc:sldMk cId="3575870363" sldId="266"/>
            <ac:picMk id="6" creationId="{523724ED-8C3D-DB8E-D887-35E1EB914CCC}"/>
          </ac:picMkLst>
        </pc:picChg>
        <pc:picChg chg="add del mod ord">
          <ac:chgData name="Leonie Smith" userId="fed1330f33f5650e" providerId="LiveId" clId="{2FF2B405-0BF9-466E-A894-6F64F4DABF6E}" dt="2024-02-09T03:29:27.471" v="76"/>
          <ac:picMkLst>
            <pc:docMk/>
            <pc:sldMk cId="3575870363" sldId="266"/>
            <ac:picMk id="9" creationId="{F12FD579-50D0-D3E0-02C4-A51D72A4CDC2}"/>
          </ac:picMkLst>
        </pc:picChg>
        <pc:picChg chg="add del mod">
          <ac:chgData name="Leonie Smith" userId="fed1330f33f5650e" providerId="LiveId" clId="{2FF2B405-0BF9-466E-A894-6F64F4DABF6E}" dt="2024-02-09T03:29:38.381" v="78"/>
          <ac:picMkLst>
            <pc:docMk/>
            <pc:sldMk cId="3575870363" sldId="266"/>
            <ac:picMk id="10" creationId="{CB735112-4EF4-344C-B0F7-1F7EAA02F345}"/>
          </ac:picMkLst>
        </pc:picChg>
        <pc:picChg chg="add del mod ord">
          <ac:chgData name="Leonie Smith" userId="fed1330f33f5650e" providerId="LiveId" clId="{2FF2B405-0BF9-466E-A894-6F64F4DABF6E}" dt="2024-02-09T03:29:43.254" v="79"/>
          <ac:picMkLst>
            <pc:docMk/>
            <pc:sldMk cId="3575870363" sldId="266"/>
            <ac:picMk id="14" creationId="{2682688E-58D2-947C-2214-96674CD30A4B}"/>
          </ac:picMkLst>
        </pc:picChg>
        <pc:picChg chg="add del mod">
          <ac:chgData name="Leonie Smith" userId="fed1330f33f5650e" providerId="LiveId" clId="{2FF2B405-0BF9-466E-A894-6F64F4DABF6E}" dt="2024-02-09T03:29:53.007" v="81"/>
          <ac:picMkLst>
            <pc:docMk/>
            <pc:sldMk cId="3575870363" sldId="266"/>
            <ac:picMk id="15" creationId="{C79D08F4-EDBA-3368-71F7-E9B6879D269C}"/>
          </ac:picMkLst>
        </pc:picChg>
        <pc:picChg chg="add del mod ord">
          <ac:chgData name="Leonie Smith" userId="fed1330f33f5650e" providerId="LiveId" clId="{2FF2B405-0BF9-466E-A894-6F64F4DABF6E}" dt="2024-02-09T03:30:10.352" v="82"/>
          <ac:picMkLst>
            <pc:docMk/>
            <pc:sldMk cId="3575870363" sldId="266"/>
            <ac:picMk id="18" creationId="{492A7664-501F-68EE-A758-349FA31BC4B1}"/>
          </ac:picMkLst>
        </pc:picChg>
        <pc:picChg chg="add del mod">
          <ac:chgData name="Leonie Smith" userId="fed1330f33f5650e" providerId="LiveId" clId="{2FF2B405-0BF9-466E-A894-6F64F4DABF6E}" dt="2024-02-09T03:30:19.946" v="84"/>
          <ac:picMkLst>
            <pc:docMk/>
            <pc:sldMk cId="3575870363" sldId="266"/>
            <ac:picMk id="19" creationId="{0E51E73E-C3F3-6A82-7232-EBE4AE844DA3}"/>
          </ac:picMkLst>
        </pc:picChg>
        <pc:picChg chg="add del mod ord">
          <ac:chgData name="Leonie Smith" userId="fed1330f33f5650e" providerId="LiveId" clId="{2FF2B405-0BF9-466E-A894-6F64F4DABF6E}" dt="2024-02-09T03:30:27.326" v="85"/>
          <ac:picMkLst>
            <pc:docMk/>
            <pc:sldMk cId="3575870363" sldId="266"/>
            <ac:picMk id="22" creationId="{D26FB86D-31CF-6B32-F690-7FC517842D57}"/>
          </ac:picMkLst>
        </pc:picChg>
        <pc:picChg chg="add del mod">
          <ac:chgData name="Leonie Smith" userId="fed1330f33f5650e" providerId="LiveId" clId="{2FF2B405-0BF9-466E-A894-6F64F4DABF6E}" dt="2024-02-09T03:30:28.560" v="87"/>
          <ac:picMkLst>
            <pc:docMk/>
            <pc:sldMk cId="3575870363" sldId="266"/>
            <ac:picMk id="23" creationId="{CECF9C75-58BC-0443-5408-B76C6AF0A483}"/>
          </ac:picMkLst>
        </pc:picChg>
        <pc:picChg chg="add del mod ord">
          <ac:chgData name="Leonie Smith" userId="fed1330f33f5650e" providerId="LiveId" clId="{2FF2B405-0BF9-466E-A894-6F64F4DABF6E}" dt="2024-02-09T03:30:50.474" v="88"/>
          <ac:picMkLst>
            <pc:docMk/>
            <pc:sldMk cId="3575870363" sldId="266"/>
            <ac:picMk id="26" creationId="{C3D8E926-698F-9A2E-C253-99D699DAF839}"/>
          </ac:picMkLst>
        </pc:picChg>
        <pc:picChg chg="add mod">
          <ac:chgData name="Leonie Smith" userId="fed1330f33f5650e" providerId="LiveId" clId="{2FF2B405-0BF9-466E-A894-6F64F4DABF6E}" dt="2024-02-09T03:30:50.474" v="88"/>
          <ac:picMkLst>
            <pc:docMk/>
            <pc:sldMk cId="3575870363" sldId="266"/>
            <ac:picMk id="27" creationId="{47A4D7AC-44BE-BC03-7F1F-D1A7A9574B39}"/>
          </ac:picMkLst>
        </pc:picChg>
      </pc:sldChg>
      <pc:sldChg chg="addSp delSp modSp mod modTransition modAnim">
        <pc:chgData name="Leonie Smith" userId="fed1330f33f5650e" providerId="LiveId" clId="{2FF2B405-0BF9-466E-A894-6F64F4DABF6E}" dt="2024-02-09T03:32:35.085" v="101"/>
        <pc:sldMkLst>
          <pc:docMk/>
          <pc:sldMk cId="4017137865" sldId="267"/>
        </pc:sldMkLst>
        <pc:picChg chg="add del mod">
          <ac:chgData name="Leonie Smith" userId="fed1330f33f5650e" providerId="LiveId" clId="{2FF2B405-0BF9-466E-A894-6F64F4DABF6E}" dt="2024-02-09T03:31:46.684" v="91"/>
          <ac:picMkLst>
            <pc:docMk/>
            <pc:sldMk cId="4017137865" sldId="267"/>
            <ac:picMk id="6" creationId="{BEAC5D20-F2BA-25B1-67A4-67A6AD588130}"/>
          </ac:picMkLst>
        </pc:picChg>
        <pc:picChg chg="add del mod ord">
          <ac:chgData name="Leonie Smith" userId="fed1330f33f5650e" providerId="LiveId" clId="{2FF2B405-0BF9-466E-A894-6F64F4DABF6E}" dt="2024-02-09T03:31:59.354" v="92"/>
          <ac:picMkLst>
            <pc:docMk/>
            <pc:sldMk cId="4017137865" sldId="267"/>
            <ac:picMk id="9" creationId="{2EA4B51E-5C6E-6459-6DF5-111C4B626446}"/>
          </ac:picMkLst>
        </pc:picChg>
        <pc:picChg chg="add del mod">
          <ac:chgData name="Leonie Smith" userId="fed1330f33f5650e" providerId="LiveId" clId="{2FF2B405-0BF9-466E-A894-6F64F4DABF6E}" dt="2024-02-09T03:32:01.225" v="94"/>
          <ac:picMkLst>
            <pc:docMk/>
            <pc:sldMk cId="4017137865" sldId="267"/>
            <ac:picMk id="10" creationId="{B45FB569-B495-C54D-CB9F-6B516462C024}"/>
          </ac:picMkLst>
        </pc:picChg>
        <pc:picChg chg="add del mod ord">
          <ac:chgData name="Leonie Smith" userId="fed1330f33f5650e" providerId="LiveId" clId="{2FF2B405-0BF9-466E-A894-6F64F4DABF6E}" dt="2024-02-09T03:32:05.516" v="95"/>
          <ac:picMkLst>
            <pc:docMk/>
            <pc:sldMk cId="4017137865" sldId="267"/>
            <ac:picMk id="13" creationId="{08C22F78-AFDD-0E45-42E1-61B23A2DCBFF}"/>
          </ac:picMkLst>
        </pc:picChg>
        <pc:picChg chg="add del mod">
          <ac:chgData name="Leonie Smith" userId="fed1330f33f5650e" providerId="LiveId" clId="{2FF2B405-0BF9-466E-A894-6F64F4DABF6E}" dt="2024-02-09T03:32:06.557" v="97"/>
          <ac:picMkLst>
            <pc:docMk/>
            <pc:sldMk cId="4017137865" sldId="267"/>
            <ac:picMk id="14" creationId="{8A7F5158-9742-2FEE-BCBA-CB40865C21AC}"/>
          </ac:picMkLst>
        </pc:picChg>
        <pc:picChg chg="add del mod ord">
          <ac:chgData name="Leonie Smith" userId="fed1330f33f5650e" providerId="LiveId" clId="{2FF2B405-0BF9-466E-A894-6F64F4DABF6E}" dt="2024-02-09T03:32:11.974" v="98"/>
          <ac:picMkLst>
            <pc:docMk/>
            <pc:sldMk cId="4017137865" sldId="267"/>
            <ac:picMk id="17" creationId="{658CF8D0-4FAA-A418-17EF-11F831146E1B}"/>
          </ac:picMkLst>
        </pc:picChg>
        <pc:picChg chg="add del mod">
          <ac:chgData name="Leonie Smith" userId="fed1330f33f5650e" providerId="LiveId" clId="{2FF2B405-0BF9-466E-A894-6F64F4DABF6E}" dt="2024-02-09T03:32:13.206" v="100"/>
          <ac:picMkLst>
            <pc:docMk/>
            <pc:sldMk cId="4017137865" sldId="267"/>
            <ac:picMk id="18" creationId="{8FFB93F2-4BCA-DE20-41D8-8BE7A101B43B}"/>
          </ac:picMkLst>
        </pc:picChg>
        <pc:picChg chg="add del mod ord">
          <ac:chgData name="Leonie Smith" userId="fed1330f33f5650e" providerId="LiveId" clId="{2FF2B405-0BF9-466E-A894-6F64F4DABF6E}" dt="2024-02-09T03:32:35.085" v="101"/>
          <ac:picMkLst>
            <pc:docMk/>
            <pc:sldMk cId="4017137865" sldId="267"/>
            <ac:picMk id="21" creationId="{B514D8F1-0460-E7D8-E2BD-D27A215925CB}"/>
          </ac:picMkLst>
        </pc:picChg>
        <pc:picChg chg="add mod">
          <ac:chgData name="Leonie Smith" userId="fed1330f33f5650e" providerId="LiveId" clId="{2FF2B405-0BF9-466E-A894-6F64F4DABF6E}" dt="2024-02-09T03:32:35.085" v="101"/>
          <ac:picMkLst>
            <pc:docMk/>
            <pc:sldMk cId="4017137865" sldId="267"/>
            <ac:picMk id="22" creationId="{2B299C58-C395-3045-481D-7866656C8F8E}"/>
          </ac:picMkLst>
        </pc:picChg>
      </pc:sldChg>
      <pc:sldChg chg="addSp delSp modSp mod modTransition modAnim">
        <pc:chgData name="Leonie Smith" userId="fed1330f33f5650e" providerId="LiveId" clId="{2FF2B405-0BF9-466E-A894-6F64F4DABF6E}" dt="2024-02-09T03:33:53.105" v="105"/>
        <pc:sldMkLst>
          <pc:docMk/>
          <pc:sldMk cId="3137811553" sldId="268"/>
        </pc:sldMkLst>
        <pc:picChg chg="add del mod">
          <ac:chgData name="Leonie Smith" userId="fed1330f33f5650e" providerId="LiveId" clId="{2FF2B405-0BF9-466E-A894-6F64F4DABF6E}" dt="2024-02-09T03:33:26.733" v="104"/>
          <ac:picMkLst>
            <pc:docMk/>
            <pc:sldMk cId="3137811553" sldId="268"/>
            <ac:picMk id="6" creationId="{7250E39F-5441-A9EC-72ED-BE52EE0B8F83}"/>
          </ac:picMkLst>
        </pc:picChg>
        <pc:picChg chg="add del mod ord">
          <ac:chgData name="Leonie Smith" userId="fed1330f33f5650e" providerId="LiveId" clId="{2FF2B405-0BF9-466E-A894-6F64F4DABF6E}" dt="2024-02-09T03:33:53.105" v="105"/>
          <ac:picMkLst>
            <pc:docMk/>
            <pc:sldMk cId="3137811553" sldId="268"/>
            <ac:picMk id="9" creationId="{5BD160F9-DC17-630B-B281-3D6E2FA3306E}"/>
          </ac:picMkLst>
        </pc:picChg>
        <pc:picChg chg="add mod">
          <ac:chgData name="Leonie Smith" userId="fed1330f33f5650e" providerId="LiveId" clId="{2FF2B405-0BF9-466E-A894-6F64F4DABF6E}" dt="2024-02-09T03:33:53.105" v="105"/>
          <ac:picMkLst>
            <pc:docMk/>
            <pc:sldMk cId="3137811553" sldId="268"/>
            <ac:picMk id="10" creationId="{749BA18B-AC64-2EF7-7125-424936DFC59A}"/>
          </ac:picMkLst>
        </pc:picChg>
      </pc:sldChg>
    </pc:docChg>
  </pc:docChgLst>
  <pc:docChgLst>
    <pc:chgData name="Leonie Smith" userId="fed1330f33f5650e" providerId="LiveId" clId="{29F1B2DB-62EE-4B46-B197-2A21658FFD97}"/>
    <pc:docChg chg="custSel modSld">
      <pc:chgData name="Leonie Smith" userId="fed1330f33f5650e" providerId="LiveId" clId="{29F1B2DB-62EE-4B46-B197-2A21658FFD97}" dt="2023-01-16T09:02:03.661" v="37"/>
      <pc:docMkLst>
        <pc:docMk/>
      </pc:docMkLst>
      <pc:sldChg chg="delSp modTransition modAnim">
        <pc:chgData name="Leonie Smith" userId="fed1330f33f5650e" providerId="LiveId" clId="{29F1B2DB-62EE-4B46-B197-2A21658FFD97}" dt="2023-01-16T09:00:53.731" v="17"/>
        <pc:sldMkLst>
          <pc:docMk/>
          <pc:sldMk cId="1499918570" sldId="257"/>
        </pc:sldMkLst>
        <pc:picChg chg="del">
          <ac:chgData name="Leonie Smith" userId="fed1330f33f5650e" providerId="LiveId" clId="{29F1B2DB-62EE-4B46-B197-2A21658FFD97}" dt="2023-01-16T09:00:53.731" v="17"/>
          <ac:picMkLst>
            <pc:docMk/>
            <pc:sldMk cId="1499918570" sldId="257"/>
            <ac:picMk id="4" creationId="{F9EE5F8C-5888-B4DE-991A-0C18CF906DD7}"/>
          </ac:picMkLst>
        </pc:picChg>
      </pc:sldChg>
      <pc:sldChg chg="addSp delSp modSp mod modTransition">
        <pc:chgData name="Leonie Smith" userId="fed1330f33f5650e" providerId="LiveId" clId="{29F1B2DB-62EE-4B46-B197-2A21658FFD97}" dt="2023-01-16T09:00:53.731" v="17"/>
        <pc:sldMkLst>
          <pc:docMk/>
          <pc:sldMk cId="3788111665" sldId="258"/>
        </pc:sldMkLst>
        <pc:spChg chg="del">
          <ac:chgData name="Leonie Smith" userId="fed1330f33f5650e" providerId="LiveId" clId="{29F1B2DB-62EE-4B46-B197-2A21658FFD97}" dt="2023-01-16T08:58:36.476" v="0" actId="21"/>
          <ac:spMkLst>
            <pc:docMk/>
            <pc:sldMk cId="3788111665" sldId="258"/>
            <ac:spMk id="2" creationId="{FB9A1B6D-94A1-758A-69FF-B2681922A41B}"/>
          </ac:spMkLst>
        </pc:spChg>
        <pc:spChg chg="add mod">
          <ac:chgData name="Leonie Smith" userId="fed1330f33f5650e" providerId="LiveId" clId="{29F1B2DB-62EE-4B46-B197-2A21658FFD97}" dt="2023-01-16T08:59:39.641" v="7"/>
          <ac:spMkLst>
            <pc:docMk/>
            <pc:sldMk cId="3788111665" sldId="258"/>
            <ac:spMk id="3" creationId="{636B2A14-C99F-B352-FE1B-974BA8059CA6}"/>
          </ac:spMkLst>
        </pc:spChg>
      </pc:sldChg>
      <pc:sldChg chg="addSp delSp modSp mod modTransition modAnim">
        <pc:chgData name="Leonie Smith" userId="fed1330f33f5650e" providerId="LiveId" clId="{29F1B2DB-62EE-4B46-B197-2A21658FFD97}" dt="2023-01-16T09:02:03.661" v="37"/>
        <pc:sldMkLst>
          <pc:docMk/>
          <pc:sldMk cId="454763615" sldId="259"/>
        </pc:sldMkLst>
        <pc:spChg chg="del">
          <ac:chgData name="Leonie Smith" userId="fed1330f33f5650e" providerId="LiveId" clId="{29F1B2DB-62EE-4B46-B197-2A21658FFD97}" dt="2023-01-16T09:00:55.933" v="18" actId="21"/>
          <ac:spMkLst>
            <pc:docMk/>
            <pc:sldMk cId="454763615" sldId="259"/>
            <ac:spMk id="3" creationId="{A58184BD-88F1-BA02-40C1-D8403D0EEC0D}"/>
          </ac:spMkLst>
        </pc:spChg>
        <pc:spChg chg="add mod">
          <ac:chgData name="Leonie Smith" userId="fed1330f33f5650e" providerId="LiveId" clId="{29F1B2DB-62EE-4B46-B197-2A21658FFD97}" dt="2023-01-16T09:02:03.661" v="37"/>
          <ac:spMkLst>
            <pc:docMk/>
            <pc:sldMk cId="454763615" sldId="259"/>
            <ac:spMk id="5" creationId="{57CDDB48-CFE4-C0F2-1BFC-97E2CC4CD2F9}"/>
          </ac:spMkLst>
        </pc:spChg>
        <pc:picChg chg="del">
          <ac:chgData name="Leonie Smith" userId="fed1330f33f5650e" providerId="LiveId" clId="{29F1B2DB-62EE-4B46-B197-2A21658FFD97}" dt="2023-01-16T09:00:53.731" v="17"/>
          <ac:picMkLst>
            <pc:docMk/>
            <pc:sldMk cId="454763615" sldId="259"/>
            <ac:picMk id="2" creationId="{FCA2E754-D767-C0AE-3FAD-AB696F9A63D3}"/>
          </ac:picMkLst>
        </pc:picChg>
      </pc:sldChg>
      <pc:sldChg chg="addSp delSp modSp mod modTransition modAnim">
        <pc:chgData name="Leonie Smith" userId="fed1330f33f5650e" providerId="LiveId" clId="{29F1B2DB-62EE-4B46-B197-2A21658FFD97}" dt="2023-01-16T09:02:01.651" v="36"/>
        <pc:sldMkLst>
          <pc:docMk/>
          <pc:sldMk cId="2346136586" sldId="260"/>
        </pc:sldMkLst>
        <pc:spChg chg="add mod">
          <ac:chgData name="Leonie Smith" userId="fed1330f33f5650e" providerId="LiveId" clId="{29F1B2DB-62EE-4B46-B197-2A21658FFD97}" dt="2023-01-16T09:02:01.651" v="36"/>
          <ac:spMkLst>
            <pc:docMk/>
            <pc:sldMk cId="2346136586" sldId="260"/>
            <ac:spMk id="2" creationId="{EBD6DDCF-5F7E-7C67-5643-8A2917A7C81D}"/>
          </ac:spMkLst>
        </pc:spChg>
        <pc:spChg chg="del">
          <ac:chgData name="Leonie Smith" userId="fed1330f33f5650e" providerId="LiveId" clId="{29F1B2DB-62EE-4B46-B197-2A21658FFD97}" dt="2023-01-16T09:01:00.044" v="19" actId="21"/>
          <ac:spMkLst>
            <pc:docMk/>
            <pc:sldMk cId="2346136586" sldId="260"/>
            <ac:spMk id="3" creationId="{A58184BD-88F1-BA02-40C1-D8403D0EEC0D}"/>
          </ac:spMkLst>
        </pc:spChg>
        <pc:picChg chg="del">
          <ac:chgData name="Leonie Smith" userId="fed1330f33f5650e" providerId="LiveId" clId="{29F1B2DB-62EE-4B46-B197-2A21658FFD97}" dt="2023-01-16T09:00:53.731" v="17"/>
          <ac:picMkLst>
            <pc:docMk/>
            <pc:sldMk cId="2346136586" sldId="260"/>
            <ac:picMk id="6" creationId="{649E2EE8-765E-1D63-C65F-938DDC296948}"/>
          </ac:picMkLst>
        </pc:picChg>
      </pc:sldChg>
      <pc:sldChg chg="addSp delSp modSp mod modTransition modAnim">
        <pc:chgData name="Leonie Smith" userId="fed1330f33f5650e" providerId="LiveId" clId="{29F1B2DB-62EE-4B46-B197-2A21658FFD97}" dt="2023-01-16T09:01:59.889" v="35"/>
        <pc:sldMkLst>
          <pc:docMk/>
          <pc:sldMk cId="4037329247" sldId="261"/>
        </pc:sldMkLst>
        <pc:spChg chg="del">
          <ac:chgData name="Leonie Smith" userId="fed1330f33f5650e" providerId="LiveId" clId="{29F1B2DB-62EE-4B46-B197-2A21658FFD97}" dt="2023-01-16T09:01:02.416" v="20" actId="21"/>
          <ac:spMkLst>
            <pc:docMk/>
            <pc:sldMk cId="4037329247" sldId="261"/>
            <ac:spMk id="3" creationId="{A58184BD-88F1-BA02-40C1-D8403D0EEC0D}"/>
          </ac:spMkLst>
        </pc:spChg>
        <pc:spChg chg="add mod">
          <ac:chgData name="Leonie Smith" userId="fed1330f33f5650e" providerId="LiveId" clId="{29F1B2DB-62EE-4B46-B197-2A21658FFD97}" dt="2023-01-16T09:01:59.889" v="35"/>
          <ac:spMkLst>
            <pc:docMk/>
            <pc:sldMk cId="4037329247" sldId="261"/>
            <ac:spMk id="5" creationId="{005555F1-881C-BF97-3705-8EF5FB74DE86}"/>
          </ac:spMkLst>
        </pc:spChg>
        <pc:picChg chg="del">
          <ac:chgData name="Leonie Smith" userId="fed1330f33f5650e" providerId="LiveId" clId="{29F1B2DB-62EE-4B46-B197-2A21658FFD97}" dt="2023-01-16T09:00:53.731" v="17"/>
          <ac:picMkLst>
            <pc:docMk/>
            <pc:sldMk cId="4037329247" sldId="261"/>
            <ac:picMk id="2" creationId="{2CB893A7-F796-A941-193C-B1869614945A}"/>
          </ac:picMkLst>
        </pc:picChg>
      </pc:sldChg>
      <pc:sldChg chg="addSp delSp modSp mod modTransition modAnim">
        <pc:chgData name="Leonie Smith" userId="fed1330f33f5650e" providerId="LiveId" clId="{29F1B2DB-62EE-4B46-B197-2A21658FFD97}" dt="2023-01-16T09:01:58.059" v="34"/>
        <pc:sldMkLst>
          <pc:docMk/>
          <pc:sldMk cId="1909638311" sldId="262"/>
        </pc:sldMkLst>
        <pc:spChg chg="del">
          <ac:chgData name="Leonie Smith" userId="fed1330f33f5650e" providerId="LiveId" clId="{29F1B2DB-62EE-4B46-B197-2A21658FFD97}" dt="2023-01-16T09:01:08.011" v="21" actId="21"/>
          <ac:spMkLst>
            <pc:docMk/>
            <pc:sldMk cId="1909638311" sldId="262"/>
            <ac:spMk id="3" creationId="{A58184BD-88F1-BA02-40C1-D8403D0EEC0D}"/>
          </ac:spMkLst>
        </pc:spChg>
        <pc:spChg chg="add mod">
          <ac:chgData name="Leonie Smith" userId="fed1330f33f5650e" providerId="LiveId" clId="{29F1B2DB-62EE-4B46-B197-2A21658FFD97}" dt="2023-01-16T09:01:58.059" v="34"/>
          <ac:spMkLst>
            <pc:docMk/>
            <pc:sldMk cId="1909638311" sldId="262"/>
            <ac:spMk id="5" creationId="{01C876AE-E0F9-973F-7ADA-4250811322D0}"/>
          </ac:spMkLst>
        </pc:spChg>
        <pc:picChg chg="del">
          <ac:chgData name="Leonie Smith" userId="fed1330f33f5650e" providerId="LiveId" clId="{29F1B2DB-62EE-4B46-B197-2A21658FFD97}" dt="2023-01-16T09:00:53.731" v="17"/>
          <ac:picMkLst>
            <pc:docMk/>
            <pc:sldMk cId="1909638311" sldId="262"/>
            <ac:picMk id="2" creationId="{8987FF97-77E9-BE9E-5F44-B3AA30D99530}"/>
          </ac:picMkLst>
        </pc:picChg>
      </pc:sldChg>
      <pc:sldChg chg="addSp delSp modSp mod modTransition modAnim">
        <pc:chgData name="Leonie Smith" userId="fed1330f33f5650e" providerId="LiveId" clId="{29F1B2DB-62EE-4B46-B197-2A21658FFD97}" dt="2023-01-16T09:01:56.030" v="33"/>
        <pc:sldMkLst>
          <pc:docMk/>
          <pc:sldMk cId="641208035" sldId="263"/>
        </pc:sldMkLst>
        <pc:spChg chg="add mod">
          <ac:chgData name="Leonie Smith" userId="fed1330f33f5650e" providerId="LiveId" clId="{29F1B2DB-62EE-4B46-B197-2A21658FFD97}" dt="2023-01-16T09:01:56.030" v="33"/>
          <ac:spMkLst>
            <pc:docMk/>
            <pc:sldMk cId="641208035" sldId="263"/>
            <ac:spMk id="2" creationId="{E1D67567-B3AB-BBB8-F893-FD489684F3B7}"/>
          </ac:spMkLst>
        </pc:spChg>
        <pc:spChg chg="del">
          <ac:chgData name="Leonie Smith" userId="fed1330f33f5650e" providerId="LiveId" clId="{29F1B2DB-62EE-4B46-B197-2A21658FFD97}" dt="2023-01-16T09:01:11.589" v="22" actId="21"/>
          <ac:spMkLst>
            <pc:docMk/>
            <pc:sldMk cId="641208035" sldId="263"/>
            <ac:spMk id="3" creationId="{A58184BD-88F1-BA02-40C1-D8403D0EEC0D}"/>
          </ac:spMkLst>
        </pc:spChg>
        <pc:picChg chg="del">
          <ac:chgData name="Leonie Smith" userId="fed1330f33f5650e" providerId="LiveId" clId="{29F1B2DB-62EE-4B46-B197-2A21658FFD97}" dt="2023-01-16T09:00:53.731" v="17"/>
          <ac:picMkLst>
            <pc:docMk/>
            <pc:sldMk cId="641208035" sldId="263"/>
            <ac:picMk id="6" creationId="{BA93B0E0-7765-E332-C82E-7B694F6F94FC}"/>
          </ac:picMkLst>
        </pc:picChg>
      </pc:sldChg>
      <pc:sldChg chg="addSp delSp modSp mod modTransition modAnim">
        <pc:chgData name="Leonie Smith" userId="fed1330f33f5650e" providerId="LiveId" clId="{29F1B2DB-62EE-4B46-B197-2A21658FFD97}" dt="2023-01-16T09:01:54.006" v="32"/>
        <pc:sldMkLst>
          <pc:docMk/>
          <pc:sldMk cId="4044745628" sldId="264"/>
        </pc:sldMkLst>
        <pc:spChg chg="add mod">
          <ac:chgData name="Leonie Smith" userId="fed1330f33f5650e" providerId="LiveId" clId="{29F1B2DB-62EE-4B46-B197-2A21658FFD97}" dt="2023-01-16T09:01:54.006" v="32"/>
          <ac:spMkLst>
            <pc:docMk/>
            <pc:sldMk cId="4044745628" sldId="264"/>
            <ac:spMk id="2" creationId="{FA5C15C6-DD57-7BC8-FE68-2EF77CB0A8D4}"/>
          </ac:spMkLst>
        </pc:spChg>
        <pc:spChg chg="del">
          <ac:chgData name="Leonie Smith" userId="fed1330f33f5650e" providerId="LiveId" clId="{29F1B2DB-62EE-4B46-B197-2A21658FFD97}" dt="2023-01-16T09:01:15.622" v="23" actId="21"/>
          <ac:spMkLst>
            <pc:docMk/>
            <pc:sldMk cId="4044745628" sldId="264"/>
            <ac:spMk id="3" creationId="{A58184BD-88F1-BA02-40C1-D8403D0EEC0D}"/>
          </ac:spMkLst>
        </pc:spChg>
        <pc:picChg chg="del">
          <ac:chgData name="Leonie Smith" userId="fed1330f33f5650e" providerId="LiveId" clId="{29F1B2DB-62EE-4B46-B197-2A21658FFD97}" dt="2023-01-16T09:00:53.731" v="17"/>
          <ac:picMkLst>
            <pc:docMk/>
            <pc:sldMk cId="4044745628" sldId="264"/>
            <ac:picMk id="6" creationId="{95730B67-A83E-8E5D-6622-934A29BB60D2}"/>
          </ac:picMkLst>
        </pc:picChg>
      </pc:sldChg>
      <pc:sldChg chg="addSp delSp modSp mod modTransition modAnim">
        <pc:chgData name="Leonie Smith" userId="fed1330f33f5650e" providerId="LiveId" clId="{29F1B2DB-62EE-4B46-B197-2A21658FFD97}" dt="2023-01-16T09:01:52.404" v="31"/>
        <pc:sldMkLst>
          <pc:docMk/>
          <pc:sldMk cId="978260341" sldId="265"/>
        </pc:sldMkLst>
        <pc:spChg chg="add mod">
          <ac:chgData name="Leonie Smith" userId="fed1330f33f5650e" providerId="LiveId" clId="{29F1B2DB-62EE-4B46-B197-2A21658FFD97}" dt="2023-01-16T09:01:52.404" v="31"/>
          <ac:spMkLst>
            <pc:docMk/>
            <pc:sldMk cId="978260341" sldId="265"/>
            <ac:spMk id="2" creationId="{ACACA9A9-FE24-8D6F-9544-05B3706E6625}"/>
          </ac:spMkLst>
        </pc:spChg>
        <pc:spChg chg="del">
          <ac:chgData name="Leonie Smith" userId="fed1330f33f5650e" providerId="LiveId" clId="{29F1B2DB-62EE-4B46-B197-2A21658FFD97}" dt="2023-01-16T09:01:18.276" v="24" actId="21"/>
          <ac:spMkLst>
            <pc:docMk/>
            <pc:sldMk cId="978260341" sldId="265"/>
            <ac:spMk id="3" creationId="{A58184BD-88F1-BA02-40C1-D8403D0EEC0D}"/>
          </ac:spMkLst>
        </pc:spChg>
        <pc:picChg chg="del">
          <ac:chgData name="Leonie Smith" userId="fed1330f33f5650e" providerId="LiveId" clId="{29F1B2DB-62EE-4B46-B197-2A21658FFD97}" dt="2023-01-16T09:00:53.731" v="17"/>
          <ac:picMkLst>
            <pc:docMk/>
            <pc:sldMk cId="978260341" sldId="265"/>
            <ac:picMk id="8" creationId="{BC6B4A28-80E2-220A-90B4-BEEF6A60376E}"/>
          </ac:picMkLst>
        </pc:picChg>
      </pc:sldChg>
      <pc:sldChg chg="addSp delSp modSp mod modTransition modAnim">
        <pc:chgData name="Leonie Smith" userId="fed1330f33f5650e" providerId="LiveId" clId="{29F1B2DB-62EE-4B46-B197-2A21658FFD97}" dt="2023-01-16T09:01:50.462" v="30"/>
        <pc:sldMkLst>
          <pc:docMk/>
          <pc:sldMk cId="3575870363" sldId="266"/>
        </pc:sldMkLst>
        <pc:spChg chg="add mod">
          <ac:chgData name="Leonie Smith" userId="fed1330f33f5650e" providerId="LiveId" clId="{29F1B2DB-62EE-4B46-B197-2A21658FFD97}" dt="2023-01-16T09:01:50.462" v="30"/>
          <ac:spMkLst>
            <pc:docMk/>
            <pc:sldMk cId="3575870363" sldId="266"/>
            <ac:spMk id="2" creationId="{142A9AED-8EC1-4C91-A945-8CB35420D45F}"/>
          </ac:spMkLst>
        </pc:spChg>
        <pc:spChg chg="del">
          <ac:chgData name="Leonie Smith" userId="fed1330f33f5650e" providerId="LiveId" clId="{29F1B2DB-62EE-4B46-B197-2A21658FFD97}" dt="2023-01-16T09:01:22.873" v="25" actId="21"/>
          <ac:spMkLst>
            <pc:docMk/>
            <pc:sldMk cId="3575870363" sldId="266"/>
            <ac:spMk id="3" creationId="{A58184BD-88F1-BA02-40C1-D8403D0EEC0D}"/>
          </ac:spMkLst>
        </pc:spChg>
        <pc:picChg chg="del">
          <ac:chgData name="Leonie Smith" userId="fed1330f33f5650e" providerId="LiveId" clId="{29F1B2DB-62EE-4B46-B197-2A21658FFD97}" dt="2023-01-16T09:00:53.731" v="17"/>
          <ac:picMkLst>
            <pc:docMk/>
            <pc:sldMk cId="3575870363" sldId="266"/>
            <ac:picMk id="6" creationId="{A4162FCD-35DA-471F-EBF7-BFC7E85285BD}"/>
          </ac:picMkLst>
        </pc:picChg>
      </pc:sldChg>
      <pc:sldChg chg="addSp delSp modSp mod modTransition modAnim">
        <pc:chgData name="Leonie Smith" userId="fed1330f33f5650e" providerId="LiveId" clId="{29F1B2DB-62EE-4B46-B197-2A21658FFD97}" dt="2023-01-16T09:01:47.868" v="29"/>
        <pc:sldMkLst>
          <pc:docMk/>
          <pc:sldMk cId="4017137865" sldId="267"/>
        </pc:sldMkLst>
        <pc:spChg chg="add mod">
          <ac:chgData name="Leonie Smith" userId="fed1330f33f5650e" providerId="LiveId" clId="{29F1B2DB-62EE-4B46-B197-2A21658FFD97}" dt="2023-01-16T09:01:47.868" v="29"/>
          <ac:spMkLst>
            <pc:docMk/>
            <pc:sldMk cId="4017137865" sldId="267"/>
            <ac:spMk id="2" creationId="{64AA3DF2-DA65-95A5-2137-FE49C7CE6FB9}"/>
          </ac:spMkLst>
        </pc:spChg>
        <pc:spChg chg="del">
          <ac:chgData name="Leonie Smith" userId="fed1330f33f5650e" providerId="LiveId" clId="{29F1B2DB-62EE-4B46-B197-2A21658FFD97}" dt="2023-01-16T09:01:26.394" v="26" actId="21"/>
          <ac:spMkLst>
            <pc:docMk/>
            <pc:sldMk cId="4017137865" sldId="267"/>
            <ac:spMk id="3" creationId="{A58184BD-88F1-BA02-40C1-D8403D0EEC0D}"/>
          </ac:spMkLst>
        </pc:spChg>
        <pc:picChg chg="del">
          <ac:chgData name="Leonie Smith" userId="fed1330f33f5650e" providerId="LiveId" clId="{29F1B2DB-62EE-4B46-B197-2A21658FFD97}" dt="2023-01-16T09:00:53.731" v="17"/>
          <ac:picMkLst>
            <pc:docMk/>
            <pc:sldMk cId="4017137865" sldId="267"/>
            <ac:picMk id="5" creationId="{A7CB49D5-036C-0D3D-FF67-C6C07C1D714E}"/>
          </ac:picMkLst>
        </pc:picChg>
      </pc:sldChg>
      <pc:sldChg chg="addSp delSp modSp mod modTransition modAnim">
        <pc:chgData name="Leonie Smith" userId="fed1330f33f5650e" providerId="LiveId" clId="{29F1B2DB-62EE-4B46-B197-2A21658FFD97}" dt="2023-01-16T09:01:46.296" v="28"/>
        <pc:sldMkLst>
          <pc:docMk/>
          <pc:sldMk cId="3137811553" sldId="268"/>
        </pc:sldMkLst>
        <pc:spChg chg="add mod">
          <ac:chgData name="Leonie Smith" userId="fed1330f33f5650e" providerId="LiveId" clId="{29F1B2DB-62EE-4B46-B197-2A21658FFD97}" dt="2023-01-16T09:01:46.296" v="28"/>
          <ac:spMkLst>
            <pc:docMk/>
            <pc:sldMk cId="3137811553" sldId="268"/>
            <ac:spMk id="2" creationId="{130CE85C-429A-42AF-41B2-174E184E64B5}"/>
          </ac:spMkLst>
        </pc:spChg>
        <pc:spChg chg="del">
          <ac:chgData name="Leonie Smith" userId="fed1330f33f5650e" providerId="LiveId" clId="{29F1B2DB-62EE-4B46-B197-2A21658FFD97}" dt="2023-01-16T09:01:30.114" v="27" actId="21"/>
          <ac:spMkLst>
            <pc:docMk/>
            <pc:sldMk cId="3137811553" sldId="268"/>
            <ac:spMk id="3" creationId="{A58184BD-88F1-BA02-40C1-D8403D0EEC0D}"/>
          </ac:spMkLst>
        </pc:spChg>
        <pc:picChg chg="del">
          <ac:chgData name="Leonie Smith" userId="fed1330f33f5650e" providerId="LiveId" clId="{29F1B2DB-62EE-4B46-B197-2A21658FFD97}" dt="2023-01-16T09:00:53.731" v="17"/>
          <ac:picMkLst>
            <pc:docMk/>
            <pc:sldMk cId="3137811553" sldId="268"/>
            <ac:picMk id="8" creationId="{EC0A2EDE-6A78-D6C0-3125-895AEC07978F}"/>
          </ac:picMkLst>
        </pc:picChg>
      </pc:sldChg>
      <pc:sldChg chg="modSp mod modTransition">
        <pc:chgData name="Leonie Smith" userId="fed1330f33f5650e" providerId="LiveId" clId="{29F1B2DB-62EE-4B46-B197-2A21658FFD97}" dt="2023-01-16T09:00:53.731" v="17"/>
        <pc:sldMkLst>
          <pc:docMk/>
          <pc:sldMk cId="4120481681" sldId="270"/>
        </pc:sldMkLst>
        <pc:spChg chg="mod">
          <ac:chgData name="Leonie Smith" userId="fed1330f33f5650e" providerId="LiveId" clId="{29F1B2DB-62EE-4B46-B197-2A21658FFD97}" dt="2023-01-16T08:59:32.443" v="6" actId="14100"/>
          <ac:spMkLst>
            <pc:docMk/>
            <pc:sldMk cId="4120481681" sldId="270"/>
            <ac:spMk id="3" creationId="{B5BA1A26-F7C5-9425-2E1C-DA5983FF95C4}"/>
          </ac:spMkLst>
        </pc:spChg>
      </pc:sldChg>
      <pc:sldChg chg="modSp mod modTransition">
        <pc:chgData name="Leonie Smith" userId="fed1330f33f5650e" providerId="LiveId" clId="{29F1B2DB-62EE-4B46-B197-2A21658FFD97}" dt="2023-01-16T09:00:53.731" v="17"/>
        <pc:sldMkLst>
          <pc:docMk/>
          <pc:sldMk cId="939110669" sldId="271"/>
        </pc:sldMkLst>
        <pc:spChg chg="mod">
          <ac:chgData name="Leonie Smith" userId="fed1330f33f5650e" providerId="LiveId" clId="{29F1B2DB-62EE-4B46-B197-2A21658FFD97}" dt="2023-01-16T08:59:52.928" v="8"/>
          <ac:spMkLst>
            <pc:docMk/>
            <pc:sldMk cId="939110669" sldId="271"/>
            <ac:spMk id="2" creationId="{17597CDF-807F-6073-7840-A49629386DEE}"/>
          </ac:spMkLst>
        </pc:spChg>
      </pc:sldChg>
      <pc:sldChg chg="modSp mod modTransition">
        <pc:chgData name="Leonie Smith" userId="fed1330f33f5650e" providerId="LiveId" clId="{29F1B2DB-62EE-4B46-B197-2A21658FFD97}" dt="2023-01-16T09:00:53.731" v="17"/>
        <pc:sldMkLst>
          <pc:docMk/>
          <pc:sldMk cId="4024569785" sldId="272"/>
        </pc:sldMkLst>
        <pc:spChg chg="mod">
          <ac:chgData name="Leonie Smith" userId="fed1330f33f5650e" providerId="LiveId" clId="{29F1B2DB-62EE-4B46-B197-2A21658FFD97}" dt="2023-01-16T08:59:58.982" v="9"/>
          <ac:spMkLst>
            <pc:docMk/>
            <pc:sldMk cId="4024569785" sldId="272"/>
            <ac:spMk id="2" creationId="{74621233-8767-3E5B-89AA-3AEA0758D1CF}"/>
          </ac:spMkLst>
        </pc:spChg>
      </pc:sldChg>
      <pc:sldChg chg="modSp mod modTransition">
        <pc:chgData name="Leonie Smith" userId="fed1330f33f5650e" providerId="LiveId" clId="{29F1B2DB-62EE-4B46-B197-2A21658FFD97}" dt="2023-01-16T09:00:53.731" v="17"/>
        <pc:sldMkLst>
          <pc:docMk/>
          <pc:sldMk cId="487179600" sldId="273"/>
        </pc:sldMkLst>
        <pc:spChg chg="mod">
          <ac:chgData name="Leonie Smith" userId="fed1330f33f5650e" providerId="LiveId" clId="{29F1B2DB-62EE-4B46-B197-2A21658FFD97}" dt="2023-01-16T09:00:05.079" v="10"/>
          <ac:spMkLst>
            <pc:docMk/>
            <pc:sldMk cId="487179600" sldId="273"/>
            <ac:spMk id="2" creationId="{50F1A113-25E7-7E46-6783-201B33BCA1D2}"/>
          </ac:spMkLst>
        </pc:spChg>
      </pc:sldChg>
      <pc:sldChg chg="modSp mod modTransition">
        <pc:chgData name="Leonie Smith" userId="fed1330f33f5650e" providerId="LiveId" clId="{29F1B2DB-62EE-4B46-B197-2A21658FFD97}" dt="2023-01-16T09:00:53.731" v="17"/>
        <pc:sldMkLst>
          <pc:docMk/>
          <pc:sldMk cId="2996969115" sldId="275"/>
        </pc:sldMkLst>
        <pc:spChg chg="mod">
          <ac:chgData name="Leonie Smith" userId="fed1330f33f5650e" providerId="LiveId" clId="{29F1B2DB-62EE-4B46-B197-2A21658FFD97}" dt="2023-01-16T09:00:15.558" v="12"/>
          <ac:spMkLst>
            <pc:docMk/>
            <pc:sldMk cId="2996969115" sldId="275"/>
            <ac:spMk id="2" creationId="{DA2788E1-2365-1E59-BB80-C09694530941}"/>
          </ac:spMkLst>
        </pc:spChg>
      </pc:sldChg>
      <pc:sldChg chg="modSp mod modTransition">
        <pc:chgData name="Leonie Smith" userId="fed1330f33f5650e" providerId="LiveId" clId="{29F1B2DB-62EE-4B46-B197-2A21658FFD97}" dt="2023-01-16T09:00:53.731" v="17"/>
        <pc:sldMkLst>
          <pc:docMk/>
          <pc:sldMk cId="2390376940" sldId="276"/>
        </pc:sldMkLst>
        <pc:spChg chg="mod">
          <ac:chgData name="Leonie Smith" userId="fed1330f33f5650e" providerId="LiveId" clId="{29F1B2DB-62EE-4B46-B197-2A21658FFD97}" dt="2023-01-16T09:00:20.409" v="13"/>
          <ac:spMkLst>
            <pc:docMk/>
            <pc:sldMk cId="2390376940" sldId="276"/>
            <ac:spMk id="2" creationId="{7682F916-A643-1839-AD93-B6740DC4B8D9}"/>
          </ac:spMkLst>
        </pc:spChg>
      </pc:sldChg>
      <pc:sldChg chg="modSp mod modTransition">
        <pc:chgData name="Leonie Smith" userId="fed1330f33f5650e" providerId="LiveId" clId="{29F1B2DB-62EE-4B46-B197-2A21658FFD97}" dt="2023-01-16T09:00:53.731" v="17"/>
        <pc:sldMkLst>
          <pc:docMk/>
          <pc:sldMk cId="210266664" sldId="278"/>
        </pc:sldMkLst>
        <pc:spChg chg="mod">
          <ac:chgData name="Leonie Smith" userId="fed1330f33f5650e" providerId="LiveId" clId="{29F1B2DB-62EE-4B46-B197-2A21658FFD97}" dt="2023-01-16T09:00:31.436" v="15"/>
          <ac:spMkLst>
            <pc:docMk/>
            <pc:sldMk cId="210266664" sldId="278"/>
            <ac:spMk id="2" creationId="{0201B1A9-999F-B8BB-8191-37A413AE4C15}"/>
          </ac:spMkLst>
        </pc:spChg>
      </pc:sldChg>
      <pc:sldChg chg="modSp mod modTransition">
        <pc:chgData name="Leonie Smith" userId="fed1330f33f5650e" providerId="LiveId" clId="{29F1B2DB-62EE-4B46-B197-2A21658FFD97}" dt="2023-01-16T09:00:53.731" v="17"/>
        <pc:sldMkLst>
          <pc:docMk/>
          <pc:sldMk cId="888433145" sldId="279"/>
        </pc:sldMkLst>
        <pc:spChg chg="mod">
          <ac:chgData name="Leonie Smith" userId="fed1330f33f5650e" providerId="LiveId" clId="{29F1B2DB-62EE-4B46-B197-2A21658FFD97}" dt="2023-01-16T09:00:37.630" v="16"/>
          <ac:spMkLst>
            <pc:docMk/>
            <pc:sldMk cId="888433145" sldId="279"/>
            <ac:spMk id="3" creationId="{29387BEB-70FE-C267-C9C7-512F9DE567E4}"/>
          </ac:spMkLst>
        </pc:spChg>
      </pc:sldChg>
      <pc:sldChg chg="modSp mod modTransition">
        <pc:chgData name="Leonie Smith" userId="fed1330f33f5650e" providerId="LiveId" clId="{29F1B2DB-62EE-4B46-B197-2A21658FFD97}" dt="2023-01-16T09:00:53.731" v="17"/>
        <pc:sldMkLst>
          <pc:docMk/>
          <pc:sldMk cId="4128958326" sldId="280"/>
        </pc:sldMkLst>
        <pc:spChg chg="mod">
          <ac:chgData name="Leonie Smith" userId="fed1330f33f5650e" providerId="LiveId" clId="{29F1B2DB-62EE-4B46-B197-2A21658FFD97}" dt="2023-01-16T09:00:26.266" v="14"/>
          <ac:spMkLst>
            <pc:docMk/>
            <pc:sldMk cId="4128958326" sldId="280"/>
            <ac:spMk id="3" creationId="{F1527228-84A5-3AC8-D3C6-B0E9A9CF7F69}"/>
          </ac:spMkLst>
        </pc:spChg>
      </pc:sldChg>
      <pc:sldChg chg="modSp mod modTransition">
        <pc:chgData name="Leonie Smith" userId="fed1330f33f5650e" providerId="LiveId" clId="{29F1B2DB-62EE-4B46-B197-2A21658FFD97}" dt="2023-01-16T09:00:53.731" v="17"/>
        <pc:sldMkLst>
          <pc:docMk/>
          <pc:sldMk cId="2638446271" sldId="281"/>
        </pc:sldMkLst>
        <pc:spChg chg="mod">
          <ac:chgData name="Leonie Smith" userId="fed1330f33f5650e" providerId="LiveId" clId="{29F1B2DB-62EE-4B46-B197-2A21658FFD97}" dt="2023-01-16T09:00:10.449" v="11"/>
          <ac:spMkLst>
            <pc:docMk/>
            <pc:sldMk cId="2638446271" sldId="281"/>
            <ac:spMk id="3" creationId="{A22DAD24-316D-C600-2F08-148BA75EBF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2" name="Audio 31">
            <a:hlinkClick r:id="" action="ppaction://media"/>
            <a:extLst>
              <a:ext uri="{FF2B5EF4-FFF2-40B4-BE49-F238E27FC236}">
                <a16:creationId xmlns:a16="http://schemas.microsoft.com/office/drawing/2014/main" id="{2557CBB5-6491-AC1B-964C-0284747E3A0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13"/>
    </mc:Choice>
    <mc:Fallback xmlns="">
      <p:transition spd="slow" advTm="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4" name="TextBox 3">
            <a:extLst>
              <a:ext uri="{FF2B5EF4-FFF2-40B4-BE49-F238E27FC236}">
                <a16:creationId xmlns:a16="http://schemas.microsoft.com/office/drawing/2014/main" id="{23A5EB31-4890-369E-0E28-1D459A28A86E}"/>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10:2</a:t>
            </a:r>
            <a:r>
              <a:rPr lang="en-US" sz="2800" b="0" i="0" u="none" strike="noStrike" baseline="0" dirty="0">
                <a:solidFill>
                  <a:schemeClr val="bg1"/>
                </a:solidFill>
                <a:latin typeface="Mangal" panose="02040503050203030202" pitchFamily="18" charset="0"/>
                <a:cs typeface="Mangal" panose="02040503050203030202" pitchFamily="18" charset="0"/>
              </a:rPr>
              <a:t>7,28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My Father who has given them to Me is greater than all. No one can snatch them out of My Father’s hand. </a:t>
            </a:r>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I and the Father are one.”</a:t>
            </a:r>
            <a:endParaRPr lang="en-IN" sz="4000" dirty="0"/>
          </a:p>
        </p:txBody>
      </p:sp>
      <p:sp>
        <p:nvSpPr>
          <p:cNvPr id="3" name="TextBox 2">
            <a:extLst>
              <a:ext uri="{FF2B5EF4-FFF2-40B4-BE49-F238E27FC236}">
                <a16:creationId xmlns:a16="http://schemas.microsoft.com/office/drawing/2014/main" id="{EDE62609-F500-22EF-E445-A1D8EA37EF64}"/>
              </a:ext>
            </a:extLst>
          </p:cNvPr>
          <p:cNvSpPr txBox="1"/>
          <p:nvPr/>
        </p:nvSpPr>
        <p:spPr>
          <a:xfrm>
            <a:off x="6096000" y="149949"/>
            <a:ext cx="6096000" cy="655810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29</a:t>
            </a:r>
            <a:r>
              <a:rPr lang="hi-IN" sz="4000" b="0" i="0" dirty="0">
                <a:solidFill>
                  <a:srgbClr val="121212"/>
                </a:solidFill>
                <a:effectLst/>
                <a:latin typeface="Inter" panose="020B0502030000000004" pitchFamily="34" charset="0"/>
              </a:rPr>
              <a:t> मेरा पिता, जिसने उन्हें मुझ को दिया है, सबसे बड़ा है, और कोई उन्हें पिता के हाथ से छीन नहीं सकता। </a:t>
            </a:r>
            <a:r>
              <a:rPr lang="hi-IN" sz="4000" b="0" i="0" dirty="0">
                <a:solidFill>
                  <a:schemeClr val="bg1">
                    <a:lumMod val="50000"/>
                  </a:schemeClr>
                </a:solidFill>
                <a:effectLst/>
                <a:latin typeface="Inter" panose="020B0502030000000004" pitchFamily="34" charset="0"/>
              </a:rPr>
              <a:t>30</a:t>
            </a:r>
            <a:r>
              <a:rPr lang="hi-IN" sz="4000" b="0" i="0" dirty="0">
                <a:solidFill>
                  <a:srgbClr val="121212"/>
                </a:solidFill>
                <a:effectLst/>
                <a:latin typeface="Inter" panose="020B0502030000000004" pitchFamily="34" charset="0"/>
              </a:rPr>
              <a:t> मैं और पिता एक हैं।”</a:t>
            </a:r>
            <a:endParaRPr lang="en-IN" sz="4000" dirty="0"/>
          </a:p>
        </p:txBody>
      </p:sp>
      <p:pic>
        <p:nvPicPr>
          <p:cNvPr id="6" name="Audio 5">
            <a:hlinkClick r:id="" action="ppaction://media"/>
            <a:extLst>
              <a:ext uri="{FF2B5EF4-FFF2-40B4-BE49-F238E27FC236}">
                <a16:creationId xmlns:a16="http://schemas.microsoft.com/office/drawing/2014/main" id="{667AC8FB-D93F-A05B-69C0-143BCE7A25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4" name="TextBox 3">
            <a:extLst>
              <a:ext uri="{FF2B5EF4-FFF2-40B4-BE49-F238E27FC236}">
                <a16:creationId xmlns:a16="http://schemas.microsoft.com/office/drawing/2014/main" id="{F6934087-88E5-4E0F-8C6E-03EB4D6D4439}"/>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10:2</a:t>
            </a:r>
            <a:r>
              <a:rPr lang="en-US" sz="2800" b="0" i="0" u="none" strike="noStrike" baseline="0" dirty="0">
                <a:solidFill>
                  <a:schemeClr val="bg1"/>
                </a:solidFill>
                <a:latin typeface="Mangal" panose="02040503050203030202" pitchFamily="18" charset="0"/>
                <a:cs typeface="Mangal" panose="02040503050203030202" pitchFamily="18" charset="0"/>
              </a:rPr>
              <a:t>9,30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At this, the Jews again picked up stones to stone Him. </a:t>
            </a:r>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But Jesus responded, “I have shown you many good works from the Father. For which of these do you stone Me?”</a:t>
            </a:r>
            <a:endParaRPr lang="en-IN" sz="3600" dirty="0"/>
          </a:p>
        </p:txBody>
      </p:sp>
      <p:sp>
        <p:nvSpPr>
          <p:cNvPr id="3" name="TextBox 2">
            <a:extLst>
              <a:ext uri="{FF2B5EF4-FFF2-40B4-BE49-F238E27FC236}">
                <a16:creationId xmlns:a16="http://schemas.microsoft.com/office/drawing/2014/main" id="{3B4ECCEA-52F7-E01D-372A-7FA638B86FFD}"/>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यहूदियों ने उसे पथराव करने को फिर पत्थर उठाए। </a:t>
            </a:r>
            <a:r>
              <a:rPr lang="hi-IN" sz="3600" b="0" i="0" dirty="0">
                <a:solidFill>
                  <a:schemeClr val="bg1">
                    <a:lumMod val="50000"/>
                  </a:schemeClr>
                </a:solidFill>
                <a:effectLst/>
                <a:latin typeface="Inter" panose="020B0502030000000004" pitchFamily="34" charset="0"/>
              </a:rPr>
              <a:t>32</a:t>
            </a:r>
            <a:r>
              <a:rPr lang="hi-IN" sz="3600" b="0" i="0" dirty="0">
                <a:solidFill>
                  <a:srgbClr val="121212"/>
                </a:solidFill>
                <a:effectLst/>
                <a:latin typeface="Inter" panose="020B0502030000000004" pitchFamily="34" charset="0"/>
              </a:rPr>
              <a:t> इस पर यीशु ने उनसे कहा, “मैंने तुम्हें अपने पिता की ओर से बहुत से भले काम दिखाए हैं, उनमें से किस काम के लिये तुम मुझे पथराव करते हो?”</a:t>
            </a:r>
            <a:endParaRPr lang="en-IN" sz="3600" dirty="0"/>
          </a:p>
        </p:txBody>
      </p:sp>
      <p:pic>
        <p:nvPicPr>
          <p:cNvPr id="26" name="Audio 25">
            <a:hlinkClick r:id="" action="ppaction://media"/>
            <a:extLst>
              <a:ext uri="{FF2B5EF4-FFF2-40B4-BE49-F238E27FC236}">
                <a16:creationId xmlns:a16="http://schemas.microsoft.com/office/drawing/2014/main" id="{497F821A-0055-99AC-88E9-07D0C455C8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0019"/>
    </mc:Choice>
    <mc:Fallback xmlns="">
      <p:transition spd="slow" advTm="2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4" name="TextBox 3">
            <a:extLst>
              <a:ext uri="{FF2B5EF4-FFF2-40B4-BE49-F238E27FC236}">
                <a16:creationId xmlns:a16="http://schemas.microsoft.com/office/drawing/2014/main" id="{62BA4A0F-EC25-F1A0-781A-2573ED1D9EEB}"/>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31,32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“We are not stoning You for any good work,” said the Jews, “but for blasphemy, because You, who are a man, declare Yourself to be God.”</a:t>
            </a:r>
            <a:endParaRPr lang="en-IN" sz="4000" dirty="0"/>
          </a:p>
        </p:txBody>
      </p:sp>
      <p:sp>
        <p:nvSpPr>
          <p:cNvPr id="3" name="TextBox 2">
            <a:extLst>
              <a:ext uri="{FF2B5EF4-FFF2-40B4-BE49-F238E27FC236}">
                <a16:creationId xmlns:a16="http://schemas.microsoft.com/office/drawing/2014/main" id="{3283C1D8-EB41-B01A-C2FB-5D2A9D15CC9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यहूदियों ने उसको उत्तर दिया, “भले काम के लिये हम तुझे पथराव नहीं करते, परन्तु परमेश्वर की निन्दा के कारण और इसलिए कि तू मनुष्य होकर अपने आपको परमेश्वर बनाता है।”</a:t>
            </a:r>
            <a:endParaRPr lang="en-IN" sz="3600" dirty="0"/>
          </a:p>
        </p:txBody>
      </p:sp>
      <p:pic>
        <p:nvPicPr>
          <p:cNvPr id="14" name="Audio 13">
            <a:hlinkClick r:id="" action="ppaction://media"/>
            <a:extLst>
              <a:ext uri="{FF2B5EF4-FFF2-40B4-BE49-F238E27FC236}">
                <a16:creationId xmlns:a16="http://schemas.microsoft.com/office/drawing/2014/main" id="{5BE5F6D2-7DE5-95B0-7729-B7E847E9CF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380"/>
    </mc:Choice>
    <mc:Fallback xmlns="">
      <p:transition spd="slow" advTm="1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4" name="TextBox 3">
            <a:extLst>
              <a:ext uri="{FF2B5EF4-FFF2-40B4-BE49-F238E27FC236}">
                <a16:creationId xmlns:a16="http://schemas.microsoft.com/office/drawing/2014/main" id="{67AB3F4A-20FB-474E-5EDC-3046B2781A0E}"/>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t>36then what about the One whom the Father sanctified and sent into the world? How then can you accuse Me of blasphemy for stating that I am the Son of God?</a:t>
            </a:r>
            <a:endParaRPr lang="en-IN" sz="4000" dirty="0"/>
          </a:p>
        </p:txBody>
      </p:sp>
      <p:sp>
        <p:nvSpPr>
          <p:cNvPr id="3" name="TextBox 2">
            <a:extLst>
              <a:ext uri="{FF2B5EF4-FFF2-40B4-BE49-F238E27FC236}">
                <a16:creationId xmlns:a16="http://schemas.microsoft.com/office/drawing/2014/main" id="{260098DE-D271-EAD7-1EDA-A0552A7814DB}"/>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121212"/>
                </a:solidFill>
                <a:effectLst/>
                <a:latin typeface="Inter" panose="020B0502030000000004" pitchFamily="34" charset="0"/>
              </a:rPr>
              <a:t>तो जिसे पिता ने पवित्र ठहराकर जगत में भेजा है, तुम उससे कहते हो, ‘तू निन्दा करता है,’ इसलिए कि मैंने कहा, ‘मैं परमेश्वर का पुत्र हूँ।’</a:t>
            </a:r>
            <a:endParaRPr lang="en-IN" sz="3600" dirty="0"/>
          </a:p>
        </p:txBody>
      </p:sp>
      <p:pic>
        <p:nvPicPr>
          <p:cNvPr id="27" name="Audio 26">
            <a:hlinkClick r:id="" action="ppaction://media"/>
            <a:extLst>
              <a:ext uri="{FF2B5EF4-FFF2-40B4-BE49-F238E27FC236}">
                <a16:creationId xmlns:a16="http://schemas.microsoft.com/office/drawing/2014/main" id="{47A4D7AC-44BE-BC03-7F1F-D1A7A9574B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582"/>
    </mc:Choice>
    <mc:Fallback xmlns="">
      <p:transition spd="slow" advTm="1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4" name="TextBox 3">
            <a:extLst>
              <a:ext uri="{FF2B5EF4-FFF2-40B4-BE49-F238E27FC236}">
                <a16:creationId xmlns:a16="http://schemas.microsoft.com/office/drawing/2014/main" id="{F5B322B4-D722-B343-75DE-673201D1F0E5}"/>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If I am not doing the works of My Father, then do not believe Me. </a:t>
            </a:r>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But if I am doing them, even though you do not believe Me, believe the works themselves, so that you may know and understand that the Father is in Me, and I am in the Father.”</a:t>
            </a:r>
            <a:endParaRPr lang="en-IN" sz="3600" dirty="0"/>
          </a:p>
        </p:txBody>
      </p:sp>
      <p:sp>
        <p:nvSpPr>
          <p:cNvPr id="3" name="TextBox 2">
            <a:extLst>
              <a:ext uri="{FF2B5EF4-FFF2-40B4-BE49-F238E27FC236}">
                <a16:creationId xmlns:a16="http://schemas.microsoft.com/office/drawing/2014/main" id="{52DD91A5-7B50-B9BB-6542-3F25F3A8E86E}"/>
              </a:ext>
            </a:extLst>
          </p:cNvPr>
          <p:cNvSpPr txBox="1"/>
          <p:nvPr/>
        </p:nvSpPr>
        <p:spPr>
          <a:xfrm>
            <a:off x="6096000" y="149949"/>
            <a:ext cx="6096000" cy="655810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37</a:t>
            </a:r>
            <a:r>
              <a:rPr lang="hi-IN" sz="3800" b="0" i="0" dirty="0">
                <a:solidFill>
                  <a:srgbClr val="121212"/>
                </a:solidFill>
                <a:effectLst/>
                <a:latin typeface="Inter" panose="020B0502030000000004" pitchFamily="34" charset="0"/>
              </a:rPr>
              <a:t>यदि मैं अपने पिता का काम नहीं करता, तो मेरा विश्वास न करो। </a:t>
            </a:r>
            <a:r>
              <a:rPr lang="hi-IN" sz="3800" b="0" i="0" dirty="0">
                <a:solidFill>
                  <a:schemeClr val="bg1">
                    <a:lumMod val="50000"/>
                  </a:schemeClr>
                </a:solidFill>
                <a:effectLst/>
                <a:latin typeface="Inter" panose="020B0502030000000004" pitchFamily="34" charset="0"/>
              </a:rPr>
              <a:t>38</a:t>
            </a:r>
            <a:r>
              <a:rPr lang="hi-IN" sz="3800" b="0" i="0" dirty="0">
                <a:solidFill>
                  <a:srgbClr val="121212"/>
                </a:solidFill>
                <a:effectLst/>
                <a:latin typeface="Inter" panose="020B0502030000000004" pitchFamily="34" charset="0"/>
              </a:rPr>
              <a:t> परन्तु यदि मैं करता हूँ, तो चाहे मेरा विश्वास न भी करो, परन्तु उन कामों पर विश्वास करो, ताकि तुम जानो, और समझो, कि पिता मुझ में है, और मैं पिता में हूँ।”</a:t>
            </a:r>
            <a:endParaRPr lang="en-IN" sz="3800" dirty="0"/>
          </a:p>
        </p:txBody>
      </p:sp>
      <p:pic>
        <p:nvPicPr>
          <p:cNvPr id="22" name="Audio 21">
            <a:hlinkClick r:id="" action="ppaction://media"/>
            <a:extLst>
              <a:ext uri="{FF2B5EF4-FFF2-40B4-BE49-F238E27FC236}">
                <a16:creationId xmlns:a16="http://schemas.microsoft.com/office/drawing/2014/main" id="{2B299C58-C395-3045-481D-7866656C8F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557"/>
    </mc:Choice>
    <mc:Fallback xmlns="">
      <p:transition spd="slow" advTm="1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636B2A14-C99F-B352-FE1B-974BA8059CA6}"/>
              </a:ext>
            </a:extLst>
          </p:cNvPr>
          <p:cNvSpPr txBox="1"/>
          <p:nvPr/>
        </p:nvSpPr>
        <p:spPr>
          <a:xfrm>
            <a:off x="7594908" y="704654"/>
            <a:ext cx="4584526" cy="5448693"/>
          </a:xfrm>
          <a:prstGeom prst="rect">
            <a:avLst/>
          </a:prstGeom>
          <a:noFill/>
        </p:spPr>
        <p:txBody>
          <a:bodyPr wrap="square" rtlCol="0">
            <a:noAutofit/>
          </a:bodyPr>
          <a:lstStyle/>
          <a:p>
            <a:r>
              <a:rPr lang="hi-IN" sz="6000" b="0" i="0" u="none" strike="noStrike" baseline="0" dirty="0">
                <a:solidFill>
                  <a:schemeClr val="bg1"/>
                </a:solidFill>
                <a:latin typeface="TimesNewRomanPSMT"/>
              </a:rPr>
              <a:t>यहूदी नेताओं ने यीशु को पत्थर मारने की कोशिश की - यूहन्ना 10:22-42</a:t>
            </a:r>
            <a:endParaRPr lang="en-IN" sz="6000" dirty="0">
              <a:solidFill>
                <a:schemeClr val="bg1"/>
              </a:solidFill>
            </a:endParaRPr>
          </a:p>
        </p:txBody>
      </p:sp>
      <p:sp>
        <p:nvSpPr>
          <p:cNvPr id="2" name="TextBox 1">
            <a:extLst>
              <a:ext uri="{FF2B5EF4-FFF2-40B4-BE49-F238E27FC236}">
                <a16:creationId xmlns:a16="http://schemas.microsoft.com/office/drawing/2014/main" id="{816ADF75-0DE7-370A-2F48-EC7E042C1C0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3" name="TextBox 2">
            <a:extLst>
              <a:ext uri="{FF2B5EF4-FFF2-40B4-BE49-F238E27FC236}">
                <a16:creationId xmlns:a16="http://schemas.microsoft.com/office/drawing/2014/main" id="{9AB04029-F995-8CE8-CEFF-9339DB0274DB}"/>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37,38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39</a:t>
            </a:r>
            <a:r>
              <a:rPr lang="en-US" sz="3600" b="0" i="0" dirty="0">
                <a:solidFill>
                  <a:srgbClr val="121212"/>
                </a:solidFill>
                <a:effectLst/>
                <a:latin typeface="Inter" panose="020B0502030000000004" pitchFamily="34" charset="0"/>
              </a:rPr>
              <a:t>At this, they tried again to seize Him, but He escaped their grasp.</a:t>
            </a:r>
          </a:p>
          <a:p>
            <a:pPr algn="l"/>
            <a:r>
              <a:rPr lang="en-US" sz="3600" b="0" i="0" dirty="0">
                <a:solidFill>
                  <a:srgbClr val="777A7B"/>
                </a:solidFill>
                <a:effectLst/>
                <a:latin typeface="Inter" panose="020B0502030000000004" pitchFamily="34" charset="0"/>
              </a:rPr>
              <a:t>40</a:t>
            </a:r>
            <a:r>
              <a:rPr lang="en-US" sz="3600" b="0" i="0" dirty="0">
                <a:solidFill>
                  <a:srgbClr val="121212"/>
                </a:solidFill>
                <a:effectLst/>
                <a:latin typeface="Inter" panose="020B0502030000000004" pitchFamily="34" charset="0"/>
              </a:rPr>
              <a:t>Then Jesus went back across the Jordan to the place where John had first been baptizing, and He stayed there. </a:t>
            </a:r>
            <a:r>
              <a:rPr lang="en-US" sz="3600" b="0" i="0" dirty="0">
                <a:solidFill>
                  <a:srgbClr val="777A7B"/>
                </a:solidFill>
                <a:effectLst/>
                <a:latin typeface="Inter" panose="020B0502030000000004" pitchFamily="34" charset="0"/>
              </a:rPr>
              <a:t>42</a:t>
            </a:r>
            <a:r>
              <a:rPr lang="en-US" sz="3600" b="0" i="0" dirty="0">
                <a:solidFill>
                  <a:srgbClr val="121212"/>
                </a:solidFill>
                <a:effectLst/>
                <a:latin typeface="Inter" panose="020B0502030000000004" pitchFamily="34" charset="0"/>
              </a:rPr>
              <a:t>And many in that place believed in Jesus.</a:t>
            </a:r>
          </a:p>
        </p:txBody>
      </p:sp>
      <p:sp>
        <p:nvSpPr>
          <p:cNvPr id="3" name="TextBox 2">
            <a:extLst>
              <a:ext uri="{FF2B5EF4-FFF2-40B4-BE49-F238E27FC236}">
                <a16:creationId xmlns:a16="http://schemas.microsoft.com/office/drawing/2014/main" id="{16234ABB-3683-8E12-15BE-2A2D6F03B38A}"/>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तब उन्होंने फिर उसे पकड़ने का प्रयत्न किया परन्तु वह उनके हाथ से निकल गया।</a:t>
            </a:r>
          </a:p>
          <a:p>
            <a:pPr algn="l"/>
            <a:r>
              <a:rPr lang="hi-IN" sz="3600" b="0" i="0" dirty="0">
                <a:solidFill>
                  <a:schemeClr val="bg1">
                    <a:lumMod val="50000"/>
                  </a:schemeClr>
                </a:solidFill>
                <a:effectLst/>
                <a:latin typeface="Inter" panose="020B0502030000000004" pitchFamily="34" charset="0"/>
              </a:rPr>
              <a:t>40</a:t>
            </a:r>
            <a:r>
              <a:rPr lang="hi-IN" sz="3600" b="0" i="0" dirty="0">
                <a:solidFill>
                  <a:srgbClr val="121212"/>
                </a:solidFill>
                <a:effectLst/>
                <a:latin typeface="Inter" panose="020B0502030000000004" pitchFamily="34" charset="0"/>
              </a:rPr>
              <a:t> फिर वह यरदन के पार उस स्थान पर चला गया, जहाँ यूहन्ना पहले बपतिस्मा दिया करता था, और वहीं रहा। </a:t>
            </a:r>
            <a:r>
              <a:rPr lang="hi-IN" sz="3600" b="0" i="0" dirty="0">
                <a:solidFill>
                  <a:srgbClr val="777A7B"/>
                </a:solidFill>
                <a:effectLst/>
                <a:latin typeface="Inter" panose="020B0502030000000004" pitchFamily="34" charset="0"/>
              </a:rPr>
              <a:t>42</a:t>
            </a:r>
            <a:r>
              <a:rPr lang="hi-IN" sz="3600" b="0" i="0" dirty="0">
                <a:solidFill>
                  <a:srgbClr val="121212"/>
                </a:solidFill>
                <a:effectLst/>
                <a:latin typeface="Inter" panose="020B0502030000000004" pitchFamily="34" charset="0"/>
              </a:rPr>
              <a:t> और वहाँ बहुतों ने उस पर विश्वास किया।</a:t>
            </a:r>
          </a:p>
        </p:txBody>
      </p:sp>
      <p:pic>
        <p:nvPicPr>
          <p:cNvPr id="10" name="Audio 9">
            <a:hlinkClick r:id="" action="ppaction://media"/>
            <a:extLst>
              <a:ext uri="{FF2B5EF4-FFF2-40B4-BE49-F238E27FC236}">
                <a16:creationId xmlns:a16="http://schemas.microsoft.com/office/drawing/2014/main" id="{749BA18B-AC64-2EF7-7125-424936DFC5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3031"/>
    </mc:Choice>
    <mc:Fallback xmlns="">
      <p:transition spd="slow" advTm="2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4" name="TextBox 3">
            <a:extLst>
              <a:ext uri="{FF2B5EF4-FFF2-40B4-BE49-F238E27FC236}">
                <a16:creationId xmlns:a16="http://schemas.microsoft.com/office/drawing/2014/main" id="{CD843582-1ABE-5214-B021-BEC302CF4C1A}"/>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39,40,42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sp>
        <p:nvSpPr>
          <p:cNvPr id="5" name="TextBox 4">
            <a:extLst>
              <a:ext uri="{FF2B5EF4-FFF2-40B4-BE49-F238E27FC236}">
                <a16:creationId xmlns:a16="http://schemas.microsoft.com/office/drawing/2014/main" id="{57CDDB48-CFE4-C0F2-1BFC-97E2CC4CD2F9}"/>
              </a:ext>
            </a:extLst>
          </p:cNvPr>
          <p:cNvSpPr txBox="1"/>
          <p:nvPr/>
        </p:nvSpPr>
        <p:spPr>
          <a:xfrm>
            <a:off x="6096000" y="149949"/>
            <a:ext cx="6096000" cy="6558103"/>
          </a:xfrm>
          <a:prstGeom prst="rect">
            <a:avLst/>
          </a:prstGeom>
          <a:noFill/>
        </p:spPr>
        <p:txBody>
          <a:bodyPr wrap="square" rtlCol="0">
            <a:noAutofit/>
          </a:bodyPr>
          <a:lstStyle/>
          <a:p>
            <a:r>
              <a:rPr lang="hi-IN" sz="4000" dirty="0"/>
              <a:t>यहूदी नेताओं ने यीशु को पत्थर मारने की कोशिश की - यूहन्ना 10:22-42</a:t>
            </a:r>
            <a:endParaRPr lang="en-IN" sz="4000" dirty="0"/>
          </a:p>
        </p:txBody>
      </p:sp>
      <p:pic>
        <p:nvPicPr>
          <p:cNvPr id="7" name="Audio 6">
            <a:hlinkClick r:id="" action="ppaction://media"/>
            <a:extLst>
              <a:ext uri="{FF2B5EF4-FFF2-40B4-BE49-F238E27FC236}">
                <a16:creationId xmlns:a16="http://schemas.microsoft.com/office/drawing/2014/main" id="{606346A5-F4A7-8CAA-901D-258853F956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46"/>
    </mc:Choice>
    <mc:Fallback xmlns="">
      <p:transition spd="slow" advTm="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4" name="TextBox 3">
            <a:extLst>
              <a:ext uri="{FF2B5EF4-FFF2-40B4-BE49-F238E27FC236}">
                <a16:creationId xmlns:a16="http://schemas.microsoft.com/office/drawing/2014/main" id="{0C84550A-2B8B-64DC-C157-6370967BD1FD}"/>
              </a:ext>
            </a:extLst>
          </p:cNvPr>
          <p:cNvSpPr txBox="1"/>
          <p:nvPr/>
        </p:nvSpPr>
        <p:spPr>
          <a:xfrm>
            <a:off x="7594908" y="704654"/>
            <a:ext cx="4584526" cy="5448693"/>
          </a:xfrm>
          <a:prstGeom prst="rect">
            <a:avLst/>
          </a:prstGeom>
          <a:noFill/>
        </p:spPr>
        <p:txBody>
          <a:bodyPr wrap="square" rtlCol="0">
            <a:noAutofit/>
          </a:bodyPr>
          <a:lstStyle/>
          <a:p>
            <a:r>
              <a:rPr lang="hi-IN" sz="6000" b="0" i="0" u="none" strike="noStrike" baseline="0" dirty="0">
                <a:solidFill>
                  <a:schemeClr val="bg1"/>
                </a:solidFill>
                <a:latin typeface="TimesNewRomanPSMT"/>
              </a:rPr>
              <a:t>यहूदी नेताओं ने यीशु को पत्थर मारने की कोशिश की - यूहन्ना 10:22-42</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800" dirty="0"/>
              <a:t> </a:t>
            </a:r>
            <a:r>
              <a:rPr lang="en-US" sz="3800" b="0" i="0" dirty="0">
                <a:solidFill>
                  <a:srgbClr val="777A7B"/>
                </a:solidFill>
                <a:effectLst/>
                <a:latin typeface="Arial" panose="020B0604020202020204" pitchFamily="34" charset="0"/>
              </a:rPr>
              <a:t>23</a:t>
            </a:r>
            <a:r>
              <a:rPr lang="en-US" sz="3800" dirty="0">
                <a:solidFill>
                  <a:srgbClr val="121212"/>
                </a:solidFill>
                <a:latin typeface="Arial" panose="020B0604020202020204" pitchFamily="34" charset="0"/>
              </a:rPr>
              <a:t>…</a:t>
            </a:r>
            <a:r>
              <a:rPr lang="en-US" sz="3800" b="0" i="0" dirty="0">
                <a:solidFill>
                  <a:srgbClr val="121212"/>
                </a:solidFill>
                <a:effectLst/>
                <a:latin typeface="Arial" panose="020B0604020202020204" pitchFamily="34" charset="0"/>
              </a:rPr>
              <a:t> Jesus was walking in the temple, in Solomon’s porch.</a:t>
            </a:r>
          </a:p>
          <a:p>
            <a:r>
              <a:rPr lang="en-US" sz="3800" b="0" i="0" dirty="0">
                <a:solidFill>
                  <a:srgbClr val="777A7B"/>
                </a:solidFill>
                <a:effectLst/>
                <a:latin typeface="Inter" panose="020B0502030000000004" pitchFamily="34" charset="0"/>
              </a:rPr>
              <a:t>24</a:t>
            </a:r>
            <a:r>
              <a:rPr lang="en-US" sz="3800" b="0" i="0" dirty="0">
                <a:solidFill>
                  <a:srgbClr val="121212"/>
                </a:solidFill>
                <a:effectLst/>
                <a:latin typeface="Inter" panose="020B0502030000000004" pitchFamily="34" charset="0"/>
              </a:rPr>
              <a:t>So the Jews gathered around Him and demanded, “How long will You keep us in suspense? If You are the Christ, tell us plainly.”</a:t>
            </a:r>
            <a:endParaRPr lang="en-IN" sz="3800" dirty="0"/>
          </a:p>
        </p:txBody>
      </p:sp>
      <p:sp>
        <p:nvSpPr>
          <p:cNvPr id="2" name="TextBox 1">
            <a:extLst>
              <a:ext uri="{FF2B5EF4-FFF2-40B4-BE49-F238E27FC236}">
                <a16:creationId xmlns:a16="http://schemas.microsoft.com/office/drawing/2014/main" id="{EBD6DDCF-5F7E-7C67-5643-8A2917A7C81D}"/>
              </a:ext>
            </a:extLst>
          </p:cNvPr>
          <p:cNvSpPr txBox="1"/>
          <p:nvPr/>
        </p:nvSpPr>
        <p:spPr>
          <a:xfrm>
            <a:off x="6096000" y="149949"/>
            <a:ext cx="6096000" cy="6558103"/>
          </a:xfrm>
          <a:prstGeom prst="rect">
            <a:avLst/>
          </a:prstGeom>
          <a:noFill/>
        </p:spPr>
        <p:txBody>
          <a:bodyPr wrap="square" rtlCol="0">
            <a:noAutofit/>
          </a:bodyPr>
          <a:lstStyle/>
          <a:p>
            <a:r>
              <a:rPr lang="en-IN" sz="3600" dirty="0"/>
              <a:t> </a:t>
            </a:r>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 और यीशु मन्दिर में सुलैमान के ओसारे में टहल रहा था। </a:t>
            </a:r>
            <a:r>
              <a:rPr lang="hi-IN" sz="3600" b="0" i="0" dirty="0">
                <a:solidFill>
                  <a:schemeClr val="bg1">
                    <a:lumMod val="50000"/>
                  </a:schemeClr>
                </a:solidFill>
                <a:effectLst/>
                <a:latin typeface="Inter" panose="020B0502030000000004" pitchFamily="34" charset="0"/>
              </a:rPr>
              <a:t>24</a:t>
            </a:r>
            <a:r>
              <a:rPr lang="hi-IN" sz="3600" b="0" i="0" dirty="0">
                <a:solidFill>
                  <a:srgbClr val="121212"/>
                </a:solidFill>
                <a:effectLst/>
                <a:latin typeface="Inter" panose="020B0502030000000004" pitchFamily="34" charset="0"/>
              </a:rPr>
              <a:t> तब यहूदियों ने उसे आ घेरा और पूछा, “तू हमारे मन को कब तक दुविधा में रखेगा? यदि तू मसीह है, तो हम से साफ कह दे।”</a:t>
            </a:r>
            <a:endParaRPr lang="en-IN" sz="3600" dirty="0"/>
          </a:p>
        </p:txBody>
      </p:sp>
      <p:pic>
        <p:nvPicPr>
          <p:cNvPr id="19" name="Audio 18">
            <a:hlinkClick r:id="" action="ppaction://media"/>
            <a:extLst>
              <a:ext uri="{FF2B5EF4-FFF2-40B4-BE49-F238E27FC236}">
                <a16:creationId xmlns:a16="http://schemas.microsoft.com/office/drawing/2014/main" id="{9BC59293-4CA7-C251-84E6-06CBCC978E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127"/>
    </mc:Choice>
    <mc:Fallback xmlns="">
      <p:transition spd="slow" advTm="1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10:23,24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“I already told you,” Jesus replied, “but you did not believe. The works I do in My Father’s name testify on My behalf. </a:t>
            </a:r>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But because you are not My sheep, you refuse to believe.</a:t>
            </a:r>
            <a:endParaRPr lang="en-IN" sz="7200" dirty="0"/>
          </a:p>
        </p:txBody>
      </p:sp>
      <p:sp>
        <p:nvSpPr>
          <p:cNvPr id="2" name="TextBox 1">
            <a:extLst>
              <a:ext uri="{FF2B5EF4-FFF2-40B4-BE49-F238E27FC236}">
                <a16:creationId xmlns:a16="http://schemas.microsoft.com/office/drawing/2014/main" id="{D4D77AA1-A3AA-8169-D5E1-C87D5BF40951}"/>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यीशु ने उन्हें उत्तर दिया, “मैंने तुम से कह दिया, और तुम विश्वास करते ही नहीं, जो काम मैं अपने पिता के नाम से करता हूँ वे ही मेरे गवाह हैं। </a:t>
            </a:r>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परन्तु तुम इसलिए विश्वास नहीं करते, कि मेरी भेड़ों में से नहीं हो।</a:t>
            </a:r>
            <a:endParaRPr lang="en-IN" sz="3600" dirty="0"/>
          </a:p>
        </p:txBody>
      </p:sp>
      <p:pic>
        <p:nvPicPr>
          <p:cNvPr id="27" name="Audio 26">
            <a:hlinkClick r:id="" action="ppaction://media"/>
            <a:extLst>
              <a:ext uri="{FF2B5EF4-FFF2-40B4-BE49-F238E27FC236}">
                <a16:creationId xmlns:a16="http://schemas.microsoft.com/office/drawing/2014/main" id="{A2032774-2C2A-F9A4-2518-DBF79640E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663"/>
    </mc:Choice>
    <mc:Fallback xmlns="">
      <p:transition spd="slow" advTm="1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4" name="TextBox 3">
            <a:extLst>
              <a:ext uri="{FF2B5EF4-FFF2-40B4-BE49-F238E27FC236}">
                <a16:creationId xmlns:a16="http://schemas.microsoft.com/office/drawing/2014/main" id="{4F52EE51-CEC2-28EE-3A97-6BD15E980CCF}"/>
              </a:ext>
            </a:extLst>
          </p:cNvPr>
          <p:cNvSpPr txBox="1"/>
          <p:nvPr/>
        </p:nvSpPr>
        <p:spPr>
          <a:xfrm>
            <a:off x="293925" y="236108"/>
            <a:ext cx="374204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10:2</a:t>
            </a:r>
            <a:r>
              <a:rPr lang="en-US" sz="2800" b="0" i="0" u="none" strike="noStrike" baseline="0" dirty="0">
                <a:solidFill>
                  <a:schemeClr val="bg1"/>
                </a:solidFill>
                <a:latin typeface="Mangal" panose="02040503050203030202" pitchFamily="18" charset="0"/>
                <a:cs typeface="Mangal" panose="02040503050203030202" pitchFamily="18" charset="0"/>
              </a:rPr>
              <a:t>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My sheep listen to My voice; I know them, and they follow Me.</a:t>
            </a:r>
          </a:p>
          <a:p>
            <a:r>
              <a:rPr lang="en-US" sz="4000" b="0" i="0" dirty="0">
                <a:solidFill>
                  <a:srgbClr val="777A7B"/>
                </a:solidFill>
                <a:effectLst/>
                <a:latin typeface="Inter" panose="020B0502030000000004" pitchFamily="34" charset="0"/>
              </a:rPr>
              <a:t>28</a:t>
            </a:r>
            <a:r>
              <a:rPr lang="en-US" sz="4000" b="0" i="0" dirty="0">
                <a:solidFill>
                  <a:srgbClr val="121212"/>
                </a:solidFill>
                <a:effectLst/>
                <a:latin typeface="Inter" panose="020B0502030000000004" pitchFamily="34" charset="0"/>
              </a:rPr>
              <a:t>I give them eternal life, and they will never perish. No one can snatch them out of My hand.</a:t>
            </a:r>
            <a:endParaRPr lang="en-IN" dirty="0"/>
          </a:p>
        </p:txBody>
      </p:sp>
      <p:sp>
        <p:nvSpPr>
          <p:cNvPr id="2" name="TextBox 1">
            <a:extLst>
              <a:ext uri="{FF2B5EF4-FFF2-40B4-BE49-F238E27FC236}">
                <a16:creationId xmlns:a16="http://schemas.microsoft.com/office/drawing/2014/main" id="{D4151071-2AD6-4E37-4009-689855C1D071}"/>
              </a:ext>
            </a:extLst>
          </p:cNvPr>
          <p:cNvSpPr txBox="1"/>
          <p:nvPr/>
        </p:nvSpPr>
        <p:spPr>
          <a:xfrm>
            <a:off x="6096000" y="149949"/>
            <a:ext cx="6096000" cy="655810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27</a:t>
            </a:r>
            <a:r>
              <a:rPr lang="hi-IN" sz="3800" b="0" i="0" dirty="0">
                <a:solidFill>
                  <a:srgbClr val="121212"/>
                </a:solidFill>
                <a:effectLst/>
                <a:latin typeface="Inter" panose="020B0502030000000004" pitchFamily="34" charset="0"/>
              </a:rPr>
              <a:t>मेरी भेड़ें मेरा शब्द सुनती हैं, और मैं उन्हें जानता हूँ, और वे मेरे पीछे-पीछे चलती हैं। </a:t>
            </a:r>
            <a:r>
              <a:rPr lang="hi-IN" sz="3800" b="0" i="0" dirty="0">
                <a:solidFill>
                  <a:schemeClr val="bg1">
                    <a:lumMod val="50000"/>
                  </a:schemeClr>
                </a:solidFill>
                <a:effectLst/>
                <a:latin typeface="Inter" panose="020B0502030000000004" pitchFamily="34" charset="0"/>
              </a:rPr>
              <a:t>28</a:t>
            </a:r>
            <a:r>
              <a:rPr lang="hi-IN" sz="3800" b="0" i="0" dirty="0">
                <a:solidFill>
                  <a:srgbClr val="121212"/>
                </a:solidFill>
                <a:effectLst/>
                <a:latin typeface="Inter" panose="020B0502030000000004" pitchFamily="34" charset="0"/>
              </a:rPr>
              <a:t> और मैं उन्हें अनन्त जीवन देता हूँ, और वे कभी नाश नहीं होंगी, और कोई उन्हें मेरे हाथ से छीन न लेगा।</a:t>
            </a:r>
            <a:endParaRPr lang="en-IN" sz="3800" dirty="0"/>
          </a:p>
        </p:txBody>
      </p:sp>
      <p:pic>
        <p:nvPicPr>
          <p:cNvPr id="10" name="Audio 9">
            <a:hlinkClick r:id="" action="ppaction://media"/>
            <a:extLst>
              <a:ext uri="{FF2B5EF4-FFF2-40B4-BE49-F238E27FC236}">
                <a16:creationId xmlns:a16="http://schemas.microsoft.com/office/drawing/2014/main" id="{543C5B65-2BDA-BF0D-A059-F375765113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2082</TotalTime>
  <Words>1104</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2022-09-30T06:26:14Z</dcterms:created>
  <dcterms:modified xsi:type="dcterms:W3CDTF">2024-08-05T16:44:26Z</dcterms:modified>
</cp:coreProperties>
</file>