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96" r:id="rId10"/>
    <p:sldId id="297" r:id="rId11"/>
    <p:sldId id="262" r:id="rId12"/>
    <p:sldId id="273"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ABCC0-5606-4813-BCDB-7E9765DBF53A}" v="77" dt="2024-02-09T04:02:00.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3" autoAdjust="0"/>
    <p:restoredTop sz="65291" autoAdjust="0"/>
  </p:normalViewPr>
  <p:slideViewPr>
    <p:cSldViewPr snapToGrid="0">
      <p:cViewPr varScale="1">
        <p:scale>
          <a:sx n="55" d="100"/>
          <a:sy n="55" d="100"/>
        </p:scale>
        <p:origin x="66"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0196A48-BA39-4733-9808-3BAA14FEF65C}"/>
    <pc:docChg chg="modSld">
      <pc:chgData name="Alfred Smith" userId="3c60a3631c0db8ad" providerId="LiveId" clId="{10196A48-BA39-4733-9808-3BAA14FEF65C}" dt="2023-01-25T14:48:17.601" v="10" actId="20577"/>
      <pc:docMkLst>
        <pc:docMk/>
      </pc:docMkLst>
      <pc:sldChg chg="modSp mod">
        <pc:chgData name="Alfred Smith" userId="3c60a3631c0db8ad" providerId="LiveId" clId="{10196A48-BA39-4733-9808-3BAA14FEF65C}" dt="2023-01-25T14:48:17.601" v="10" actId="20577"/>
        <pc:sldMkLst>
          <pc:docMk/>
          <pc:sldMk cId="1499918570" sldId="257"/>
        </pc:sldMkLst>
        <pc:spChg chg="mod">
          <ac:chgData name="Alfred Smith" userId="3c60a3631c0db8ad" providerId="LiveId" clId="{10196A48-BA39-4733-9808-3BAA14FEF65C}" dt="2023-01-25T14:48:17.601" v="10" actId="20577"/>
          <ac:spMkLst>
            <pc:docMk/>
            <pc:sldMk cId="1499918570" sldId="257"/>
            <ac:spMk id="3" creationId="{0228937D-0D81-2DA1-1C55-FD99B23FE1AE}"/>
          </ac:spMkLst>
        </pc:spChg>
      </pc:sldChg>
    </pc:docChg>
  </pc:docChgLst>
  <pc:docChgLst>
    <pc:chgData name="Alfred Smith" userId="3c60a3631c0db8ad" providerId="LiveId" clId="{3CAC7524-FA71-4212-BE11-EAD567E3C101}"/>
    <pc:docChg chg="undo redo custSel modSld">
      <pc:chgData name="Alfred Smith" userId="3c60a3631c0db8ad" providerId="LiveId" clId="{3CAC7524-FA71-4212-BE11-EAD567E3C101}" dt="2023-01-13T11:31:03.735" v="52"/>
      <pc:docMkLst>
        <pc:docMk/>
      </pc:docMkLst>
      <pc:sldChg chg="delSp modTransition modAnim">
        <pc:chgData name="Alfred Smith" userId="3c60a3631c0db8ad" providerId="LiveId" clId="{3CAC7524-FA71-4212-BE11-EAD567E3C101}" dt="2023-01-13T11:29:41.104" v="28"/>
        <pc:sldMkLst>
          <pc:docMk/>
          <pc:sldMk cId="1499918570" sldId="257"/>
        </pc:sldMkLst>
        <pc:picChg chg="del">
          <ac:chgData name="Alfred Smith" userId="3c60a3631c0db8ad" providerId="LiveId" clId="{3CAC7524-FA71-4212-BE11-EAD567E3C101}" dt="2023-01-13T11:29:41.104" v="28"/>
          <ac:picMkLst>
            <pc:docMk/>
            <pc:sldMk cId="1499918570" sldId="257"/>
            <ac:picMk id="4" creationId="{27EE1F1B-BD7A-2181-D40F-94E601891CD2}"/>
          </ac:picMkLst>
        </pc:picChg>
      </pc:sldChg>
      <pc:sldChg chg="addSp modSp modTransition">
        <pc:chgData name="Alfred Smith" userId="3c60a3631c0db8ad" providerId="LiveId" clId="{3CAC7524-FA71-4212-BE11-EAD567E3C101}" dt="2023-01-13T11:29:41.104" v="28"/>
        <pc:sldMkLst>
          <pc:docMk/>
          <pc:sldMk cId="3788111665" sldId="258"/>
        </pc:sldMkLst>
        <pc:spChg chg="add mod">
          <ac:chgData name="Alfred Smith" userId="3c60a3631c0db8ad" providerId="LiveId" clId="{3CAC7524-FA71-4212-BE11-EAD567E3C101}" dt="2023-01-13T11:27:45.679" v="16"/>
          <ac:spMkLst>
            <pc:docMk/>
            <pc:sldMk cId="3788111665" sldId="258"/>
            <ac:spMk id="2" creationId="{F791C341-4324-B55F-B5AA-36A200A0DCF1}"/>
          </ac:spMkLst>
        </pc:spChg>
      </pc:sldChg>
      <pc:sldChg chg="addSp delSp modSp mod modTransition modAnim">
        <pc:chgData name="Alfred Smith" userId="3c60a3631c0db8ad" providerId="LiveId" clId="{3CAC7524-FA71-4212-BE11-EAD567E3C101}" dt="2023-01-13T11:30:36.781" v="41"/>
        <pc:sldMkLst>
          <pc:docMk/>
          <pc:sldMk cId="454763615" sldId="259"/>
        </pc:sldMkLst>
        <pc:spChg chg="add mod">
          <ac:chgData name="Alfred Smith" userId="3c60a3631c0db8ad" providerId="LiveId" clId="{3CAC7524-FA71-4212-BE11-EAD567E3C101}" dt="2023-01-13T11:30:36.781" v="41"/>
          <ac:spMkLst>
            <pc:docMk/>
            <pc:sldMk cId="454763615" sldId="259"/>
            <ac:spMk id="2" creationId="{451FF156-3A17-BE8F-60B7-AFA091B9B1A4}"/>
          </ac:spMkLst>
        </pc:spChg>
        <pc:spChg chg="del">
          <ac:chgData name="Alfred Smith" userId="3c60a3631c0db8ad" providerId="LiveId" clId="{3CAC7524-FA71-4212-BE11-EAD567E3C101}" dt="2023-01-13T11:30:24.648" v="40" actId="478"/>
          <ac:spMkLst>
            <pc:docMk/>
            <pc:sldMk cId="454763615" sldId="259"/>
            <ac:spMk id="3" creationId="{A58184BD-88F1-BA02-40C1-D8403D0EEC0D}"/>
          </ac:spMkLst>
        </pc:spChg>
        <pc:spChg chg="mod">
          <ac:chgData name="Alfred Smith" userId="3c60a3631c0db8ad" providerId="LiveId" clId="{3CAC7524-FA71-4212-BE11-EAD567E3C101}" dt="2023-01-13T11:26:19.689" v="9"/>
          <ac:spMkLst>
            <pc:docMk/>
            <pc:sldMk cId="454763615" sldId="259"/>
            <ac:spMk id="4" creationId="{EE2AC625-9141-A801-F431-DD5F79396320}"/>
          </ac:spMkLst>
        </pc:spChg>
        <pc:picChg chg="del">
          <ac:chgData name="Alfred Smith" userId="3c60a3631c0db8ad" providerId="LiveId" clId="{3CAC7524-FA71-4212-BE11-EAD567E3C101}" dt="2023-01-13T11:29:41.104" v="28"/>
          <ac:picMkLst>
            <pc:docMk/>
            <pc:sldMk cId="454763615" sldId="259"/>
            <ac:picMk id="5" creationId="{DB0B325A-0486-E195-FDF7-8FAC223C2A5A}"/>
          </ac:picMkLst>
        </pc:picChg>
      </pc:sldChg>
      <pc:sldChg chg="addSp delSp modSp mod modTransition modAnim">
        <pc:chgData name="Alfred Smith" userId="3c60a3631c0db8ad" providerId="LiveId" clId="{3CAC7524-FA71-4212-BE11-EAD567E3C101}" dt="2023-01-13T11:30:38.588" v="42"/>
        <pc:sldMkLst>
          <pc:docMk/>
          <pc:sldMk cId="2346136586" sldId="260"/>
        </pc:sldMkLst>
        <pc:spChg chg="add mod">
          <ac:chgData name="Alfred Smith" userId="3c60a3631c0db8ad" providerId="LiveId" clId="{3CAC7524-FA71-4212-BE11-EAD567E3C101}" dt="2023-01-13T11:30:38.588" v="42"/>
          <ac:spMkLst>
            <pc:docMk/>
            <pc:sldMk cId="2346136586" sldId="260"/>
            <ac:spMk id="2" creationId="{214C5665-6173-FEF5-0852-8D1EF7C9107C}"/>
          </ac:spMkLst>
        </pc:spChg>
        <pc:spChg chg="del">
          <ac:chgData name="Alfred Smith" userId="3c60a3631c0db8ad" providerId="LiveId" clId="{3CAC7524-FA71-4212-BE11-EAD567E3C101}" dt="2023-01-13T11:30:18.116" v="39" actId="478"/>
          <ac:spMkLst>
            <pc:docMk/>
            <pc:sldMk cId="2346136586" sldId="260"/>
            <ac:spMk id="3" creationId="{A58184BD-88F1-BA02-40C1-D8403D0EEC0D}"/>
          </ac:spMkLst>
        </pc:spChg>
        <pc:picChg chg="del">
          <ac:chgData name="Alfred Smith" userId="3c60a3631c0db8ad" providerId="LiveId" clId="{3CAC7524-FA71-4212-BE11-EAD567E3C101}" dt="2023-01-13T11:29:41.104" v="28"/>
          <ac:picMkLst>
            <pc:docMk/>
            <pc:sldMk cId="2346136586" sldId="260"/>
            <ac:picMk id="5" creationId="{65E578DC-2409-EA73-3F5A-174B1CAEEC05}"/>
          </ac:picMkLst>
        </pc:picChg>
      </pc:sldChg>
      <pc:sldChg chg="addSp delSp modSp mod modTransition modAnim">
        <pc:chgData name="Alfred Smith" userId="3c60a3631c0db8ad" providerId="LiveId" clId="{3CAC7524-FA71-4212-BE11-EAD567E3C101}" dt="2023-01-13T11:30:40.146" v="43"/>
        <pc:sldMkLst>
          <pc:docMk/>
          <pc:sldMk cId="4037329247" sldId="261"/>
        </pc:sldMkLst>
        <pc:spChg chg="add mod">
          <ac:chgData name="Alfred Smith" userId="3c60a3631c0db8ad" providerId="LiveId" clId="{3CAC7524-FA71-4212-BE11-EAD567E3C101}" dt="2023-01-13T11:30:40.146" v="43"/>
          <ac:spMkLst>
            <pc:docMk/>
            <pc:sldMk cId="4037329247" sldId="261"/>
            <ac:spMk id="2" creationId="{AA87B5C0-1D46-4782-B4BC-D8B911AF3123}"/>
          </ac:spMkLst>
        </pc:spChg>
        <pc:spChg chg="del">
          <ac:chgData name="Alfred Smith" userId="3c60a3631c0db8ad" providerId="LiveId" clId="{3CAC7524-FA71-4212-BE11-EAD567E3C101}" dt="2023-01-13T11:30:09.352" v="38" actId="478"/>
          <ac:spMkLst>
            <pc:docMk/>
            <pc:sldMk cId="4037329247" sldId="261"/>
            <ac:spMk id="3" creationId="{A58184BD-88F1-BA02-40C1-D8403D0EEC0D}"/>
          </ac:spMkLst>
        </pc:spChg>
        <pc:picChg chg="del">
          <ac:chgData name="Alfred Smith" userId="3c60a3631c0db8ad" providerId="LiveId" clId="{3CAC7524-FA71-4212-BE11-EAD567E3C101}" dt="2023-01-13T11:29:41.104" v="28"/>
          <ac:picMkLst>
            <pc:docMk/>
            <pc:sldMk cId="4037329247" sldId="261"/>
            <ac:picMk id="5" creationId="{C44013AC-B1EF-B714-EAED-67CAF42B74AE}"/>
          </ac:picMkLst>
        </pc:picChg>
      </pc:sldChg>
      <pc:sldChg chg="addSp delSp modSp mod modTransition modAnim">
        <pc:chgData name="Alfred Smith" userId="3c60a3631c0db8ad" providerId="LiveId" clId="{3CAC7524-FA71-4212-BE11-EAD567E3C101}" dt="2023-01-13T11:30:43.197" v="45"/>
        <pc:sldMkLst>
          <pc:docMk/>
          <pc:sldMk cId="1909638311" sldId="262"/>
        </pc:sldMkLst>
        <pc:spChg chg="add mod">
          <ac:chgData name="Alfred Smith" userId="3c60a3631c0db8ad" providerId="LiveId" clId="{3CAC7524-FA71-4212-BE11-EAD567E3C101}" dt="2023-01-13T11:30:43.197" v="45"/>
          <ac:spMkLst>
            <pc:docMk/>
            <pc:sldMk cId="1909638311" sldId="262"/>
            <ac:spMk id="2" creationId="{CC926C99-983F-ACB9-A20D-DCB3E845CA9D}"/>
          </ac:spMkLst>
        </pc:spChg>
        <pc:spChg chg="del">
          <ac:chgData name="Alfred Smith" userId="3c60a3631c0db8ad" providerId="LiveId" clId="{3CAC7524-FA71-4212-BE11-EAD567E3C101}" dt="2023-01-13T11:30:05.607" v="36" actId="478"/>
          <ac:spMkLst>
            <pc:docMk/>
            <pc:sldMk cId="1909638311" sldId="262"/>
            <ac:spMk id="3" creationId="{A58184BD-88F1-BA02-40C1-D8403D0EEC0D}"/>
          </ac:spMkLst>
        </pc:spChg>
        <pc:picChg chg="del">
          <ac:chgData name="Alfred Smith" userId="3c60a3631c0db8ad" providerId="LiveId" clId="{3CAC7524-FA71-4212-BE11-EAD567E3C101}" dt="2023-01-13T11:29:41.104" v="28"/>
          <ac:picMkLst>
            <pc:docMk/>
            <pc:sldMk cId="1909638311" sldId="262"/>
            <ac:picMk id="5" creationId="{40FEA0F9-337F-CE67-87DB-1D08B6190718}"/>
          </ac:picMkLst>
        </pc:picChg>
      </pc:sldChg>
      <pc:sldChg chg="addSp delSp modSp mod modTransition modAnim">
        <pc:chgData name="Alfred Smith" userId="3c60a3631c0db8ad" providerId="LiveId" clId="{3CAC7524-FA71-4212-BE11-EAD567E3C101}" dt="2023-01-13T11:30:44.765" v="46"/>
        <pc:sldMkLst>
          <pc:docMk/>
          <pc:sldMk cId="4044745628" sldId="264"/>
        </pc:sldMkLst>
        <pc:spChg chg="add mod">
          <ac:chgData name="Alfred Smith" userId="3c60a3631c0db8ad" providerId="LiveId" clId="{3CAC7524-FA71-4212-BE11-EAD567E3C101}" dt="2023-01-13T11:30:44.765" v="46"/>
          <ac:spMkLst>
            <pc:docMk/>
            <pc:sldMk cId="4044745628" sldId="264"/>
            <ac:spMk id="2" creationId="{7C33974E-D856-4620-69C1-FF4FEF8F9C4C}"/>
          </ac:spMkLst>
        </pc:spChg>
        <pc:spChg chg="del">
          <ac:chgData name="Alfred Smith" userId="3c60a3631c0db8ad" providerId="LiveId" clId="{3CAC7524-FA71-4212-BE11-EAD567E3C101}" dt="2023-01-13T11:30:03.773" v="35" actId="478"/>
          <ac:spMkLst>
            <pc:docMk/>
            <pc:sldMk cId="4044745628" sldId="264"/>
            <ac:spMk id="3" creationId="{A58184BD-88F1-BA02-40C1-D8403D0EEC0D}"/>
          </ac:spMkLst>
        </pc:spChg>
        <pc:picChg chg="del">
          <ac:chgData name="Alfred Smith" userId="3c60a3631c0db8ad" providerId="LiveId" clId="{3CAC7524-FA71-4212-BE11-EAD567E3C101}" dt="2023-01-13T11:29:41.104" v="28"/>
          <ac:picMkLst>
            <pc:docMk/>
            <pc:sldMk cId="4044745628" sldId="264"/>
            <ac:picMk id="7" creationId="{AA7EE674-77FB-648B-38AC-78C382AC5CA6}"/>
          </ac:picMkLst>
        </pc:picChg>
      </pc:sldChg>
      <pc:sldChg chg="addSp delSp modSp mod modTransition modAnim">
        <pc:chgData name="Alfred Smith" userId="3c60a3631c0db8ad" providerId="LiveId" clId="{3CAC7524-FA71-4212-BE11-EAD567E3C101}" dt="2023-01-13T11:30:46.919" v="47"/>
        <pc:sldMkLst>
          <pc:docMk/>
          <pc:sldMk cId="978260341" sldId="265"/>
        </pc:sldMkLst>
        <pc:spChg chg="add mod">
          <ac:chgData name="Alfred Smith" userId="3c60a3631c0db8ad" providerId="LiveId" clId="{3CAC7524-FA71-4212-BE11-EAD567E3C101}" dt="2023-01-13T11:30:46.919" v="47"/>
          <ac:spMkLst>
            <pc:docMk/>
            <pc:sldMk cId="978260341" sldId="265"/>
            <ac:spMk id="2" creationId="{6C8DC693-89DB-FB11-7CB4-601A8773268F}"/>
          </ac:spMkLst>
        </pc:spChg>
        <pc:spChg chg="del">
          <ac:chgData name="Alfred Smith" userId="3c60a3631c0db8ad" providerId="LiveId" clId="{3CAC7524-FA71-4212-BE11-EAD567E3C101}" dt="2023-01-13T11:30:02.018" v="34" actId="478"/>
          <ac:spMkLst>
            <pc:docMk/>
            <pc:sldMk cId="978260341" sldId="265"/>
            <ac:spMk id="3" creationId="{A58184BD-88F1-BA02-40C1-D8403D0EEC0D}"/>
          </ac:spMkLst>
        </pc:spChg>
        <pc:picChg chg="del">
          <ac:chgData name="Alfred Smith" userId="3c60a3631c0db8ad" providerId="LiveId" clId="{3CAC7524-FA71-4212-BE11-EAD567E3C101}" dt="2023-01-13T11:29:41.104" v="28"/>
          <ac:picMkLst>
            <pc:docMk/>
            <pc:sldMk cId="978260341" sldId="265"/>
            <ac:picMk id="11" creationId="{E00DF7D5-934B-1C65-03C4-49315A6D2E4E}"/>
          </ac:picMkLst>
        </pc:picChg>
      </pc:sldChg>
      <pc:sldChg chg="addSp delSp modSp mod modTransition modAnim">
        <pc:chgData name="Alfred Smith" userId="3c60a3631c0db8ad" providerId="LiveId" clId="{3CAC7524-FA71-4212-BE11-EAD567E3C101}" dt="2023-01-13T11:30:48.543" v="48"/>
        <pc:sldMkLst>
          <pc:docMk/>
          <pc:sldMk cId="3575870363" sldId="266"/>
        </pc:sldMkLst>
        <pc:spChg chg="add mod">
          <ac:chgData name="Alfred Smith" userId="3c60a3631c0db8ad" providerId="LiveId" clId="{3CAC7524-FA71-4212-BE11-EAD567E3C101}" dt="2023-01-13T11:30:48.543" v="48"/>
          <ac:spMkLst>
            <pc:docMk/>
            <pc:sldMk cId="3575870363" sldId="266"/>
            <ac:spMk id="2" creationId="{13110D81-D197-94DE-2D0C-41FAA0E3CF88}"/>
          </ac:spMkLst>
        </pc:spChg>
        <pc:spChg chg="del">
          <ac:chgData name="Alfred Smith" userId="3c60a3631c0db8ad" providerId="LiveId" clId="{3CAC7524-FA71-4212-BE11-EAD567E3C101}" dt="2023-01-13T11:29:59.938" v="33" actId="478"/>
          <ac:spMkLst>
            <pc:docMk/>
            <pc:sldMk cId="3575870363" sldId="266"/>
            <ac:spMk id="3" creationId="{A58184BD-88F1-BA02-40C1-D8403D0EEC0D}"/>
          </ac:spMkLst>
        </pc:spChg>
        <pc:picChg chg="del">
          <ac:chgData name="Alfred Smith" userId="3c60a3631c0db8ad" providerId="LiveId" clId="{3CAC7524-FA71-4212-BE11-EAD567E3C101}" dt="2023-01-13T11:29:41.104" v="28"/>
          <ac:picMkLst>
            <pc:docMk/>
            <pc:sldMk cId="3575870363" sldId="266"/>
            <ac:picMk id="8" creationId="{CD371B69-B4F7-0F13-381A-9A4DF088F238}"/>
          </ac:picMkLst>
        </pc:picChg>
      </pc:sldChg>
      <pc:sldChg chg="addSp delSp modSp mod modTransition modAnim">
        <pc:chgData name="Alfred Smith" userId="3c60a3631c0db8ad" providerId="LiveId" clId="{3CAC7524-FA71-4212-BE11-EAD567E3C101}" dt="2023-01-13T11:30:56.570" v="49"/>
        <pc:sldMkLst>
          <pc:docMk/>
          <pc:sldMk cId="4017137865" sldId="267"/>
        </pc:sldMkLst>
        <pc:spChg chg="add mod">
          <ac:chgData name="Alfred Smith" userId="3c60a3631c0db8ad" providerId="LiveId" clId="{3CAC7524-FA71-4212-BE11-EAD567E3C101}" dt="2023-01-13T11:30:56.570" v="49"/>
          <ac:spMkLst>
            <pc:docMk/>
            <pc:sldMk cId="4017137865" sldId="267"/>
            <ac:spMk id="2" creationId="{CB8B5AF7-700C-4233-1689-2EF376BC5891}"/>
          </ac:spMkLst>
        </pc:spChg>
        <pc:spChg chg="del">
          <ac:chgData name="Alfred Smith" userId="3c60a3631c0db8ad" providerId="LiveId" clId="{3CAC7524-FA71-4212-BE11-EAD567E3C101}" dt="2023-01-13T11:29:55.537" v="32" actId="478"/>
          <ac:spMkLst>
            <pc:docMk/>
            <pc:sldMk cId="4017137865" sldId="267"/>
            <ac:spMk id="3" creationId="{A58184BD-88F1-BA02-40C1-D8403D0EEC0D}"/>
          </ac:spMkLst>
        </pc:spChg>
        <pc:picChg chg="del">
          <ac:chgData name="Alfred Smith" userId="3c60a3631c0db8ad" providerId="LiveId" clId="{3CAC7524-FA71-4212-BE11-EAD567E3C101}" dt="2023-01-13T11:29:41.104" v="28"/>
          <ac:picMkLst>
            <pc:docMk/>
            <pc:sldMk cId="4017137865" sldId="267"/>
            <ac:picMk id="10" creationId="{CE53486E-BAB7-ED7F-E395-AA332141C66B}"/>
          </ac:picMkLst>
        </pc:picChg>
      </pc:sldChg>
      <pc:sldChg chg="addSp delSp modSp mod modTransition modAnim">
        <pc:chgData name="Alfred Smith" userId="3c60a3631c0db8ad" providerId="LiveId" clId="{3CAC7524-FA71-4212-BE11-EAD567E3C101}" dt="2023-01-13T11:30:58.450" v="50"/>
        <pc:sldMkLst>
          <pc:docMk/>
          <pc:sldMk cId="3137811553" sldId="268"/>
        </pc:sldMkLst>
        <pc:spChg chg="del">
          <ac:chgData name="Alfred Smith" userId="3c60a3631c0db8ad" providerId="LiveId" clId="{3CAC7524-FA71-4212-BE11-EAD567E3C101}" dt="2023-01-13T11:29:53.899" v="31" actId="478"/>
          <ac:spMkLst>
            <pc:docMk/>
            <pc:sldMk cId="3137811553" sldId="268"/>
            <ac:spMk id="3" creationId="{A58184BD-88F1-BA02-40C1-D8403D0EEC0D}"/>
          </ac:spMkLst>
        </pc:spChg>
        <pc:spChg chg="add mod">
          <ac:chgData name="Alfred Smith" userId="3c60a3631c0db8ad" providerId="LiveId" clId="{3CAC7524-FA71-4212-BE11-EAD567E3C101}" dt="2023-01-13T11:30:58.450" v="50"/>
          <ac:spMkLst>
            <pc:docMk/>
            <pc:sldMk cId="3137811553" sldId="268"/>
            <ac:spMk id="5" creationId="{74887FF9-08E2-177A-BEA7-B6BA553A005F}"/>
          </ac:spMkLst>
        </pc:spChg>
        <pc:picChg chg="del">
          <ac:chgData name="Alfred Smith" userId="3c60a3631c0db8ad" providerId="LiveId" clId="{3CAC7524-FA71-4212-BE11-EAD567E3C101}" dt="2023-01-13T11:29:41.104" v="28"/>
          <ac:picMkLst>
            <pc:docMk/>
            <pc:sldMk cId="3137811553" sldId="268"/>
            <ac:picMk id="2" creationId="{420E945F-0CC1-8BF5-E338-92929925B64D}"/>
          </ac:picMkLst>
        </pc:picChg>
      </pc:sldChg>
      <pc:sldChg chg="addSp delSp modSp mod modTransition modAnim">
        <pc:chgData name="Alfred Smith" userId="3c60a3631c0db8ad" providerId="LiveId" clId="{3CAC7524-FA71-4212-BE11-EAD567E3C101}" dt="2023-01-13T11:31:01.602" v="51"/>
        <pc:sldMkLst>
          <pc:docMk/>
          <pc:sldMk cId="100491716" sldId="269"/>
        </pc:sldMkLst>
        <pc:spChg chg="add mod">
          <ac:chgData name="Alfred Smith" userId="3c60a3631c0db8ad" providerId="LiveId" clId="{3CAC7524-FA71-4212-BE11-EAD567E3C101}" dt="2023-01-13T11:31:01.602" v="51"/>
          <ac:spMkLst>
            <pc:docMk/>
            <pc:sldMk cId="100491716" sldId="269"/>
            <ac:spMk id="2" creationId="{E404C76D-8612-C6A3-FB29-C782CBC9DCC5}"/>
          </ac:spMkLst>
        </pc:spChg>
        <pc:spChg chg="del">
          <ac:chgData name="Alfred Smith" userId="3c60a3631c0db8ad" providerId="LiveId" clId="{3CAC7524-FA71-4212-BE11-EAD567E3C101}" dt="2023-01-13T11:29:52.261" v="30" actId="478"/>
          <ac:spMkLst>
            <pc:docMk/>
            <pc:sldMk cId="100491716" sldId="269"/>
            <ac:spMk id="3" creationId="{A58184BD-88F1-BA02-40C1-D8403D0EEC0D}"/>
          </ac:spMkLst>
        </pc:spChg>
        <pc:picChg chg="del">
          <ac:chgData name="Alfred Smith" userId="3c60a3631c0db8ad" providerId="LiveId" clId="{3CAC7524-FA71-4212-BE11-EAD567E3C101}" dt="2023-01-13T11:29:41.104" v="28"/>
          <ac:picMkLst>
            <pc:docMk/>
            <pc:sldMk cId="100491716" sldId="269"/>
            <ac:picMk id="5" creationId="{353803D8-4836-7C8A-D60A-500903FAD8DA}"/>
          </ac:picMkLst>
        </pc:picChg>
      </pc:sldChg>
      <pc:sldChg chg="modSp mod modTransition">
        <pc:chgData name="Alfred Smith" userId="3c60a3631c0db8ad" providerId="LiveId" clId="{3CAC7524-FA71-4212-BE11-EAD567E3C101}" dt="2023-01-13T11:29:41.104" v="28"/>
        <pc:sldMkLst>
          <pc:docMk/>
          <pc:sldMk cId="4120481681" sldId="270"/>
        </pc:sldMkLst>
        <pc:spChg chg="mod">
          <ac:chgData name="Alfred Smith" userId="3c60a3631c0db8ad" providerId="LiveId" clId="{3CAC7524-FA71-4212-BE11-EAD567E3C101}" dt="2023-01-13T11:27:35.993" v="15" actId="1076"/>
          <ac:spMkLst>
            <pc:docMk/>
            <pc:sldMk cId="4120481681" sldId="270"/>
            <ac:spMk id="2" creationId="{A2D7CEF4-6C30-C529-D954-5281F38023EA}"/>
          </ac:spMkLst>
        </pc:spChg>
      </pc:sldChg>
      <pc:sldChg chg="modSp mod modTransition">
        <pc:chgData name="Alfred Smith" userId="3c60a3631c0db8ad" providerId="LiveId" clId="{3CAC7524-FA71-4212-BE11-EAD567E3C101}" dt="2023-01-13T11:29:41.104" v="28"/>
        <pc:sldMkLst>
          <pc:docMk/>
          <pc:sldMk cId="939110669" sldId="271"/>
        </pc:sldMkLst>
        <pc:spChg chg="mod">
          <ac:chgData name="Alfred Smith" userId="3c60a3631c0db8ad" providerId="LiveId" clId="{3CAC7524-FA71-4212-BE11-EAD567E3C101}" dt="2023-01-13T11:28:26.184" v="17"/>
          <ac:spMkLst>
            <pc:docMk/>
            <pc:sldMk cId="939110669" sldId="271"/>
            <ac:spMk id="2" creationId="{A0C556A9-3FC7-B286-E5E3-790751E3D54D}"/>
          </ac:spMkLst>
        </pc:spChg>
      </pc:sldChg>
      <pc:sldChg chg="modSp mod modTransition">
        <pc:chgData name="Alfred Smith" userId="3c60a3631c0db8ad" providerId="LiveId" clId="{3CAC7524-FA71-4212-BE11-EAD567E3C101}" dt="2023-01-13T11:29:41.104" v="28"/>
        <pc:sldMkLst>
          <pc:docMk/>
          <pc:sldMk cId="4024569785" sldId="272"/>
        </pc:sldMkLst>
        <pc:spChg chg="mod">
          <ac:chgData name="Alfred Smith" userId="3c60a3631c0db8ad" providerId="LiveId" clId="{3CAC7524-FA71-4212-BE11-EAD567E3C101}" dt="2023-01-13T11:28:34.415" v="18"/>
          <ac:spMkLst>
            <pc:docMk/>
            <pc:sldMk cId="4024569785" sldId="272"/>
            <ac:spMk id="2" creationId="{9D417AE4-9514-C7CA-D591-31EB6E5A386C}"/>
          </ac:spMkLst>
        </pc:spChg>
      </pc:sldChg>
      <pc:sldChg chg="modSp mod modTransition">
        <pc:chgData name="Alfred Smith" userId="3c60a3631c0db8ad" providerId="LiveId" clId="{3CAC7524-FA71-4212-BE11-EAD567E3C101}" dt="2023-01-13T11:29:41.104" v="28"/>
        <pc:sldMkLst>
          <pc:docMk/>
          <pc:sldMk cId="487179600" sldId="273"/>
        </pc:sldMkLst>
        <pc:spChg chg="mod">
          <ac:chgData name="Alfred Smith" userId="3c60a3631c0db8ad" providerId="LiveId" clId="{3CAC7524-FA71-4212-BE11-EAD567E3C101}" dt="2023-01-13T11:28:42.107" v="20"/>
          <ac:spMkLst>
            <pc:docMk/>
            <pc:sldMk cId="487179600" sldId="273"/>
            <ac:spMk id="2" creationId="{F12A18B9-B2CE-684D-AAD7-036D4E853FE2}"/>
          </ac:spMkLst>
        </pc:spChg>
      </pc:sldChg>
      <pc:sldChg chg="modSp mod modTransition">
        <pc:chgData name="Alfred Smith" userId="3c60a3631c0db8ad" providerId="LiveId" clId="{3CAC7524-FA71-4212-BE11-EAD567E3C101}" dt="2023-01-13T11:29:41.104" v="28"/>
        <pc:sldMkLst>
          <pc:docMk/>
          <pc:sldMk cId="2996969115" sldId="275"/>
        </pc:sldMkLst>
        <pc:spChg chg="mod">
          <ac:chgData name="Alfred Smith" userId="3c60a3631c0db8ad" providerId="LiveId" clId="{3CAC7524-FA71-4212-BE11-EAD567E3C101}" dt="2023-01-13T11:28:46.251" v="21"/>
          <ac:spMkLst>
            <pc:docMk/>
            <pc:sldMk cId="2996969115" sldId="275"/>
            <ac:spMk id="2" creationId="{178FC777-C5CA-9F07-15B9-66789C6BA63D}"/>
          </ac:spMkLst>
        </pc:spChg>
      </pc:sldChg>
      <pc:sldChg chg="modSp mod modTransition">
        <pc:chgData name="Alfred Smith" userId="3c60a3631c0db8ad" providerId="LiveId" clId="{3CAC7524-FA71-4212-BE11-EAD567E3C101}" dt="2023-01-13T11:29:41.104" v="28"/>
        <pc:sldMkLst>
          <pc:docMk/>
          <pc:sldMk cId="2390376940" sldId="276"/>
        </pc:sldMkLst>
        <pc:spChg chg="mod">
          <ac:chgData name="Alfred Smith" userId="3c60a3631c0db8ad" providerId="LiveId" clId="{3CAC7524-FA71-4212-BE11-EAD567E3C101}" dt="2023-01-13T11:28:49.921" v="22"/>
          <ac:spMkLst>
            <pc:docMk/>
            <pc:sldMk cId="2390376940" sldId="276"/>
            <ac:spMk id="2" creationId="{4186538A-B4DB-1F70-FFB2-A9C7E83922E2}"/>
          </ac:spMkLst>
        </pc:spChg>
      </pc:sldChg>
      <pc:sldChg chg="modSp mod modTransition">
        <pc:chgData name="Alfred Smith" userId="3c60a3631c0db8ad" providerId="LiveId" clId="{3CAC7524-FA71-4212-BE11-EAD567E3C101}" dt="2023-01-13T11:29:41.104" v="28"/>
        <pc:sldMkLst>
          <pc:docMk/>
          <pc:sldMk cId="4265919077" sldId="277"/>
        </pc:sldMkLst>
        <pc:spChg chg="mod">
          <ac:chgData name="Alfred Smith" userId="3c60a3631c0db8ad" providerId="LiveId" clId="{3CAC7524-FA71-4212-BE11-EAD567E3C101}" dt="2023-01-13T11:28:53.809" v="23"/>
          <ac:spMkLst>
            <pc:docMk/>
            <pc:sldMk cId="4265919077" sldId="277"/>
            <ac:spMk id="2" creationId="{6075A761-A33C-B849-76B4-1C67137C369A}"/>
          </ac:spMkLst>
        </pc:spChg>
      </pc:sldChg>
      <pc:sldChg chg="modSp mod modTransition">
        <pc:chgData name="Alfred Smith" userId="3c60a3631c0db8ad" providerId="LiveId" clId="{3CAC7524-FA71-4212-BE11-EAD567E3C101}" dt="2023-01-13T11:29:41.104" v="28"/>
        <pc:sldMkLst>
          <pc:docMk/>
          <pc:sldMk cId="210266664" sldId="278"/>
        </pc:sldMkLst>
        <pc:spChg chg="mod">
          <ac:chgData name="Alfred Smith" userId="3c60a3631c0db8ad" providerId="LiveId" clId="{3CAC7524-FA71-4212-BE11-EAD567E3C101}" dt="2023-01-13T11:29:14.765" v="24"/>
          <ac:spMkLst>
            <pc:docMk/>
            <pc:sldMk cId="210266664" sldId="278"/>
            <ac:spMk id="2" creationId="{7DF868DC-AD1B-F40E-2A40-3DCF9E343ADF}"/>
          </ac:spMkLst>
        </pc:spChg>
      </pc:sldChg>
      <pc:sldChg chg="modSp mod modTransition">
        <pc:chgData name="Alfred Smith" userId="3c60a3631c0db8ad" providerId="LiveId" clId="{3CAC7524-FA71-4212-BE11-EAD567E3C101}" dt="2023-01-13T11:29:41.104" v="28"/>
        <pc:sldMkLst>
          <pc:docMk/>
          <pc:sldMk cId="888433145" sldId="279"/>
        </pc:sldMkLst>
        <pc:spChg chg="mod">
          <ac:chgData name="Alfred Smith" userId="3c60a3631c0db8ad" providerId="LiveId" clId="{3CAC7524-FA71-4212-BE11-EAD567E3C101}" dt="2023-01-13T11:29:19.931" v="25"/>
          <ac:spMkLst>
            <pc:docMk/>
            <pc:sldMk cId="888433145" sldId="279"/>
            <ac:spMk id="2" creationId="{03902A02-B677-C23F-A2C0-75C9197C8596}"/>
          </ac:spMkLst>
        </pc:spChg>
      </pc:sldChg>
      <pc:sldChg chg="modSp mod modTransition">
        <pc:chgData name="Alfred Smith" userId="3c60a3631c0db8ad" providerId="LiveId" clId="{3CAC7524-FA71-4212-BE11-EAD567E3C101}" dt="2023-01-13T11:29:41.104" v="28"/>
        <pc:sldMkLst>
          <pc:docMk/>
          <pc:sldMk cId="791300187" sldId="280"/>
        </pc:sldMkLst>
        <pc:spChg chg="mod">
          <ac:chgData name="Alfred Smith" userId="3c60a3631c0db8ad" providerId="LiveId" clId="{3CAC7524-FA71-4212-BE11-EAD567E3C101}" dt="2023-01-13T11:29:26.097" v="26"/>
          <ac:spMkLst>
            <pc:docMk/>
            <pc:sldMk cId="791300187" sldId="280"/>
            <ac:spMk id="2" creationId="{0016719F-BBDB-D818-1F8C-D0B84C670419}"/>
          </ac:spMkLst>
        </pc:spChg>
      </pc:sldChg>
      <pc:sldChg chg="addSp delSp modSp mod modTransition modAnim">
        <pc:chgData name="Alfred Smith" userId="3c60a3631c0db8ad" providerId="LiveId" clId="{3CAC7524-FA71-4212-BE11-EAD567E3C101}" dt="2023-01-13T11:31:03.735" v="52"/>
        <pc:sldMkLst>
          <pc:docMk/>
          <pc:sldMk cId="1922139011" sldId="281"/>
        </pc:sldMkLst>
        <pc:spChg chg="add mod">
          <ac:chgData name="Alfred Smith" userId="3c60a3631c0db8ad" providerId="LiveId" clId="{3CAC7524-FA71-4212-BE11-EAD567E3C101}" dt="2023-01-13T11:31:03.735" v="52"/>
          <ac:spMkLst>
            <pc:docMk/>
            <pc:sldMk cId="1922139011" sldId="281"/>
            <ac:spMk id="2" creationId="{F84FC2A4-A366-1156-A948-C4813A8E5989}"/>
          </ac:spMkLst>
        </pc:spChg>
        <pc:spChg chg="del">
          <ac:chgData name="Alfred Smith" userId="3c60a3631c0db8ad" providerId="LiveId" clId="{3CAC7524-FA71-4212-BE11-EAD567E3C101}" dt="2023-01-13T11:29:49.753" v="29" actId="478"/>
          <ac:spMkLst>
            <pc:docMk/>
            <pc:sldMk cId="1922139011" sldId="281"/>
            <ac:spMk id="3" creationId="{A58184BD-88F1-BA02-40C1-D8403D0EEC0D}"/>
          </ac:spMkLst>
        </pc:spChg>
        <pc:picChg chg="del">
          <ac:chgData name="Alfred Smith" userId="3c60a3631c0db8ad" providerId="LiveId" clId="{3CAC7524-FA71-4212-BE11-EAD567E3C101}" dt="2023-01-13T11:29:41.104" v="28"/>
          <ac:picMkLst>
            <pc:docMk/>
            <pc:sldMk cId="1922139011" sldId="281"/>
            <ac:picMk id="6" creationId="{6DAE19E4-AEBD-F73C-552D-AA413E54AE17}"/>
          </ac:picMkLst>
        </pc:picChg>
      </pc:sldChg>
      <pc:sldChg chg="modSp mod modTransition">
        <pc:chgData name="Alfred Smith" userId="3c60a3631c0db8ad" providerId="LiveId" clId="{3CAC7524-FA71-4212-BE11-EAD567E3C101}" dt="2023-01-13T11:29:41.104" v="28"/>
        <pc:sldMkLst>
          <pc:docMk/>
          <pc:sldMk cId="1126511635" sldId="282"/>
        </pc:sldMkLst>
        <pc:spChg chg="mod">
          <ac:chgData name="Alfred Smith" userId="3c60a3631c0db8ad" providerId="LiveId" clId="{3CAC7524-FA71-4212-BE11-EAD567E3C101}" dt="2023-01-13T11:29:30.689" v="27"/>
          <ac:spMkLst>
            <pc:docMk/>
            <pc:sldMk cId="1126511635" sldId="282"/>
            <ac:spMk id="3" creationId="{B6CE3869-9DF3-F577-8F1A-A4607144A08E}"/>
          </ac:spMkLst>
        </pc:spChg>
      </pc:sldChg>
      <pc:sldChg chg="addSp delSp modSp mod modTransition modAnim">
        <pc:chgData name="Alfred Smith" userId="3c60a3631c0db8ad" providerId="LiveId" clId="{3CAC7524-FA71-4212-BE11-EAD567E3C101}" dt="2023-01-13T11:30:41.667" v="44"/>
        <pc:sldMkLst>
          <pc:docMk/>
          <pc:sldMk cId="2278328111" sldId="296"/>
        </pc:sldMkLst>
        <pc:spChg chg="add mod">
          <ac:chgData name="Alfred Smith" userId="3c60a3631c0db8ad" providerId="LiveId" clId="{3CAC7524-FA71-4212-BE11-EAD567E3C101}" dt="2023-01-13T11:30:41.667" v="44"/>
          <ac:spMkLst>
            <pc:docMk/>
            <pc:sldMk cId="2278328111" sldId="296"/>
            <ac:spMk id="2" creationId="{AC7C9846-C44C-6D06-2779-91B4483BDF6F}"/>
          </ac:spMkLst>
        </pc:spChg>
        <pc:spChg chg="del">
          <ac:chgData name="Alfred Smith" userId="3c60a3631c0db8ad" providerId="LiveId" clId="{3CAC7524-FA71-4212-BE11-EAD567E3C101}" dt="2023-01-13T11:30:07.321" v="37" actId="478"/>
          <ac:spMkLst>
            <pc:docMk/>
            <pc:sldMk cId="2278328111" sldId="296"/>
            <ac:spMk id="3" creationId="{A58184BD-88F1-BA02-40C1-D8403D0EEC0D}"/>
          </ac:spMkLst>
        </pc:spChg>
        <pc:picChg chg="del">
          <ac:chgData name="Alfred Smith" userId="3c60a3631c0db8ad" providerId="LiveId" clId="{3CAC7524-FA71-4212-BE11-EAD567E3C101}" dt="2023-01-13T11:29:41.104" v="28"/>
          <ac:picMkLst>
            <pc:docMk/>
            <pc:sldMk cId="2278328111" sldId="296"/>
            <ac:picMk id="5" creationId="{B09C54D1-0110-EAF1-A854-D4C8A682CFB8}"/>
          </ac:picMkLst>
        </pc:picChg>
      </pc:sldChg>
      <pc:sldChg chg="modSp mod modTransition">
        <pc:chgData name="Alfred Smith" userId="3c60a3631c0db8ad" providerId="LiveId" clId="{3CAC7524-FA71-4212-BE11-EAD567E3C101}" dt="2023-01-13T11:29:41.104" v="28"/>
        <pc:sldMkLst>
          <pc:docMk/>
          <pc:sldMk cId="530989435" sldId="297"/>
        </pc:sldMkLst>
        <pc:spChg chg="mod">
          <ac:chgData name="Alfred Smith" userId="3c60a3631c0db8ad" providerId="LiveId" clId="{3CAC7524-FA71-4212-BE11-EAD567E3C101}" dt="2023-01-13T11:28:38.005" v="19"/>
          <ac:spMkLst>
            <pc:docMk/>
            <pc:sldMk cId="530989435" sldId="297"/>
            <ac:spMk id="2" creationId="{A5D168E2-735C-67B7-BB72-88183683BAC5}"/>
          </ac:spMkLst>
        </pc:spChg>
      </pc:sldChg>
    </pc:docChg>
  </pc:docChgLst>
  <pc:docChgLst>
    <pc:chgData name="Leonie Smith" userId="fed1330f33f5650e" providerId="LiveId" clId="{4D1ABCC0-5606-4813-BCDB-7E9765DBF53A}"/>
    <pc:docChg chg="modSld">
      <pc:chgData name="Leonie Smith" userId="fed1330f33f5650e" providerId="LiveId" clId="{4D1ABCC0-5606-4813-BCDB-7E9765DBF53A}" dt="2024-02-09T04:02:00.727" v="108"/>
      <pc:docMkLst>
        <pc:docMk/>
      </pc:docMkLst>
      <pc:sldChg chg="addSp delSp modSp mod modTransition modAnim">
        <pc:chgData name="Leonie Smith" userId="fed1330f33f5650e" providerId="LiveId" clId="{4D1ABCC0-5606-4813-BCDB-7E9765DBF53A}" dt="2024-02-09T03:58:58.209" v="105"/>
        <pc:sldMkLst>
          <pc:docMk/>
          <pc:sldMk cId="1499918570" sldId="257"/>
        </pc:sldMkLst>
        <pc:picChg chg="add del mod">
          <ac:chgData name="Leonie Smith" userId="fed1330f33f5650e" providerId="LiveId" clId="{4D1ABCC0-5606-4813-BCDB-7E9765DBF53A}" dt="2024-02-09T03:38:22.705" v="2"/>
          <ac:picMkLst>
            <pc:docMk/>
            <pc:sldMk cId="1499918570" sldId="257"/>
            <ac:picMk id="6" creationId="{80C76A08-5250-22B2-234B-A737916C1F3B}"/>
          </ac:picMkLst>
        </pc:picChg>
        <pc:picChg chg="add del mod ord">
          <ac:chgData name="Leonie Smith" userId="fed1330f33f5650e" providerId="LiveId" clId="{4D1ABCC0-5606-4813-BCDB-7E9765DBF53A}" dt="2024-02-09T03:38:28.770" v="3"/>
          <ac:picMkLst>
            <pc:docMk/>
            <pc:sldMk cId="1499918570" sldId="257"/>
            <ac:picMk id="9" creationId="{B1B04625-E327-C3C8-495F-BBD6A9E709B7}"/>
          </ac:picMkLst>
        </pc:picChg>
        <pc:picChg chg="add del mod">
          <ac:chgData name="Leonie Smith" userId="fed1330f33f5650e" providerId="LiveId" clId="{4D1ABCC0-5606-4813-BCDB-7E9765DBF53A}" dt="2024-02-09T03:38:34.099" v="5"/>
          <ac:picMkLst>
            <pc:docMk/>
            <pc:sldMk cId="1499918570" sldId="257"/>
            <ac:picMk id="10" creationId="{FD132709-93C4-0E65-DB94-6D11B4C163EC}"/>
          </ac:picMkLst>
        </pc:picChg>
        <pc:picChg chg="add del mod ord">
          <ac:chgData name="Leonie Smith" userId="fed1330f33f5650e" providerId="LiveId" clId="{4D1ABCC0-5606-4813-BCDB-7E9765DBF53A}" dt="2024-02-09T03:38:40.279" v="6"/>
          <ac:picMkLst>
            <pc:docMk/>
            <pc:sldMk cId="1499918570" sldId="257"/>
            <ac:picMk id="14" creationId="{9482BF0D-BC4A-0FD4-3BA6-C2A2F4240FA7}"/>
          </ac:picMkLst>
        </pc:picChg>
        <pc:picChg chg="add del mod">
          <ac:chgData name="Leonie Smith" userId="fed1330f33f5650e" providerId="LiveId" clId="{4D1ABCC0-5606-4813-BCDB-7E9765DBF53A}" dt="2024-02-09T03:38:41.663" v="8"/>
          <ac:picMkLst>
            <pc:docMk/>
            <pc:sldMk cId="1499918570" sldId="257"/>
            <ac:picMk id="15" creationId="{AA6A82D0-539E-5731-306B-7652B2B7B676}"/>
          </ac:picMkLst>
        </pc:picChg>
        <pc:picChg chg="add del mod ord">
          <ac:chgData name="Leonie Smith" userId="fed1330f33f5650e" providerId="LiveId" clId="{4D1ABCC0-5606-4813-BCDB-7E9765DBF53A}" dt="2024-02-09T03:38:47.574" v="9"/>
          <ac:picMkLst>
            <pc:docMk/>
            <pc:sldMk cId="1499918570" sldId="257"/>
            <ac:picMk id="18" creationId="{C59FB807-423B-EBCF-C1FC-6AE2702096BA}"/>
          </ac:picMkLst>
        </pc:picChg>
        <pc:picChg chg="add del mod">
          <ac:chgData name="Leonie Smith" userId="fed1330f33f5650e" providerId="LiveId" clId="{4D1ABCC0-5606-4813-BCDB-7E9765DBF53A}" dt="2024-02-09T03:58:25.548" v="98"/>
          <ac:picMkLst>
            <pc:docMk/>
            <pc:sldMk cId="1499918570" sldId="257"/>
            <ac:picMk id="19" creationId="{5E674F14-AC3F-9659-6171-E160E9978DB4}"/>
          </ac:picMkLst>
        </pc:picChg>
        <pc:picChg chg="add del mod ord">
          <ac:chgData name="Leonie Smith" userId="fed1330f33f5650e" providerId="LiveId" clId="{4D1ABCC0-5606-4813-BCDB-7E9765DBF53A}" dt="2024-02-09T03:58:31.503" v="99"/>
          <ac:picMkLst>
            <pc:docMk/>
            <pc:sldMk cId="1499918570" sldId="257"/>
            <ac:picMk id="24" creationId="{2144D819-0B6E-B725-E3F4-C6F3C9B5172D}"/>
          </ac:picMkLst>
        </pc:picChg>
        <pc:picChg chg="add del mod">
          <ac:chgData name="Leonie Smith" userId="fed1330f33f5650e" providerId="LiveId" clId="{4D1ABCC0-5606-4813-BCDB-7E9765DBF53A}" dt="2024-02-09T03:58:39.499" v="101"/>
          <ac:picMkLst>
            <pc:docMk/>
            <pc:sldMk cId="1499918570" sldId="257"/>
            <ac:picMk id="25" creationId="{B1D9EE8E-8600-161F-3D43-1D5D61A723BB}"/>
          </ac:picMkLst>
        </pc:picChg>
        <pc:picChg chg="add del mod ord">
          <ac:chgData name="Leonie Smith" userId="fed1330f33f5650e" providerId="LiveId" clId="{4D1ABCC0-5606-4813-BCDB-7E9765DBF53A}" dt="2024-02-09T03:58:45.445" v="102"/>
          <ac:picMkLst>
            <pc:docMk/>
            <pc:sldMk cId="1499918570" sldId="257"/>
            <ac:picMk id="30" creationId="{DD4F560E-C7F1-3DD5-03A6-CD292DC53DD4}"/>
          </ac:picMkLst>
        </pc:picChg>
        <pc:picChg chg="add del mod">
          <ac:chgData name="Leonie Smith" userId="fed1330f33f5650e" providerId="LiveId" clId="{4D1ABCC0-5606-4813-BCDB-7E9765DBF53A}" dt="2024-02-09T03:58:52.049" v="104"/>
          <ac:picMkLst>
            <pc:docMk/>
            <pc:sldMk cId="1499918570" sldId="257"/>
            <ac:picMk id="31" creationId="{CE3F5919-08B2-EE58-DC46-F35F7C71F7A9}"/>
          </ac:picMkLst>
        </pc:picChg>
        <pc:picChg chg="add del mod ord">
          <ac:chgData name="Leonie Smith" userId="fed1330f33f5650e" providerId="LiveId" clId="{4D1ABCC0-5606-4813-BCDB-7E9765DBF53A}" dt="2024-02-09T03:58:58.209" v="105"/>
          <ac:picMkLst>
            <pc:docMk/>
            <pc:sldMk cId="1499918570" sldId="257"/>
            <ac:picMk id="36" creationId="{1415D32E-4DA7-1956-35D6-369DEE87FC09}"/>
          </ac:picMkLst>
        </pc:picChg>
        <pc:picChg chg="add mod">
          <ac:chgData name="Leonie Smith" userId="fed1330f33f5650e" providerId="LiveId" clId="{4D1ABCC0-5606-4813-BCDB-7E9765DBF53A}" dt="2024-02-09T03:58:58.209" v="105"/>
          <ac:picMkLst>
            <pc:docMk/>
            <pc:sldMk cId="1499918570" sldId="257"/>
            <ac:picMk id="37" creationId="{D0C95236-FE5E-0EF3-05CD-6E7DB5C08878}"/>
          </ac:picMkLst>
        </pc:picChg>
      </pc:sldChg>
      <pc:sldChg chg="addSp modSp">
        <pc:chgData name="Leonie Smith" userId="fed1330f33f5650e" providerId="LiveId" clId="{4D1ABCC0-5606-4813-BCDB-7E9765DBF53A}" dt="2024-02-09T03:58:01.964" v="96"/>
        <pc:sldMkLst>
          <pc:docMk/>
          <pc:sldMk cId="454763615" sldId="259"/>
        </pc:sldMkLst>
        <pc:picChg chg="add mod">
          <ac:chgData name="Leonie Smith" userId="fed1330f33f5650e" providerId="LiveId" clId="{4D1ABCC0-5606-4813-BCDB-7E9765DBF53A}" dt="2024-02-09T03:58:01.964" v="96"/>
          <ac:picMkLst>
            <pc:docMk/>
            <pc:sldMk cId="454763615" sldId="259"/>
            <ac:picMk id="7" creationId="{55E8785B-D5F9-53EB-49B0-FA4CE7598496}"/>
          </ac:picMkLst>
        </pc:picChg>
      </pc:sldChg>
      <pc:sldChg chg="addSp delSp modSp mod modTransition modAnim">
        <pc:chgData name="Leonie Smith" userId="fed1330f33f5650e" providerId="LiveId" clId="{4D1ABCC0-5606-4813-BCDB-7E9765DBF53A}" dt="2024-02-09T03:42:46.917" v="34"/>
        <pc:sldMkLst>
          <pc:docMk/>
          <pc:sldMk cId="2346136586" sldId="260"/>
        </pc:sldMkLst>
        <pc:picChg chg="add del mod">
          <ac:chgData name="Leonie Smith" userId="fed1330f33f5650e" providerId="LiveId" clId="{4D1ABCC0-5606-4813-BCDB-7E9765DBF53A}" dt="2024-02-09T03:40:05.645" v="12"/>
          <ac:picMkLst>
            <pc:docMk/>
            <pc:sldMk cId="2346136586" sldId="260"/>
            <ac:picMk id="6" creationId="{E11F985B-9768-5E11-2F06-B8B617DC1AE4}"/>
          </ac:picMkLst>
        </pc:picChg>
        <pc:picChg chg="add del mod ord">
          <ac:chgData name="Leonie Smith" userId="fed1330f33f5650e" providerId="LiveId" clId="{4D1ABCC0-5606-4813-BCDB-7E9765DBF53A}" dt="2024-02-09T03:40:17.308" v="13"/>
          <ac:picMkLst>
            <pc:docMk/>
            <pc:sldMk cId="2346136586" sldId="260"/>
            <ac:picMk id="9" creationId="{CCF399E6-8C76-7EA3-7A6F-50D065070C6E}"/>
          </ac:picMkLst>
        </pc:picChg>
        <pc:picChg chg="add del mod">
          <ac:chgData name="Leonie Smith" userId="fed1330f33f5650e" providerId="LiveId" clId="{4D1ABCC0-5606-4813-BCDB-7E9765DBF53A}" dt="2024-02-09T03:40:18.732" v="15"/>
          <ac:picMkLst>
            <pc:docMk/>
            <pc:sldMk cId="2346136586" sldId="260"/>
            <ac:picMk id="10" creationId="{72068765-F16D-298D-19AC-C53F837BB681}"/>
          </ac:picMkLst>
        </pc:picChg>
        <pc:picChg chg="add del mod ord">
          <ac:chgData name="Leonie Smith" userId="fed1330f33f5650e" providerId="LiveId" clId="{4D1ABCC0-5606-4813-BCDB-7E9765DBF53A}" dt="2024-02-09T03:40:24.006" v="16"/>
          <ac:picMkLst>
            <pc:docMk/>
            <pc:sldMk cId="2346136586" sldId="260"/>
            <ac:picMk id="13" creationId="{666FF200-B46E-A28D-882C-D00881DF0B4E}"/>
          </ac:picMkLst>
        </pc:picChg>
        <pc:picChg chg="add del mod">
          <ac:chgData name="Leonie Smith" userId="fed1330f33f5650e" providerId="LiveId" clId="{4D1ABCC0-5606-4813-BCDB-7E9765DBF53A}" dt="2024-02-09T03:40:25.628" v="18"/>
          <ac:picMkLst>
            <pc:docMk/>
            <pc:sldMk cId="2346136586" sldId="260"/>
            <ac:picMk id="14" creationId="{24FA26AA-0391-B24E-3E82-97D8F17AB3D3}"/>
          </ac:picMkLst>
        </pc:picChg>
        <pc:picChg chg="add del mod ord">
          <ac:chgData name="Leonie Smith" userId="fed1330f33f5650e" providerId="LiveId" clId="{4D1ABCC0-5606-4813-BCDB-7E9765DBF53A}" dt="2024-02-09T03:40:40.285" v="19"/>
          <ac:picMkLst>
            <pc:docMk/>
            <pc:sldMk cId="2346136586" sldId="260"/>
            <ac:picMk id="17" creationId="{6F1F9023-6EAE-D74D-CF48-6D887CE178F6}"/>
          </ac:picMkLst>
        </pc:picChg>
        <pc:picChg chg="add del mod">
          <ac:chgData name="Leonie Smith" userId="fed1330f33f5650e" providerId="LiveId" clId="{4D1ABCC0-5606-4813-BCDB-7E9765DBF53A}" dt="2024-02-09T03:40:41.717" v="21"/>
          <ac:picMkLst>
            <pc:docMk/>
            <pc:sldMk cId="2346136586" sldId="260"/>
            <ac:picMk id="18" creationId="{73B7B3BE-3DF5-C9A5-F947-1B3FF8B8D08C}"/>
          </ac:picMkLst>
        </pc:picChg>
        <pc:picChg chg="add del mod ord">
          <ac:chgData name="Leonie Smith" userId="fed1330f33f5650e" providerId="LiveId" clId="{4D1ABCC0-5606-4813-BCDB-7E9765DBF53A}" dt="2024-02-09T03:40:58.268" v="22"/>
          <ac:picMkLst>
            <pc:docMk/>
            <pc:sldMk cId="2346136586" sldId="260"/>
            <ac:picMk id="21" creationId="{9AAACE1C-344F-E8B3-EA63-DE87B4259005}"/>
          </ac:picMkLst>
        </pc:picChg>
        <pc:picChg chg="add del mod">
          <ac:chgData name="Leonie Smith" userId="fed1330f33f5650e" providerId="LiveId" clId="{4D1ABCC0-5606-4813-BCDB-7E9765DBF53A}" dt="2024-02-09T03:41:08.899" v="24"/>
          <ac:picMkLst>
            <pc:docMk/>
            <pc:sldMk cId="2346136586" sldId="260"/>
            <ac:picMk id="22" creationId="{230C9023-BE1D-3122-A0CA-18D81D79DD82}"/>
          </ac:picMkLst>
        </pc:picChg>
        <pc:picChg chg="add del mod ord">
          <ac:chgData name="Leonie Smith" userId="fed1330f33f5650e" providerId="LiveId" clId="{4D1ABCC0-5606-4813-BCDB-7E9765DBF53A}" dt="2024-02-09T03:41:24.318" v="25"/>
          <ac:picMkLst>
            <pc:docMk/>
            <pc:sldMk cId="2346136586" sldId="260"/>
            <ac:picMk id="26" creationId="{DD7F3BD0-7387-F0A5-3878-04EA87E97FBD}"/>
          </ac:picMkLst>
        </pc:picChg>
        <pc:picChg chg="add del mod">
          <ac:chgData name="Leonie Smith" userId="fed1330f33f5650e" providerId="LiveId" clId="{4D1ABCC0-5606-4813-BCDB-7E9765DBF53A}" dt="2024-02-09T03:41:26.506" v="27"/>
          <ac:picMkLst>
            <pc:docMk/>
            <pc:sldMk cId="2346136586" sldId="260"/>
            <ac:picMk id="27" creationId="{76B36FE2-EE1D-E7D3-A9FA-925AD8A63B8F}"/>
          </ac:picMkLst>
        </pc:picChg>
        <pc:picChg chg="add del mod ord">
          <ac:chgData name="Leonie Smith" userId="fed1330f33f5650e" providerId="LiveId" clId="{4D1ABCC0-5606-4813-BCDB-7E9765DBF53A}" dt="2024-02-09T03:41:43.919" v="28"/>
          <ac:picMkLst>
            <pc:docMk/>
            <pc:sldMk cId="2346136586" sldId="260"/>
            <ac:picMk id="30" creationId="{2F7E009B-7C16-3B4D-6846-CF31F07DD07A}"/>
          </ac:picMkLst>
        </pc:picChg>
        <pc:picChg chg="add del mod">
          <ac:chgData name="Leonie Smith" userId="fed1330f33f5650e" providerId="LiveId" clId="{4D1ABCC0-5606-4813-BCDB-7E9765DBF53A}" dt="2024-02-09T03:41:59.981" v="30"/>
          <ac:picMkLst>
            <pc:docMk/>
            <pc:sldMk cId="2346136586" sldId="260"/>
            <ac:picMk id="31" creationId="{BC35D390-6019-1516-766C-C2027C42CDF0}"/>
          </ac:picMkLst>
        </pc:picChg>
        <pc:picChg chg="add del mod ord">
          <ac:chgData name="Leonie Smith" userId="fed1330f33f5650e" providerId="LiveId" clId="{4D1ABCC0-5606-4813-BCDB-7E9765DBF53A}" dt="2024-02-09T03:42:19.133" v="31"/>
          <ac:picMkLst>
            <pc:docMk/>
            <pc:sldMk cId="2346136586" sldId="260"/>
            <ac:picMk id="35" creationId="{DA11AF5C-6A87-DE96-395D-3B244FF89ECC}"/>
          </ac:picMkLst>
        </pc:picChg>
        <pc:picChg chg="add del mod">
          <ac:chgData name="Leonie Smith" userId="fed1330f33f5650e" providerId="LiveId" clId="{4D1ABCC0-5606-4813-BCDB-7E9765DBF53A}" dt="2024-02-09T03:42:27.311" v="33"/>
          <ac:picMkLst>
            <pc:docMk/>
            <pc:sldMk cId="2346136586" sldId="260"/>
            <ac:picMk id="36" creationId="{FDB9D939-72D9-4C03-29E7-64C51E32B9C2}"/>
          </ac:picMkLst>
        </pc:picChg>
        <pc:picChg chg="add del mod ord">
          <ac:chgData name="Leonie Smith" userId="fed1330f33f5650e" providerId="LiveId" clId="{4D1ABCC0-5606-4813-BCDB-7E9765DBF53A}" dt="2024-02-09T03:42:46.917" v="34"/>
          <ac:picMkLst>
            <pc:docMk/>
            <pc:sldMk cId="2346136586" sldId="260"/>
            <ac:picMk id="40" creationId="{8FACAC71-634E-AD31-17E7-AFD3C7AAA617}"/>
          </ac:picMkLst>
        </pc:picChg>
        <pc:picChg chg="add mod">
          <ac:chgData name="Leonie Smith" userId="fed1330f33f5650e" providerId="LiveId" clId="{4D1ABCC0-5606-4813-BCDB-7E9765DBF53A}" dt="2024-02-09T03:42:46.917" v="34"/>
          <ac:picMkLst>
            <pc:docMk/>
            <pc:sldMk cId="2346136586" sldId="260"/>
            <ac:picMk id="41" creationId="{AB9A6934-0F3C-4A04-7132-718265EA32D0}"/>
          </ac:picMkLst>
        </pc:picChg>
      </pc:sldChg>
      <pc:sldChg chg="addSp delSp modSp mod modTransition modAnim">
        <pc:chgData name="Leonie Smith" userId="fed1330f33f5650e" providerId="LiveId" clId="{4D1ABCC0-5606-4813-BCDB-7E9765DBF53A}" dt="2024-02-09T03:43:56.637" v="38"/>
        <pc:sldMkLst>
          <pc:docMk/>
          <pc:sldMk cId="4037329247" sldId="261"/>
        </pc:sldMkLst>
        <pc:picChg chg="add del mod">
          <ac:chgData name="Leonie Smith" userId="fed1330f33f5650e" providerId="LiveId" clId="{4D1ABCC0-5606-4813-BCDB-7E9765DBF53A}" dt="2024-02-09T03:43:40.651" v="37"/>
          <ac:picMkLst>
            <pc:docMk/>
            <pc:sldMk cId="4037329247" sldId="261"/>
            <ac:picMk id="6" creationId="{3443F46C-C2F5-CEDD-9F39-14BD0C351C19}"/>
          </ac:picMkLst>
        </pc:picChg>
        <pc:picChg chg="add del mod ord">
          <ac:chgData name="Leonie Smith" userId="fed1330f33f5650e" providerId="LiveId" clId="{4D1ABCC0-5606-4813-BCDB-7E9765DBF53A}" dt="2024-02-09T03:43:56.637" v="38"/>
          <ac:picMkLst>
            <pc:docMk/>
            <pc:sldMk cId="4037329247" sldId="261"/>
            <ac:picMk id="10" creationId="{7198416D-4993-973C-22C2-E3076120A740}"/>
          </ac:picMkLst>
        </pc:picChg>
        <pc:picChg chg="add mod">
          <ac:chgData name="Leonie Smith" userId="fed1330f33f5650e" providerId="LiveId" clId="{4D1ABCC0-5606-4813-BCDB-7E9765DBF53A}" dt="2024-02-09T03:43:56.637" v="38"/>
          <ac:picMkLst>
            <pc:docMk/>
            <pc:sldMk cId="4037329247" sldId="261"/>
            <ac:picMk id="11" creationId="{7229512F-DF1E-250B-CE1E-CB3E4433E277}"/>
          </ac:picMkLst>
        </pc:picChg>
      </pc:sldChg>
      <pc:sldChg chg="addSp modSp">
        <pc:chgData name="Leonie Smith" userId="fed1330f33f5650e" providerId="LiveId" clId="{4D1ABCC0-5606-4813-BCDB-7E9765DBF53A}" dt="2024-02-09T03:46:42.889" v="46"/>
        <pc:sldMkLst>
          <pc:docMk/>
          <pc:sldMk cId="1909638311" sldId="262"/>
        </pc:sldMkLst>
        <pc:picChg chg="add mod">
          <ac:chgData name="Leonie Smith" userId="fed1330f33f5650e" providerId="LiveId" clId="{4D1ABCC0-5606-4813-BCDB-7E9765DBF53A}" dt="2024-02-09T03:46:42.889" v="46"/>
          <ac:picMkLst>
            <pc:docMk/>
            <pc:sldMk cId="1909638311" sldId="262"/>
            <ac:picMk id="6" creationId="{DCFBE6EC-89AA-60EA-81E4-D09BE1A5953F}"/>
          </ac:picMkLst>
        </pc:picChg>
      </pc:sldChg>
      <pc:sldChg chg="addSp delSp modSp mod modTransition modAnim">
        <pc:chgData name="Leonie Smith" userId="fed1330f33f5650e" providerId="LiveId" clId="{4D1ABCC0-5606-4813-BCDB-7E9765DBF53A}" dt="2024-02-09T03:48:41.287" v="50"/>
        <pc:sldMkLst>
          <pc:docMk/>
          <pc:sldMk cId="4044745628" sldId="264"/>
        </pc:sldMkLst>
        <pc:picChg chg="add del mod">
          <ac:chgData name="Leonie Smith" userId="fed1330f33f5650e" providerId="LiveId" clId="{4D1ABCC0-5606-4813-BCDB-7E9765DBF53A}" dt="2024-02-09T03:48:24.040" v="49"/>
          <ac:picMkLst>
            <pc:docMk/>
            <pc:sldMk cId="4044745628" sldId="264"/>
            <ac:picMk id="6" creationId="{B5A2EE77-D72D-9B06-1F63-1E30AC1459FB}"/>
          </ac:picMkLst>
        </pc:picChg>
        <pc:picChg chg="add del mod ord">
          <ac:chgData name="Leonie Smith" userId="fed1330f33f5650e" providerId="LiveId" clId="{4D1ABCC0-5606-4813-BCDB-7E9765DBF53A}" dt="2024-02-09T03:48:41.287" v="50"/>
          <ac:picMkLst>
            <pc:docMk/>
            <pc:sldMk cId="4044745628" sldId="264"/>
            <ac:picMk id="9" creationId="{2B18EC78-1F8E-A44A-1504-7C1CBF5A701C}"/>
          </ac:picMkLst>
        </pc:picChg>
        <pc:picChg chg="add mod">
          <ac:chgData name="Leonie Smith" userId="fed1330f33f5650e" providerId="LiveId" clId="{4D1ABCC0-5606-4813-BCDB-7E9765DBF53A}" dt="2024-02-09T03:48:41.287" v="50"/>
          <ac:picMkLst>
            <pc:docMk/>
            <pc:sldMk cId="4044745628" sldId="264"/>
            <ac:picMk id="10" creationId="{76C013DD-0F77-C16D-D279-1B9AFF43973F}"/>
          </ac:picMkLst>
        </pc:picChg>
      </pc:sldChg>
      <pc:sldChg chg="addSp delSp modSp mod modTransition modAnim">
        <pc:chgData name="Leonie Smith" userId="fed1330f33f5650e" providerId="LiveId" clId="{4D1ABCC0-5606-4813-BCDB-7E9765DBF53A}" dt="2024-02-09T03:50:08.634" v="54"/>
        <pc:sldMkLst>
          <pc:docMk/>
          <pc:sldMk cId="978260341" sldId="265"/>
        </pc:sldMkLst>
        <pc:picChg chg="add del mod">
          <ac:chgData name="Leonie Smith" userId="fed1330f33f5650e" providerId="LiveId" clId="{4D1ABCC0-5606-4813-BCDB-7E9765DBF53A}" dt="2024-02-09T03:49:41.437" v="53"/>
          <ac:picMkLst>
            <pc:docMk/>
            <pc:sldMk cId="978260341" sldId="265"/>
            <ac:picMk id="6" creationId="{791E737C-AC37-ADDE-4FA7-33D0150419FF}"/>
          </ac:picMkLst>
        </pc:picChg>
        <pc:picChg chg="add del mod ord">
          <ac:chgData name="Leonie Smith" userId="fed1330f33f5650e" providerId="LiveId" clId="{4D1ABCC0-5606-4813-BCDB-7E9765DBF53A}" dt="2024-02-09T03:50:08.634" v="54"/>
          <ac:picMkLst>
            <pc:docMk/>
            <pc:sldMk cId="978260341" sldId="265"/>
            <ac:picMk id="9" creationId="{49DED38F-C27B-28B9-EAE6-9389332D30DC}"/>
          </ac:picMkLst>
        </pc:picChg>
        <pc:picChg chg="add mod">
          <ac:chgData name="Leonie Smith" userId="fed1330f33f5650e" providerId="LiveId" clId="{4D1ABCC0-5606-4813-BCDB-7E9765DBF53A}" dt="2024-02-09T03:50:08.634" v="54"/>
          <ac:picMkLst>
            <pc:docMk/>
            <pc:sldMk cId="978260341" sldId="265"/>
            <ac:picMk id="10" creationId="{A90F6B33-2819-B9A4-9892-2C428638251D}"/>
          </ac:picMkLst>
        </pc:picChg>
      </pc:sldChg>
      <pc:sldChg chg="addSp delSp modSp mod modTransition modAnim">
        <pc:chgData name="Leonie Smith" userId="fed1330f33f5650e" providerId="LiveId" clId="{4D1ABCC0-5606-4813-BCDB-7E9765DBF53A}" dt="2024-02-09T03:52:38.603" v="61"/>
        <pc:sldMkLst>
          <pc:docMk/>
          <pc:sldMk cId="3575870363" sldId="266"/>
        </pc:sldMkLst>
        <pc:picChg chg="add del mod">
          <ac:chgData name="Leonie Smith" userId="fed1330f33f5650e" providerId="LiveId" clId="{4D1ABCC0-5606-4813-BCDB-7E9765DBF53A}" dt="2024-02-09T03:51:20.006" v="57"/>
          <ac:picMkLst>
            <pc:docMk/>
            <pc:sldMk cId="3575870363" sldId="266"/>
            <ac:picMk id="6" creationId="{2D165597-58B1-8F4D-6D95-3432A6DCB7CF}"/>
          </ac:picMkLst>
        </pc:picChg>
        <pc:picChg chg="add del mod ord">
          <ac:chgData name="Leonie Smith" userId="fed1330f33f5650e" providerId="LiveId" clId="{4D1ABCC0-5606-4813-BCDB-7E9765DBF53A}" dt="2024-02-09T03:51:45.017" v="58"/>
          <ac:picMkLst>
            <pc:docMk/>
            <pc:sldMk cId="3575870363" sldId="266"/>
            <ac:picMk id="9" creationId="{42026340-38E2-0F77-EFA1-8BD33B70BD2B}"/>
          </ac:picMkLst>
        </pc:picChg>
        <pc:picChg chg="add del mod">
          <ac:chgData name="Leonie Smith" userId="fed1330f33f5650e" providerId="LiveId" clId="{4D1ABCC0-5606-4813-BCDB-7E9765DBF53A}" dt="2024-02-09T03:52:13.214" v="60"/>
          <ac:picMkLst>
            <pc:docMk/>
            <pc:sldMk cId="3575870363" sldId="266"/>
            <ac:picMk id="10" creationId="{B6492653-BAA9-BD69-BEAB-98443978DA23}"/>
          </ac:picMkLst>
        </pc:picChg>
        <pc:picChg chg="add del mod ord">
          <ac:chgData name="Leonie Smith" userId="fed1330f33f5650e" providerId="LiveId" clId="{4D1ABCC0-5606-4813-BCDB-7E9765DBF53A}" dt="2024-02-09T03:52:38.603" v="61"/>
          <ac:picMkLst>
            <pc:docMk/>
            <pc:sldMk cId="3575870363" sldId="266"/>
            <ac:picMk id="15" creationId="{200B3817-025F-4A13-4FC4-10AEEA1F8386}"/>
          </ac:picMkLst>
        </pc:picChg>
        <pc:picChg chg="add mod">
          <ac:chgData name="Leonie Smith" userId="fed1330f33f5650e" providerId="LiveId" clId="{4D1ABCC0-5606-4813-BCDB-7E9765DBF53A}" dt="2024-02-09T03:52:38.603" v="61"/>
          <ac:picMkLst>
            <pc:docMk/>
            <pc:sldMk cId="3575870363" sldId="266"/>
            <ac:picMk id="16" creationId="{4223F2B2-E115-7F90-E6ED-D75C344B1F79}"/>
          </ac:picMkLst>
        </pc:picChg>
      </pc:sldChg>
      <pc:sldChg chg="addSp delSp modSp mod modTransition modAnim">
        <pc:chgData name="Leonie Smith" userId="fed1330f33f5650e" providerId="LiveId" clId="{4D1ABCC0-5606-4813-BCDB-7E9765DBF53A}" dt="2024-02-09T03:54:19.871" v="71"/>
        <pc:sldMkLst>
          <pc:docMk/>
          <pc:sldMk cId="4017137865" sldId="267"/>
        </pc:sldMkLst>
        <pc:picChg chg="add del mod">
          <ac:chgData name="Leonie Smith" userId="fed1330f33f5650e" providerId="LiveId" clId="{4D1ABCC0-5606-4813-BCDB-7E9765DBF53A}" dt="2024-02-09T03:53:37.173" v="64"/>
          <ac:picMkLst>
            <pc:docMk/>
            <pc:sldMk cId="4017137865" sldId="267"/>
            <ac:picMk id="7" creationId="{C3EEC398-858F-54EE-4996-C85F9B08B0C6}"/>
          </ac:picMkLst>
        </pc:picChg>
        <pc:picChg chg="add del mod ord">
          <ac:chgData name="Leonie Smith" userId="fed1330f33f5650e" providerId="LiveId" clId="{4D1ABCC0-5606-4813-BCDB-7E9765DBF53A}" dt="2024-02-09T03:53:42.192" v="65"/>
          <ac:picMkLst>
            <pc:docMk/>
            <pc:sldMk cId="4017137865" sldId="267"/>
            <ac:picMk id="10" creationId="{64C572F4-1444-BA25-BEBF-AEBC81A664D7}"/>
          </ac:picMkLst>
        </pc:picChg>
        <pc:picChg chg="add del mod">
          <ac:chgData name="Leonie Smith" userId="fed1330f33f5650e" providerId="LiveId" clId="{4D1ABCC0-5606-4813-BCDB-7E9765DBF53A}" dt="2024-02-09T03:53:43.274" v="67"/>
          <ac:picMkLst>
            <pc:docMk/>
            <pc:sldMk cId="4017137865" sldId="267"/>
            <ac:picMk id="11" creationId="{CE0B2601-F696-B3FB-E16B-969452C0F6BD}"/>
          </ac:picMkLst>
        </pc:picChg>
        <pc:picChg chg="add del mod ord">
          <ac:chgData name="Leonie Smith" userId="fed1330f33f5650e" providerId="LiveId" clId="{4D1ABCC0-5606-4813-BCDB-7E9765DBF53A}" dt="2024-02-09T03:53:58.991" v="68"/>
          <ac:picMkLst>
            <pc:docMk/>
            <pc:sldMk cId="4017137865" sldId="267"/>
            <ac:picMk id="14" creationId="{42AC0A7E-2AAB-D754-0024-256BD468F295}"/>
          </ac:picMkLst>
        </pc:picChg>
        <pc:picChg chg="add del mod">
          <ac:chgData name="Leonie Smith" userId="fed1330f33f5650e" providerId="LiveId" clId="{4D1ABCC0-5606-4813-BCDB-7E9765DBF53A}" dt="2024-02-09T03:54:03.254" v="70"/>
          <ac:picMkLst>
            <pc:docMk/>
            <pc:sldMk cId="4017137865" sldId="267"/>
            <ac:picMk id="15" creationId="{CE7BF250-EEC9-5331-12BB-6C82C3934689}"/>
          </ac:picMkLst>
        </pc:picChg>
        <pc:picChg chg="add del mod ord">
          <ac:chgData name="Leonie Smith" userId="fed1330f33f5650e" providerId="LiveId" clId="{4D1ABCC0-5606-4813-BCDB-7E9765DBF53A}" dt="2024-02-09T03:54:19.871" v="71"/>
          <ac:picMkLst>
            <pc:docMk/>
            <pc:sldMk cId="4017137865" sldId="267"/>
            <ac:picMk id="18" creationId="{146FA0C5-C777-B8AB-92F0-6FCBFCD2CD72}"/>
          </ac:picMkLst>
        </pc:picChg>
        <pc:picChg chg="add mod">
          <ac:chgData name="Leonie Smith" userId="fed1330f33f5650e" providerId="LiveId" clId="{4D1ABCC0-5606-4813-BCDB-7E9765DBF53A}" dt="2024-02-09T03:54:19.871" v="71"/>
          <ac:picMkLst>
            <pc:docMk/>
            <pc:sldMk cId="4017137865" sldId="267"/>
            <ac:picMk id="19" creationId="{9BA459BA-201A-418B-E78C-E657B89EB46F}"/>
          </ac:picMkLst>
        </pc:picChg>
      </pc:sldChg>
      <pc:sldChg chg="addSp delSp modSp mod modTransition modAnim">
        <pc:chgData name="Leonie Smith" userId="fed1330f33f5650e" providerId="LiveId" clId="{4D1ABCC0-5606-4813-BCDB-7E9765DBF53A}" dt="2024-02-09T04:02:00.727" v="108"/>
        <pc:sldMkLst>
          <pc:docMk/>
          <pc:sldMk cId="3137811553" sldId="268"/>
        </pc:sldMkLst>
        <pc:picChg chg="add del mod">
          <ac:chgData name="Leonie Smith" userId="fed1330f33f5650e" providerId="LiveId" clId="{4D1ABCC0-5606-4813-BCDB-7E9765DBF53A}" dt="2024-02-09T03:54:54.050" v="74"/>
          <ac:picMkLst>
            <pc:docMk/>
            <pc:sldMk cId="3137811553" sldId="268"/>
            <ac:picMk id="6" creationId="{BED6627F-CFE4-1456-EF87-2470C4A72D75}"/>
          </ac:picMkLst>
        </pc:picChg>
        <pc:picChg chg="add del mod ord">
          <ac:chgData name="Leonie Smith" userId="fed1330f33f5650e" providerId="LiveId" clId="{4D1ABCC0-5606-4813-BCDB-7E9765DBF53A}" dt="2024-02-09T03:55:02.949" v="75"/>
          <ac:picMkLst>
            <pc:docMk/>
            <pc:sldMk cId="3137811553" sldId="268"/>
            <ac:picMk id="9" creationId="{8E5AA31E-F2AE-F848-B78E-8A069C472B29}"/>
          </ac:picMkLst>
        </pc:picChg>
        <pc:picChg chg="add del mod">
          <ac:chgData name="Leonie Smith" userId="fed1330f33f5650e" providerId="LiveId" clId="{4D1ABCC0-5606-4813-BCDB-7E9765DBF53A}" dt="2024-02-09T03:55:09.001" v="77"/>
          <ac:picMkLst>
            <pc:docMk/>
            <pc:sldMk cId="3137811553" sldId="268"/>
            <ac:picMk id="10" creationId="{DEB44CB3-73E5-39F6-4342-8A1F8C561E7A}"/>
          </ac:picMkLst>
        </pc:picChg>
        <pc:picChg chg="add del mod ord">
          <ac:chgData name="Leonie Smith" userId="fed1330f33f5650e" providerId="LiveId" clId="{4D1ABCC0-5606-4813-BCDB-7E9765DBF53A}" dt="2024-02-09T03:55:17.749" v="78"/>
          <ac:picMkLst>
            <pc:docMk/>
            <pc:sldMk cId="3137811553" sldId="268"/>
            <ac:picMk id="13" creationId="{CB56406A-A381-DAA1-5B51-6806D59CF2DA}"/>
          </ac:picMkLst>
        </pc:picChg>
        <pc:picChg chg="add del mod">
          <ac:chgData name="Leonie Smith" userId="fed1330f33f5650e" providerId="LiveId" clId="{4D1ABCC0-5606-4813-BCDB-7E9765DBF53A}" dt="2024-02-09T04:01:49.626" v="107"/>
          <ac:picMkLst>
            <pc:docMk/>
            <pc:sldMk cId="3137811553" sldId="268"/>
            <ac:picMk id="14" creationId="{714D76D0-876B-A85E-D01F-115FCFF6682C}"/>
          </ac:picMkLst>
        </pc:picChg>
        <pc:picChg chg="add del mod ord">
          <ac:chgData name="Leonie Smith" userId="fed1330f33f5650e" providerId="LiveId" clId="{4D1ABCC0-5606-4813-BCDB-7E9765DBF53A}" dt="2024-02-09T04:02:00.727" v="108"/>
          <ac:picMkLst>
            <pc:docMk/>
            <pc:sldMk cId="3137811553" sldId="268"/>
            <ac:picMk id="19" creationId="{7DF821B0-A060-D5D3-E6ED-1A59A2F931C4}"/>
          </ac:picMkLst>
        </pc:picChg>
        <pc:picChg chg="add mod">
          <ac:chgData name="Leonie Smith" userId="fed1330f33f5650e" providerId="LiveId" clId="{4D1ABCC0-5606-4813-BCDB-7E9765DBF53A}" dt="2024-02-09T04:02:00.727" v="108"/>
          <ac:picMkLst>
            <pc:docMk/>
            <pc:sldMk cId="3137811553" sldId="268"/>
            <ac:picMk id="20" creationId="{FE8C1C11-639D-B603-0D4B-0C767AF5DD21}"/>
          </ac:picMkLst>
        </pc:picChg>
      </pc:sldChg>
      <pc:sldChg chg="addSp delSp modSp mod modTransition modAnim">
        <pc:chgData name="Leonie Smith" userId="fed1330f33f5650e" providerId="LiveId" clId="{4D1ABCC0-5606-4813-BCDB-7E9765DBF53A}" dt="2024-02-09T03:56:44.759" v="91"/>
        <pc:sldMkLst>
          <pc:docMk/>
          <pc:sldMk cId="100491716" sldId="269"/>
        </pc:sldMkLst>
        <pc:picChg chg="add del mod">
          <ac:chgData name="Leonie Smith" userId="fed1330f33f5650e" providerId="LiveId" clId="{4D1ABCC0-5606-4813-BCDB-7E9765DBF53A}" dt="2024-02-09T03:56:01.726" v="81"/>
          <ac:picMkLst>
            <pc:docMk/>
            <pc:sldMk cId="100491716" sldId="269"/>
            <ac:picMk id="6" creationId="{F09EA225-72BF-0E49-8A99-5DDE2417969F}"/>
          </ac:picMkLst>
        </pc:picChg>
        <pc:picChg chg="add del mod ord">
          <ac:chgData name="Leonie Smith" userId="fed1330f33f5650e" providerId="LiveId" clId="{4D1ABCC0-5606-4813-BCDB-7E9765DBF53A}" dt="2024-02-09T03:56:07.050" v="82"/>
          <ac:picMkLst>
            <pc:docMk/>
            <pc:sldMk cId="100491716" sldId="269"/>
            <ac:picMk id="9" creationId="{626A466C-D205-9DB3-4965-C0BA956A1C1F}"/>
          </ac:picMkLst>
        </pc:picChg>
        <pc:picChg chg="add del mod">
          <ac:chgData name="Leonie Smith" userId="fed1330f33f5650e" providerId="LiveId" clId="{4D1ABCC0-5606-4813-BCDB-7E9765DBF53A}" dt="2024-02-09T03:56:08.175" v="84"/>
          <ac:picMkLst>
            <pc:docMk/>
            <pc:sldMk cId="100491716" sldId="269"/>
            <ac:picMk id="10" creationId="{EC7271E8-CC56-23F9-43E1-F0EEF4D6B7F0}"/>
          </ac:picMkLst>
        </pc:picChg>
        <pc:picChg chg="add del mod ord">
          <ac:chgData name="Leonie Smith" userId="fed1330f33f5650e" providerId="LiveId" clId="{4D1ABCC0-5606-4813-BCDB-7E9765DBF53A}" dt="2024-02-09T03:56:14.705" v="85"/>
          <ac:picMkLst>
            <pc:docMk/>
            <pc:sldMk cId="100491716" sldId="269"/>
            <ac:picMk id="13" creationId="{2E217CB2-B5BB-9D1D-7B98-539D82D40BF3}"/>
          </ac:picMkLst>
        </pc:picChg>
        <pc:picChg chg="add del mod">
          <ac:chgData name="Leonie Smith" userId="fed1330f33f5650e" providerId="LiveId" clId="{4D1ABCC0-5606-4813-BCDB-7E9765DBF53A}" dt="2024-02-09T03:56:15.697" v="87"/>
          <ac:picMkLst>
            <pc:docMk/>
            <pc:sldMk cId="100491716" sldId="269"/>
            <ac:picMk id="14" creationId="{4797E178-1220-7AC5-5CBF-57EA56B06AE9}"/>
          </ac:picMkLst>
        </pc:picChg>
        <pc:picChg chg="add del mod ord">
          <ac:chgData name="Leonie Smith" userId="fed1330f33f5650e" providerId="LiveId" clId="{4D1ABCC0-5606-4813-BCDB-7E9765DBF53A}" dt="2024-02-09T03:56:22.525" v="88"/>
          <ac:picMkLst>
            <pc:docMk/>
            <pc:sldMk cId="100491716" sldId="269"/>
            <ac:picMk id="17" creationId="{26BA7129-8340-3940-0A51-C3B5C9A81ACA}"/>
          </ac:picMkLst>
        </pc:picChg>
        <pc:picChg chg="add del mod">
          <ac:chgData name="Leonie Smith" userId="fed1330f33f5650e" providerId="LiveId" clId="{4D1ABCC0-5606-4813-BCDB-7E9765DBF53A}" dt="2024-02-09T03:56:23.522" v="90"/>
          <ac:picMkLst>
            <pc:docMk/>
            <pc:sldMk cId="100491716" sldId="269"/>
            <ac:picMk id="18" creationId="{F89F55A3-56EC-55B7-2982-B8A54AF8DE8D}"/>
          </ac:picMkLst>
        </pc:picChg>
        <pc:picChg chg="add del mod ord">
          <ac:chgData name="Leonie Smith" userId="fed1330f33f5650e" providerId="LiveId" clId="{4D1ABCC0-5606-4813-BCDB-7E9765DBF53A}" dt="2024-02-09T03:56:44.759" v="91"/>
          <ac:picMkLst>
            <pc:docMk/>
            <pc:sldMk cId="100491716" sldId="269"/>
            <ac:picMk id="21" creationId="{2CBCB48B-341D-4444-3D7F-D2D4B82460B7}"/>
          </ac:picMkLst>
        </pc:picChg>
        <pc:picChg chg="add mod">
          <ac:chgData name="Leonie Smith" userId="fed1330f33f5650e" providerId="LiveId" clId="{4D1ABCC0-5606-4813-BCDB-7E9765DBF53A}" dt="2024-02-09T03:56:44.759" v="91"/>
          <ac:picMkLst>
            <pc:docMk/>
            <pc:sldMk cId="100491716" sldId="269"/>
            <ac:picMk id="22" creationId="{D4640351-9BAC-D3CC-99AB-BA715634FC6A}"/>
          </ac:picMkLst>
        </pc:picChg>
      </pc:sldChg>
      <pc:sldChg chg="addSp delSp modSp mod modTransition modAnim">
        <pc:chgData name="Leonie Smith" userId="fed1330f33f5650e" providerId="LiveId" clId="{4D1ABCC0-5606-4813-BCDB-7E9765DBF53A}" dt="2024-02-09T03:57:29.709" v="95"/>
        <pc:sldMkLst>
          <pc:docMk/>
          <pc:sldMk cId="1922139011" sldId="281"/>
        </pc:sldMkLst>
        <pc:picChg chg="add del mod">
          <ac:chgData name="Leonie Smith" userId="fed1330f33f5650e" providerId="LiveId" clId="{4D1ABCC0-5606-4813-BCDB-7E9765DBF53A}" dt="2024-02-09T03:57:19.954" v="94"/>
          <ac:picMkLst>
            <pc:docMk/>
            <pc:sldMk cId="1922139011" sldId="281"/>
            <ac:picMk id="6" creationId="{48656F09-8D41-8E7F-BF67-4D58352D9665}"/>
          </ac:picMkLst>
        </pc:picChg>
        <pc:picChg chg="add del mod ord">
          <ac:chgData name="Leonie Smith" userId="fed1330f33f5650e" providerId="LiveId" clId="{4D1ABCC0-5606-4813-BCDB-7E9765DBF53A}" dt="2024-02-09T03:57:29.709" v="95"/>
          <ac:picMkLst>
            <pc:docMk/>
            <pc:sldMk cId="1922139011" sldId="281"/>
            <ac:picMk id="9" creationId="{B7B980FD-248C-3F9D-EBE0-16D37CFAE5C4}"/>
          </ac:picMkLst>
        </pc:picChg>
        <pc:picChg chg="add mod">
          <ac:chgData name="Leonie Smith" userId="fed1330f33f5650e" providerId="LiveId" clId="{4D1ABCC0-5606-4813-BCDB-7E9765DBF53A}" dt="2024-02-09T03:57:29.709" v="95"/>
          <ac:picMkLst>
            <pc:docMk/>
            <pc:sldMk cId="1922139011" sldId="281"/>
            <ac:picMk id="10" creationId="{7CAB6695-D228-AE4F-89D5-88C00E172FF4}"/>
          </ac:picMkLst>
        </pc:picChg>
      </pc:sldChg>
      <pc:sldChg chg="addSp delSp modSp mod modTransition modAnim">
        <pc:chgData name="Leonie Smith" userId="fed1330f33f5650e" providerId="LiveId" clId="{4D1ABCC0-5606-4813-BCDB-7E9765DBF53A}" dt="2024-02-09T03:45:40.163" v="45"/>
        <pc:sldMkLst>
          <pc:docMk/>
          <pc:sldMk cId="2278328111" sldId="296"/>
        </pc:sldMkLst>
        <pc:picChg chg="add del mod">
          <ac:chgData name="Leonie Smith" userId="fed1330f33f5650e" providerId="LiveId" clId="{4D1ABCC0-5606-4813-BCDB-7E9765DBF53A}" dt="2024-02-09T03:44:50.814" v="41"/>
          <ac:picMkLst>
            <pc:docMk/>
            <pc:sldMk cId="2278328111" sldId="296"/>
            <ac:picMk id="6" creationId="{122AAFAD-9E06-3BE5-FE2D-C633F076E711}"/>
          </ac:picMkLst>
        </pc:picChg>
        <pc:picChg chg="add del mod ord">
          <ac:chgData name="Leonie Smith" userId="fed1330f33f5650e" providerId="LiveId" clId="{4D1ABCC0-5606-4813-BCDB-7E9765DBF53A}" dt="2024-02-09T03:45:04.552" v="42"/>
          <ac:picMkLst>
            <pc:docMk/>
            <pc:sldMk cId="2278328111" sldId="296"/>
            <ac:picMk id="9" creationId="{DF92B628-D6B0-481C-1C6E-A24AD991A450}"/>
          </ac:picMkLst>
        </pc:picChg>
        <pc:picChg chg="add del mod">
          <ac:chgData name="Leonie Smith" userId="fed1330f33f5650e" providerId="LiveId" clId="{4D1ABCC0-5606-4813-BCDB-7E9765DBF53A}" dt="2024-02-09T03:45:20.046" v="44"/>
          <ac:picMkLst>
            <pc:docMk/>
            <pc:sldMk cId="2278328111" sldId="296"/>
            <ac:picMk id="10" creationId="{1FC7F09C-EE91-DFAF-82C8-9430939DFC57}"/>
          </ac:picMkLst>
        </pc:picChg>
        <pc:picChg chg="add del mod ord">
          <ac:chgData name="Leonie Smith" userId="fed1330f33f5650e" providerId="LiveId" clId="{4D1ABCC0-5606-4813-BCDB-7E9765DBF53A}" dt="2024-02-09T03:45:40.163" v="45"/>
          <ac:picMkLst>
            <pc:docMk/>
            <pc:sldMk cId="2278328111" sldId="296"/>
            <ac:picMk id="13" creationId="{04E9C6FE-645D-0598-1506-33A2EFCA33CB}"/>
          </ac:picMkLst>
        </pc:picChg>
        <pc:picChg chg="add mod">
          <ac:chgData name="Leonie Smith" userId="fed1330f33f5650e" providerId="LiveId" clId="{4D1ABCC0-5606-4813-BCDB-7E9765DBF53A}" dt="2024-02-09T03:45:40.163" v="45"/>
          <ac:picMkLst>
            <pc:docMk/>
            <pc:sldMk cId="2278328111" sldId="296"/>
            <ac:picMk id="14" creationId="{F14BA04E-409E-21A2-2BE9-6CB3CF2518C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38 </a:t>
            </a:r>
            <a:r>
              <a:rPr lang="en-US" sz="1800" b="1" i="0" u="none" strike="noStrike" baseline="0" dirty="0">
                <a:latin typeface="TimesNewRomanPS-BoldMT"/>
              </a:rPr>
              <a:t>The Teachings of Jesus</a:t>
            </a:r>
          </a:p>
          <a:p>
            <a:pPr algn="l"/>
            <a:r>
              <a:rPr lang="en-US" sz="1800" b="0" i="0" u="none" strike="noStrike" baseline="0" dirty="0">
                <a:latin typeface="TimesNewRomanPSMT"/>
              </a:rPr>
              <a:t>1. Eating with unclean hands - Matt 15:1-20; Mark 7:1-23 (Left Top)</a:t>
            </a:r>
          </a:p>
          <a:p>
            <a:pPr algn="l"/>
            <a:r>
              <a:rPr lang="en-US" sz="1800" b="0" i="0" u="none" strike="noStrike" baseline="0" dirty="0">
                <a:latin typeface="TimesNewRomanPSMT"/>
              </a:rPr>
              <a:t>2. Deaf Man healed - Mark 7:31-37 (Center Top)</a:t>
            </a:r>
          </a:p>
          <a:p>
            <a:pPr algn="l"/>
            <a:r>
              <a:rPr lang="en-US" sz="1800" b="0" i="0" u="none" strike="noStrike" baseline="0" dirty="0">
                <a:latin typeface="TimesNewRomanPSMT"/>
              </a:rPr>
              <a:t>3. Healing and feeding 4000 - Matthew 15:29-39; Mark 8:1-10 (Center)</a:t>
            </a:r>
          </a:p>
          <a:p>
            <a:pPr algn="l"/>
            <a:r>
              <a:rPr lang="en-IN" sz="1800" b="0" i="0" u="none" strike="noStrike" baseline="0" dirty="0">
                <a:latin typeface="TimesNewRomanPSMT"/>
              </a:rPr>
              <a:t>4. Pharisees ask for a sign - Matt 16:1-4; Mark 8:11-13; Matt 12:38-42; Luke 11:29-</a:t>
            </a:r>
          </a:p>
          <a:p>
            <a:pPr algn="l"/>
            <a:r>
              <a:rPr lang="en-IN" sz="1800" b="0" i="0" u="none" strike="noStrike" baseline="0" dirty="0">
                <a:latin typeface="TimesNewRomanPSMT"/>
              </a:rPr>
              <a:t>32 (Right Top)</a:t>
            </a:r>
          </a:p>
          <a:p>
            <a:pPr algn="l"/>
            <a:r>
              <a:rPr lang="en-US" sz="1800" b="0" i="0" u="none" strike="noStrike" baseline="0" dirty="0">
                <a:latin typeface="TimesNewRomanPSMT"/>
              </a:rPr>
              <a:t>5. Yeast of the Pharisees - Matt 16:5-12; Mark 8:14-21 (Right Bottom)</a:t>
            </a:r>
          </a:p>
          <a:p>
            <a:pPr algn="l"/>
            <a:r>
              <a:rPr lang="en-US" sz="1800" b="0" i="0" u="none" strike="noStrike" baseline="0" dirty="0">
                <a:latin typeface="TimesNewRomanPSMT"/>
              </a:rPr>
              <a:t>6. You are the Christ - Matt 16:13-20; Mark 8:27-30; Luke 9:18-21 (Left Bottom)</a:t>
            </a:r>
          </a:p>
          <a:p>
            <a:pPr algn="l"/>
            <a:r>
              <a:rPr lang="en-US" sz="1800" b="0" i="0" u="none" strike="noStrike" baseline="0" dirty="0">
                <a:latin typeface="TimesNewRomanPSMT"/>
              </a:rPr>
              <a:t>7. Carry your Cross - Matt 16:21-28; Mark 8:31-38; Luke 9:22-27 (Left near</a:t>
            </a:r>
          </a:p>
          <a:p>
            <a:pPr algn="l"/>
            <a:r>
              <a:rPr lang="en-IN" sz="1800" b="0" i="0" u="none" strike="noStrike" baseline="0" dirty="0">
                <a:latin typeface="TimesNewRomanPSMT"/>
              </a:rPr>
              <a:t>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23</a:t>
            </a:fld>
            <a:endParaRPr lang="en-IN"/>
          </a:p>
        </p:txBody>
      </p:sp>
    </p:spTree>
    <p:extLst>
      <p:ext uri="{BB962C8B-B14F-4D97-AF65-F5344CB8AC3E}">
        <p14:creationId xmlns:p14="http://schemas.microsoft.com/office/powerpoint/2010/main" val="322186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37" name="Audio 36">
            <a:hlinkClick r:id="" action="ppaction://media"/>
            <a:extLst>
              <a:ext uri="{FF2B5EF4-FFF2-40B4-BE49-F238E27FC236}">
                <a16:creationId xmlns:a16="http://schemas.microsoft.com/office/drawing/2014/main" id="{D0C95236-FE5E-0EF3-05CD-6E7DB5C0887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45"/>
    </mc:Choice>
    <mc:Fallback xmlns="">
      <p:transition spd="slow" advTm="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376BD-FBAB-8B4B-B692-6CE38A4CBABB}"/>
              </a:ext>
            </a:extLst>
          </p:cNvPr>
          <p:cNvPicPr>
            <a:picLocks noChangeAspect="1"/>
          </p:cNvPicPr>
          <p:nvPr/>
        </p:nvPicPr>
        <p:blipFill>
          <a:blip r:embed="rId2"/>
          <a:stretch>
            <a:fillRect/>
          </a:stretch>
        </p:blipFill>
        <p:spPr>
          <a:xfrm>
            <a:off x="0" y="-137685"/>
            <a:ext cx="12192000" cy="7133369"/>
          </a:xfrm>
          <a:prstGeom prst="rect">
            <a:avLst/>
          </a:prstGeom>
        </p:spPr>
      </p:pic>
      <p:sp>
        <p:nvSpPr>
          <p:cNvPr id="4" name="TextBox 3">
            <a:extLst>
              <a:ext uri="{FF2B5EF4-FFF2-40B4-BE49-F238E27FC236}">
                <a16:creationId xmlns:a16="http://schemas.microsoft.com/office/drawing/2014/main" id="{62EC8569-11BF-5518-8921-3CA7E286F810}"/>
              </a:ext>
            </a:extLst>
          </p:cNvPr>
          <p:cNvSpPr txBox="1"/>
          <p:nvPr/>
        </p:nvSpPr>
        <p:spPr>
          <a:xfrm>
            <a:off x="30076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098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So the Pharisees and scribes questioned Jesus: “Why do Your disciples not walk according to the tradition of the elders? Instead, they eat with defiled hands.”</a:t>
            </a:r>
            <a:endParaRPr lang="en-IN" sz="3600" dirty="0"/>
          </a:p>
        </p:txBody>
      </p:sp>
      <p:sp>
        <p:nvSpPr>
          <p:cNvPr id="3" name="TextBox 2">
            <a:extLst>
              <a:ext uri="{FF2B5EF4-FFF2-40B4-BE49-F238E27FC236}">
                <a16:creationId xmlns:a16="http://schemas.microsoft.com/office/drawing/2014/main" id="{EBD7D7C5-883F-A407-F3BD-86EF0160572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इसलिए उन फरीसियों और शास्त्रियों ने उससे पूछा, “तेरे चेले क्यों पूर्वजों की परम्पराओं पर नहीं चलते, और बिना हाथ धोए रोटी खाते हैं?”</a:t>
            </a:r>
            <a:endParaRPr lang="en-IN" sz="3600" dirty="0"/>
          </a:p>
        </p:txBody>
      </p:sp>
      <p:pic>
        <p:nvPicPr>
          <p:cNvPr id="6" name="Audio 5">
            <a:hlinkClick r:id="" action="ppaction://media"/>
            <a:extLst>
              <a:ext uri="{FF2B5EF4-FFF2-40B4-BE49-F238E27FC236}">
                <a16:creationId xmlns:a16="http://schemas.microsoft.com/office/drawing/2014/main" id="{DCFBE6EC-89AA-60EA-81E4-D09BE1A595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392"/>
    </mc:Choice>
    <mc:Fallback xmlns="">
      <p:transition spd="slow" advTm="14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60282-BBD9-4F01-E4D4-7F98C0BCAE83}"/>
              </a:ext>
            </a:extLst>
          </p:cNvPr>
          <p:cNvPicPr>
            <a:picLocks noChangeAspect="1"/>
          </p:cNvPicPr>
          <p:nvPr/>
        </p:nvPicPr>
        <p:blipFill>
          <a:blip r:embed="rId2"/>
          <a:stretch>
            <a:fillRect/>
          </a:stretch>
        </p:blipFill>
        <p:spPr>
          <a:xfrm>
            <a:off x="0" y="-314793"/>
            <a:ext cx="13203935" cy="7172793"/>
          </a:xfrm>
          <a:prstGeom prst="rect">
            <a:avLst/>
          </a:prstGeom>
        </p:spPr>
      </p:pic>
      <p:sp>
        <p:nvSpPr>
          <p:cNvPr id="4" name="TextBox 3">
            <a:extLst>
              <a:ext uri="{FF2B5EF4-FFF2-40B4-BE49-F238E27FC236}">
                <a16:creationId xmlns:a16="http://schemas.microsoft.com/office/drawing/2014/main" id="{82E059A8-C30A-8ED7-149D-21BE037BE06C}"/>
              </a:ext>
            </a:extLst>
          </p:cNvPr>
          <p:cNvSpPr txBox="1"/>
          <p:nvPr/>
        </p:nvSpPr>
        <p:spPr>
          <a:xfrm>
            <a:off x="9810523" y="607618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You have disregarded the commandment of God to keep the tradition of men.”</a:t>
            </a:r>
          </a:p>
          <a:p>
            <a:pPr algn="l"/>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He went on to say, “You neatly set aside the command of God to maintain  your own tradition.</a:t>
            </a:r>
          </a:p>
        </p:txBody>
      </p:sp>
      <p:sp>
        <p:nvSpPr>
          <p:cNvPr id="3" name="TextBox 2">
            <a:extLst>
              <a:ext uri="{FF2B5EF4-FFF2-40B4-BE49-F238E27FC236}">
                <a16:creationId xmlns:a16="http://schemas.microsoft.com/office/drawing/2014/main" id="{DFC6CDDB-74EF-074F-8680-9A42BF363AD2}"/>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8</a:t>
            </a:r>
            <a:r>
              <a:rPr lang="hi-IN" sz="3600" b="0" i="0" dirty="0">
                <a:solidFill>
                  <a:srgbClr val="121212"/>
                </a:solidFill>
                <a:effectLst/>
                <a:latin typeface="Inter" panose="020B0502030000000004" pitchFamily="34" charset="0"/>
              </a:rPr>
              <a:t> क्योंकि तुम परमेश्वर की आज्ञा को टालकर मनुष्यों की रीतियों को मानते हो।”</a:t>
            </a:r>
          </a:p>
          <a:p>
            <a:pPr algn="l"/>
            <a:r>
              <a:rPr lang="hi-IN" sz="3600" b="0" i="0" dirty="0">
                <a:solidFill>
                  <a:schemeClr val="bg1">
                    <a:lumMod val="50000"/>
                  </a:schemeClr>
                </a:solidFill>
                <a:effectLst/>
                <a:latin typeface="Inter" panose="020B0502030000000004" pitchFamily="34" charset="0"/>
              </a:rPr>
              <a:t>9</a:t>
            </a:r>
            <a:r>
              <a:rPr lang="hi-IN" sz="3600" b="0" i="0" dirty="0">
                <a:solidFill>
                  <a:srgbClr val="121212"/>
                </a:solidFill>
                <a:effectLst/>
                <a:latin typeface="Inter" panose="020B0502030000000004" pitchFamily="34" charset="0"/>
              </a:rPr>
              <a:t> और उसने उनसे कहा, “तुम अपनी परम्पराओं को मानने के लिये परमेश्वर की आज्ञा कैसी अच्छी तरह टाल देते हो!</a:t>
            </a:r>
          </a:p>
        </p:txBody>
      </p:sp>
      <p:pic>
        <p:nvPicPr>
          <p:cNvPr id="10" name="Audio 9">
            <a:hlinkClick r:id="" action="ppaction://media"/>
            <a:extLst>
              <a:ext uri="{FF2B5EF4-FFF2-40B4-BE49-F238E27FC236}">
                <a16:creationId xmlns:a16="http://schemas.microsoft.com/office/drawing/2014/main" id="{76C013DD-0F77-C16D-D279-1B9AFF4397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16B29-49B7-3839-D599-B8F4A2A92FE2}"/>
              </a:ext>
            </a:extLst>
          </p:cNvPr>
          <p:cNvPicPr>
            <a:picLocks noChangeAspect="1"/>
          </p:cNvPicPr>
          <p:nvPr/>
        </p:nvPicPr>
        <p:blipFill>
          <a:blip r:embed="rId2"/>
          <a:stretch>
            <a:fillRect/>
          </a:stretch>
        </p:blipFill>
        <p:spPr>
          <a:xfrm>
            <a:off x="-494676" y="0"/>
            <a:ext cx="13611183" cy="6858000"/>
          </a:xfrm>
          <a:prstGeom prst="rect">
            <a:avLst/>
          </a:prstGeom>
        </p:spPr>
      </p:pic>
      <p:sp>
        <p:nvSpPr>
          <p:cNvPr id="4" name="TextBox 3">
            <a:extLst>
              <a:ext uri="{FF2B5EF4-FFF2-40B4-BE49-F238E27FC236}">
                <a16:creationId xmlns:a16="http://schemas.microsoft.com/office/drawing/2014/main" id="{D93E35A3-0A46-A6EF-C261-543CD92798C2}"/>
              </a:ext>
            </a:extLst>
          </p:cNvPr>
          <p:cNvSpPr txBox="1"/>
          <p:nvPr/>
        </p:nvSpPr>
        <p:spPr>
          <a:xfrm>
            <a:off x="9490483" y="607618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8,9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dirty="0">
                <a:solidFill>
                  <a:schemeClr val="bg1">
                    <a:lumMod val="50000"/>
                  </a:schemeClr>
                </a:solidFill>
                <a:effectLst/>
                <a:latin typeface="Inter" panose="020B0502030000000004" pitchFamily="34" charset="0"/>
              </a:rPr>
              <a:t>14</a:t>
            </a:r>
            <a:r>
              <a:rPr lang="en-US" sz="3200" b="0" i="0" dirty="0">
                <a:effectLst/>
                <a:latin typeface="Inter" panose="020B0502030000000004" pitchFamily="34" charset="0"/>
              </a:rPr>
              <a:t>Once again Jesus called the crowd to Him and said, “All of you, listen to Me and understand: </a:t>
            </a:r>
            <a:r>
              <a:rPr lang="en-US" sz="3200" b="0" i="0" dirty="0">
                <a:solidFill>
                  <a:schemeClr val="bg1">
                    <a:lumMod val="50000"/>
                  </a:schemeClr>
                </a:solidFill>
                <a:effectLst/>
                <a:latin typeface="Inter" panose="020B0502030000000004" pitchFamily="34" charset="0"/>
              </a:rPr>
              <a:t>15</a:t>
            </a:r>
            <a:r>
              <a:rPr lang="en-US" sz="3200" b="0" i="0" dirty="0">
                <a:effectLst/>
                <a:latin typeface="Inter" panose="020B0502030000000004" pitchFamily="34" charset="0"/>
              </a:rPr>
              <a:t>Nothing that enters a man from the outside can defile him; but the things that come out of a man, these are what defile him.”</a:t>
            </a:r>
            <a:r>
              <a:rPr lang="en-US" sz="3200" b="0" i="0" dirty="0">
                <a:effectLst/>
                <a:latin typeface="ArialMT"/>
              </a:rPr>
              <a:t> </a:t>
            </a:r>
            <a:r>
              <a:rPr lang="en-US" sz="4000" dirty="0">
                <a:solidFill>
                  <a:schemeClr val="bg1">
                    <a:lumMod val="50000"/>
                  </a:schemeClr>
                </a:solidFill>
              </a:rPr>
              <a:t>16</a:t>
            </a:r>
            <a:r>
              <a:rPr lang="en-US" sz="3600" dirty="0"/>
              <a:t>If anyone has ears to hear, let him hear!”</a:t>
            </a:r>
            <a:endParaRPr lang="en-IN" sz="3200" dirty="0"/>
          </a:p>
        </p:txBody>
      </p:sp>
      <p:sp>
        <p:nvSpPr>
          <p:cNvPr id="3" name="TextBox 2">
            <a:extLst>
              <a:ext uri="{FF2B5EF4-FFF2-40B4-BE49-F238E27FC236}">
                <a16:creationId xmlns:a16="http://schemas.microsoft.com/office/drawing/2014/main" id="{2B8E0119-4541-C750-393D-30BA4E9DFD0A}"/>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14</a:t>
            </a:r>
            <a:r>
              <a:rPr lang="hi-IN" sz="3200" b="0" i="0" dirty="0">
                <a:solidFill>
                  <a:srgbClr val="121212"/>
                </a:solidFill>
                <a:effectLst/>
                <a:latin typeface="Inter" panose="020B0502030000000004" pitchFamily="34" charset="0"/>
              </a:rPr>
              <a:t> और उसने लोगों को अपने पास बुलाकर उनसे कहा, “तुम सब मेरी सुनो, और समझो। </a:t>
            </a:r>
            <a:r>
              <a:rPr lang="hi-IN" sz="3200" b="0" i="0" dirty="0">
                <a:solidFill>
                  <a:schemeClr val="bg1">
                    <a:lumMod val="50000"/>
                  </a:schemeClr>
                </a:solidFill>
                <a:effectLst/>
                <a:latin typeface="Inter" panose="020B0502030000000004" pitchFamily="34" charset="0"/>
              </a:rPr>
              <a:t>15</a:t>
            </a:r>
            <a:r>
              <a:rPr lang="hi-IN" sz="3200" b="0" i="0" dirty="0">
                <a:solidFill>
                  <a:srgbClr val="121212"/>
                </a:solidFill>
                <a:effectLst/>
                <a:latin typeface="Inter" panose="020B0502030000000004" pitchFamily="34" charset="0"/>
              </a:rPr>
              <a:t> ऐसी तो कोई वस्तु नहीं जो मनुष्य में बाहर से समाकर उसे अशुद्ध करे; परन्तु जो वस्तुएँ मनुष्य के भीतर से निकलती हैं, वे ही उसे अशुद्ध करती हैं। [</a:t>
            </a:r>
            <a:r>
              <a:rPr lang="hi-IN" sz="3200" b="0" i="0" dirty="0">
                <a:solidFill>
                  <a:srgbClr val="777A7B"/>
                </a:solidFill>
                <a:effectLst/>
                <a:latin typeface="Inter" panose="020B0502030000000004" pitchFamily="34" charset="0"/>
              </a:rPr>
              <a:t>16</a:t>
            </a:r>
            <a:r>
              <a:rPr lang="hi-IN" sz="3200" b="0" i="0" dirty="0">
                <a:solidFill>
                  <a:srgbClr val="121212"/>
                </a:solidFill>
                <a:effectLst/>
                <a:latin typeface="Inter" panose="020B0502030000000004" pitchFamily="34" charset="0"/>
              </a:rPr>
              <a:t>जिसके सुनने के कान हों, वह सुन ले.]”</a:t>
            </a:r>
            <a:endParaRPr lang="en-IN" sz="3200" dirty="0"/>
          </a:p>
        </p:txBody>
      </p:sp>
      <p:pic>
        <p:nvPicPr>
          <p:cNvPr id="10" name="Audio 9">
            <a:hlinkClick r:id="" action="ppaction://media"/>
            <a:extLst>
              <a:ext uri="{FF2B5EF4-FFF2-40B4-BE49-F238E27FC236}">
                <a16:creationId xmlns:a16="http://schemas.microsoft.com/office/drawing/2014/main" id="{A90F6B33-2819-B9A4-9892-2C42863825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3855"/>
    </mc:Choice>
    <mc:Fallback xmlns="">
      <p:transition spd="slow" advTm="2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E369B-F32F-9EB7-A067-EED0912CFEF3}"/>
              </a:ext>
            </a:extLst>
          </p:cNvPr>
          <p:cNvPicPr>
            <a:picLocks noChangeAspect="1"/>
          </p:cNvPicPr>
          <p:nvPr/>
        </p:nvPicPr>
        <p:blipFill>
          <a:blip r:embed="rId2"/>
          <a:stretch>
            <a:fillRect/>
          </a:stretch>
        </p:blipFill>
        <p:spPr>
          <a:xfrm>
            <a:off x="-1" y="1"/>
            <a:ext cx="13259969" cy="6858000"/>
          </a:xfrm>
          <a:prstGeom prst="rect">
            <a:avLst/>
          </a:prstGeom>
        </p:spPr>
      </p:pic>
      <p:sp>
        <p:nvSpPr>
          <p:cNvPr id="4" name="TextBox 3">
            <a:extLst>
              <a:ext uri="{FF2B5EF4-FFF2-40B4-BE49-F238E27FC236}">
                <a16:creationId xmlns:a16="http://schemas.microsoft.com/office/drawing/2014/main" id="{AB63AD8E-724A-3EC2-C208-B78AC1F9E394}"/>
              </a:ext>
            </a:extLst>
          </p:cNvPr>
          <p:cNvSpPr txBox="1"/>
          <p:nvPr/>
        </p:nvSpPr>
        <p:spPr>
          <a:xfrm>
            <a:off x="30076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14-16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After Jesus had left the crowd and gone into the house, His disciples inquired about the parable.</a:t>
            </a:r>
          </a:p>
          <a:p>
            <a:pPr algn="l"/>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“Are you still so dull?” He asked. “Do you not understand? Nothing that enters a man from the outside can defile him,</a:t>
            </a:r>
          </a:p>
        </p:txBody>
      </p:sp>
      <p:sp>
        <p:nvSpPr>
          <p:cNvPr id="3" name="TextBox 2">
            <a:extLst>
              <a:ext uri="{FF2B5EF4-FFF2-40B4-BE49-F238E27FC236}">
                <a16:creationId xmlns:a16="http://schemas.microsoft.com/office/drawing/2014/main" id="{8DA49648-6858-4CA1-09B2-B23C8A96D1F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जब वह भीड़ के पास से घर में गया, तो उसके चेलों ने इस दृष्टान्त के विषय में उससे पूछा। </a:t>
            </a:r>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उसने उनसे कहा, “क्या तुम भी ऐसे नासमझ हो? क्या तुम नहीं समझते, कि जो वस्तु बाहर से मनुष्य के भीतर जाती है, वह उसे अशुद्ध नहीं कर सकती?</a:t>
            </a:r>
            <a:endParaRPr lang="en-IN" sz="3600" dirty="0"/>
          </a:p>
        </p:txBody>
      </p:sp>
      <p:pic>
        <p:nvPicPr>
          <p:cNvPr id="16" name="Audio 15">
            <a:hlinkClick r:id="" action="ppaction://media"/>
            <a:extLst>
              <a:ext uri="{FF2B5EF4-FFF2-40B4-BE49-F238E27FC236}">
                <a16:creationId xmlns:a16="http://schemas.microsoft.com/office/drawing/2014/main" id="{4223F2B2-E115-7F90-E6ED-D75C344B1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2061"/>
    </mc:Choice>
    <mc:Fallback xmlns="">
      <p:transition spd="slow" advTm="2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3E40A-4B9B-18E0-9F0A-3CB14B4B26D6}"/>
              </a:ext>
            </a:extLst>
          </p:cNvPr>
          <p:cNvPicPr>
            <a:picLocks noChangeAspect="1"/>
          </p:cNvPicPr>
          <p:nvPr/>
        </p:nvPicPr>
        <p:blipFill>
          <a:blip r:embed="rId2"/>
          <a:stretch>
            <a:fillRect/>
          </a:stretch>
        </p:blipFill>
        <p:spPr>
          <a:xfrm>
            <a:off x="0" y="1"/>
            <a:ext cx="13878855" cy="6858000"/>
          </a:xfrm>
          <a:prstGeom prst="rect">
            <a:avLst/>
          </a:prstGeom>
        </p:spPr>
      </p:pic>
      <p:sp>
        <p:nvSpPr>
          <p:cNvPr id="4" name="TextBox 3">
            <a:extLst>
              <a:ext uri="{FF2B5EF4-FFF2-40B4-BE49-F238E27FC236}">
                <a16:creationId xmlns:a16="http://schemas.microsoft.com/office/drawing/2014/main" id="{71D20BAC-940F-0EF1-4D1D-35B97B6811D7}"/>
              </a:ext>
            </a:extLst>
          </p:cNvPr>
          <p:cNvSpPr txBox="1"/>
          <p:nvPr/>
        </p:nvSpPr>
        <p:spPr>
          <a:xfrm>
            <a:off x="30076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17,18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because it does not enter his heart, but it goes into the stomach and then is eliminated.” (Thus all foods are clean.)</a:t>
            </a:r>
            <a:endParaRPr lang="en-IN" sz="3600" dirty="0"/>
          </a:p>
        </p:txBody>
      </p:sp>
      <p:sp>
        <p:nvSpPr>
          <p:cNvPr id="3" name="TextBox 2">
            <a:extLst>
              <a:ext uri="{FF2B5EF4-FFF2-40B4-BE49-F238E27FC236}">
                <a16:creationId xmlns:a16="http://schemas.microsoft.com/office/drawing/2014/main" id="{949F3009-C669-10E6-76FA-9402E008ADAF}"/>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19</a:t>
            </a:r>
            <a:r>
              <a:rPr lang="hi-IN" sz="3400" b="0" i="0" dirty="0">
                <a:solidFill>
                  <a:srgbClr val="121212"/>
                </a:solidFill>
                <a:effectLst/>
                <a:latin typeface="Inter" panose="020B0502030000000004" pitchFamily="34" charset="0"/>
              </a:rPr>
              <a:t>क्योंकि वह उसके मन में नहीं, परन्तु पेट में जाती है, और शौच में निकल जाती है?” यह कहकर उसने सब भोजनवस्तुओं को शुद्ध ठहराया।</a:t>
            </a:r>
            <a:endParaRPr lang="en-IN" sz="3400" dirty="0"/>
          </a:p>
        </p:txBody>
      </p:sp>
      <p:pic>
        <p:nvPicPr>
          <p:cNvPr id="19" name="Audio 18">
            <a:hlinkClick r:id="" action="ppaction://media"/>
            <a:extLst>
              <a:ext uri="{FF2B5EF4-FFF2-40B4-BE49-F238E27FC236}">
                <a16:creationId xmlns:a16="http://schemas.microsoft.com/office/drawing/2014/main" id="{9BA459BA-201A-418B-E78C-E657B89EB4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369"/>
    </mc:Choice>
    <mc:Fallback xmlns="">
      <p:transition spd="slow" advTm="1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F3028-963E-6D47-9FB1-5700621D7A9B}"/>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F791C341-4324-B55F-B5AA-36A200A0DCF1}"/>
              </a:ext>
            </a:extLst>
          </p:cNvPr>
          <p:cNvSpPr txBox="1"/>
          <p:nvPr/>
        </p:nvSpPr>
        <p:spPr>
          <a:xfrm>
            <a:off x="572345" y="4448908"/>
            <a:ext cx="7164335" cy="1354016"/>
          </a:xfrm>
          <a:prstGeom prst="rect">
            <a:avLst/>
          </a:prstGeom>
          <a:noFill/>
        </p:spPr>
        <p:txBody>
          <a:bodyPr wrap="square" rtlCol="0">
            <a:noAutofit/>
          </a:bodyPr>
          <a:lstStyle/>
          <a:p>
            <a:r>
              <a:rPr lang="hi-IN" sz="3600" i="0" dirty="0">
                <a:solidFill>
                  <a:schemeClr val="bg1"/>
                </a:solidFill>
                <a:effectLst/>
                <a:latin typeface="Times New Roman" panose="02020603050405020304" pitchFamily="18" charset="0"/>
              </a:rPr>
              <a:t>यीशु की शिक्षाएँ क्या चीज़ लोगों को अशुद्ध बनाती है - मरकुस 7:1-23</a:t>
            </a:r>
            <a:endParaRPr lang="en-IN" sz="3600" dirty="0">
              <a:solidFill>
                <a:schemeClr val="bg1"/>
              </a:solidFill>
              <a:latin typeface="Times New Roman" panose="02020603050405020304" pitchFamily="18" charset="0"/>
            </a:endParaRPr>
          </a:p>
        </p:txBody>
      </p:sp>
      <p:sp>
        <p:nvSpPr>
          <p:cNvPr id="3" name="TextBox 2">
            <a:extLst>
              <a:ext uri="{FF2B5EF4-FFF2-40B4-BE49-F238E27FC236}">
                <a16:creationId xmlns:a16="http://schemas.microsoft.com/office/drawing/2014/main" id="{CD4E90CD-5E6C-F67D-D0DE-3EC3F234A99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2F215-C0DA-4F90-0E6C-67CAE84EB863}"/>
              </a:ext>
            </a:extLst>
          </p:cNvPr>
          <p:cNvPicPr>
            <a:picLocks noChangeAspect="1"/>
          </p:cNvPicPr>
          <p:nvPr/>
        </p:nvPicPr>
        <p:blipFill>
          <a:blip r:embed="rId2"/>
          <a:stretch>
            <a:fillRect/>
          </a:stretch>
        </p:blipFill>
        <p:spPr>
          <a:xfrm>
            <a:off x="0" y="-21469"/>
            <a:ext cx="12801600" cy="6879469"/>
          </a:xfrm>
          <a:prstGeom prst="rect">
            <a:avLst/>
          </a:prstGeom>
        </p:spPr>
      </p:pic>
      <p:sp>
        <p:nvSpPr>
          <p:cNvPr id="4" name="TextBox 3">
            <a:extLst>
              <a:ext uri="{FF2B5EF4-FFF2-40B4-BE49-F238E27FC236}">
                <a16:creationId xmlns:a16="http://schemas.microsoft.com/office/drawing/2014/main" id="{B59A8C9E-8C80-488D-9609-427C7754203F}"/>
              </a:ext>
            </a:extLst>
          </p:cNvPr>
          <p:cNvSpPr txBox="1"/>
          <p:nvPr/>
        </p:nvSpPr>
        <p:spPr>
          <a:xfrm>
            <a:off x="30076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dirty="0">
                <a:solidFill>
                  <a:schemeClr val="bg1"/>
                </a:solidFill>
                <a:latin typeface="Mangal" panose="02040503050203030202" pitchFamily="18" charset="0"/>
                <a:cs typeface="Mangal" panose="02040503050203030202" pitchFamily="18" charset="0"/>
              </a:rPr>
              <a:t>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20</a:t>
            </a:r>
            <a:r>
              <a:rPr lang="en-US" sz="3800" b="0" i="0">
                <a:solidFill>
                  <a:srgbClr val="121212"/>
                </a:solidFill>
                <a:effectLst/>
                <a:latin typeface="Inter" panose="020B0502030000000004" pitchFamily="34" charset="0"/>
              </a:rPr>
              <a:t>He continued: “What comes out of a man, that is what defiles him.</a:t>
            </a:r>
            <a:endParaRPr lang="en-IN" sz="3800" dirty="0"/>
          </a:p>
        </p:txBody>
      </p:sp>
      <p:sp>
        <p:nvSpPr>
          <p:cNvPr id="2" name="TextBox 1">
            <a:extLst>
              <a:ext uri="{FF2B5EF4-FFF2-40B4-BE49-F238E27FC236}">
                <a16:creationId xmlns:a16="http://schemas.microsoft.com/office/drawing/2014/main" id="{F8A03159-140E-E280-9891-C65003B304E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फिर उसने कहा, “जो मनुष्य में से निकलता है, वही मनुष्य को अशुद्ध करता है।</a:t>
            </a:r>
            <a:endParaRPr lang="en-IN" sz="3600" dirty="0"/>
          </a:p>
        </p:txBody>
      </p:sp>
      <p:pic>
        <p:nvPicPr>
          <p:cNvPr id="20" name="Audio 19">
            <a:hlinkClick r:id="" action="ppaction://media"/>
            <a:extLst>
              <a:ext uri="{FF2B5EF4-FFF2-40B4-BE49-F238E27FC236}">
                <a16:creationId xmlns:a16="http://schemas.microsoft.com/office/drawing/2014/main" id="{FE8C1C11-639D-B603-0D4B-0C767AF5DD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800"/>
    </mc:Choice>
    <mc:Fallback xmlns="">
      <p:transition spd="slow" advTm="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D6401-2F07-FFEC-399E-89F11A658494}"/>
              </a:ext>
            </a:extLst>
          </p:cNvPr>
          <p:cNvPicPr>
            <a:picLocks noChangeAspect="1"/>
          </p:cNvPicPr>
          <p:nvPr/>
        </p:nvPicPr>
        <p:blipFill>
          <a:blip r:embed="rId2"/>
          <a:stretch>
            <a:fillRect/>
          </a:stretch>
        </p:blipFill>
        <p:spPr>
          <a:xfrm>
            <a:off x="0" y="-454019"/>
            <a:ext cx="13221325" cy="7312019"/>
          </a:xfrm>
          <a:prstGeom prst="rect">
            <a:avLst/>
          </a:prstGeom>
        </p:spPr>
      </p:pic>
      <p:sp>
        <p:nvSpPr>
          <p:cNvPr id="4" name="TextBox 3">
            <a:extLst>
              <a:ext uri="{FF2B5EF4-FFF2-40B4-BE49-F238E27FC236}">
                <a16:creationId xmlns:a16="http://schemas.microsoft.com/office/drawing/2014/main" id="{BE3703AF-5661-6D13-ABE3-7CA4BD551EF7}"/>
              </a:ext>
            </a:extLst>
          </p:cNvPr>
          <p:cNvSpPr txBox="1"/>
          <p:nvPr/>
        </p:nvSpPr>
        <p:spPr>
          <a:xfrm>
            <a:off x="30076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For from within the hearts of men come evil thoughts, sexual immorality, theft, murder, adultery, </a:t>
            </a:r>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greed, wickedness, deceit, debauchery, envy, slander, arrogance, and foolishness. </a:t>
            </a:r>
            <a:endParaRPr lang="en-IN" sz="3600" dirty="0"/>
          </a:p>
        </p:txBody>
      </p:sp>
      <p:sp>
        <p:nvSpPr>
          <p:cNvPr id="3" name="TextBox 2">
            <a:extLst>
              <a:ext uri="{FF2B5EF4-FFF2-40B4-BE49-F238E27FC236}">
                <a16:creationId xmlns:a16="http://schemas.microsoft.com/office/drawing/2014/main" id="{E70A2C9E-1CE1-EADA-5832-C3F7A174DD9D}"/>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21</a:t>
            </a:r>
            <a:r>
              <a:rPr lang="hi-IN" sz="3800" b="0" i="0" dirty="0">
                <a:solidFill>
                  <a:srgbClr val="121212"/>
                </a:solidFill>
                <a:effectLst/>
                <a:latin typeface="Inter" panose="020B0502030000000004" pitchFamily="34" charset="0"/>
              </a:rPr>
              <a:t>क्योंकि भीतर से, अर्थात् मनुष्य के मन से, बुरे-बुरे विचार, व्यभिचार, चोरी, हत्या, परस्त्रीगमन, </a:t>
            </a:r>
            <a:r>
              <a:rPr lang="hi-IN" sz="3800" b="0" i="0" dirty="0">
                <a:solidFill>
                  <a:srgbClr val="777A7B"/>
                </a:solidFill>
                <a:effectLst/>
                <a:latin typeface="Inter" panose="020B0502030000000004" pitchFamily="34" charset="0"/>
              </a:rPr>
              <a:t>22</a:t>
            </a:r>
            <a:r>
              <a:rPr lang="hi-IN" sz="3800" b="0" i="0" dirty="0">
                <a:solidFill>
                  <a:srgbClr val="121212"/>
                </a:solidFill>
                <a:effectLst/>
                <a:latin typeface="Inter" panose="020B0502030000000004" pitchFamily="34" charset="0"/>
              </a:rPr>
              <a:t>लोभ, दुष्टता, छल, लुचपन, कुदृष्टि, निन्दा, अभिमान, और मूर्खता निकलती हैं।</a:t>
            </a:r>
            <a:endParaRPr lang="en-IN" sz="3800" dirty="0"/>
          </a:p>
        </p:txBody>
      </p:sp>
      <p:pic>
        <p:nvPicPr>
          <p:cNvPr id="22" name="Audio 21">
            <a:hlinkClick r:id="" action="ppaction://media"/>
            <a:extLst>
              <a:ext uri="{FF2B5EF4-FFF2-40B4-BE49-F238E27FC236}">
                <a16:creationId xmlns:a16="http://schemas.microsoft.com/office/drawing/2014/main" id="{D4640351-9BAC-D3CC-99AB-BA715634FC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888"/>
    </mc:Choice>
    <mc:Fallback xmlns="">
      <p:transition spd="slow" advTm="1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16F96-C6B5-FA9C-38CF-44E0C0AC1717}"/>
              </a:ext>
            </a:extLst>
          </p:cNvPr>
          <p:cNvPicPr>
            <a:picLocks noChangeAspect="1"/>
          </p:cNvPicPr>
          <p:nvPr/>
        </p:nvPicPr>
        <p:blipFill>
          <a:blip r:embed="rId2"/>
          <a:stretch>
            <a:fillRect/>
          </a:stretch>
        </p:blipFill>
        <p:spPr>
          <a:xfrm>
            <a:off x="0" y="-263321"/>
            <a:ext cx="12192000" cy="7121321"/>
          </a:xfrm>
          <a:prstGeom prst="rect">
            <a:avLst/>
          </a:prstGeom>
        </p:spPr>
      </p:pic>
      <p:sp>
        <p:nvSpPr>
          <p:cNvPr id="4" name="TextBox 3">
            <a:extLst>
              <a:ext uri="{FF2B5EF4-FFF2-40B4-BE49-F238E27FC236}">
                <a16:creationId xmlns:a16="http://schemas.microsoft.com/office/drawing/2014/main" id="{856DDFA6-31CF-B0D7-D3A6-C34DBBAA0CDB}"/>
              </a:ext>
            </a:extLst>
          </p:cNvPr>
          <p:cNvSpPr txBox="1"/>
          <p:nvPr/>
        </p:nvSpPr>
        <p:spPr>
          <a:xfrm>
            <a:off x="30076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21,22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All these evils come from within, and these are what defile a man.”</a:t>
            </a:r>
            <a:endParaRPr lang="en-IN" sz="3600" dirty="0"/>
          </a:p>
        </p:txBody>
      </p:sp>
      <p:sp>
        <p:nvSpPr>
          <p:cNvPr id="3" name="TextBox 2">
            <a:extLst>
              <a:ext uri="{FF2B5EF4-FFF2-40B4-BE49-F238E27FC236}">
                <a16:creationId xmlns:a16="http://schemas.microsoft.com/office/drawing/2014/main" id="{B656C092-A4FE-17C9-CBC7-48417F321CD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ये सब बुरी बातें भीतर ही से निकलती हैं और मनुष्य को अशुद्ध करती हैं।”</a:t>
            </a:r>
            <a:endParaRPr lang="en-IN" sz="3600" dirty="0"/>
          </a:p>
        </p:txBody>
      </p:sp>
      <p:pic>
        <p:nvPicPr>
          <p:cNvPr id="10" name="Audio 9">
            <a:hlinkClick r:id="" action="ppaction://media"/>
            <a:extLst>
              <a:ext uri="{FF2B5EF4-FFF2-40B4-BE49-F238E27FC236}">
                <a16:creationId xmlns:a16="http://schemas.microsoft.com/office/drawing/2014/main" id="{7CAB6695-D228-AE4F-89D5-88C00E172F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459"/>
    </mc:Choice>
    <mc:Fallback xmlns="">
      <p:transition spd="slow" advTm="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C51C4-EF98-8DAB-92F2-9F770B1C7538}"/>
              </a:ext>
            </a:extLst>
          </p:cNvPr>
          <p:cNvPicPr>
            <a:picLocks noChangeAspect="1"/>
          </p:cNvPicPr>
          <p:nvPr/>
        </p:nvPicPr>
        <p:blipFill>
          <a:blip r:embed="rId2"/>
          <a:stretch>
            <a:fillRect/>
          </a:stretch>
        </p:blipFill>
        <p:spPr>
          <a:xfrm>
            <a:off x="0" y="0"/>
            <a:ext cx="12192000" cy="6911260"/>
          </a:xfrm>
          <a:prstGeom prst="rect">
            <a:avLst/>
          </a:prstGeom>
        </p:spPr>
      </p:pic>
      <p:sp>
        <p:nvSpPr>
          <p:cNvPr id="4" name="TextBox 3">
            <a:extLst>
              <a:ext uri="{FF2B5EF4-FFF2-40B4-BE49-F238E27FC236}">
                <a16:creationId xmlns:a16="http://schemas.microsoft.com/office/drawing/2014/main" id="{5BDC9A04-FD1F-0E16-9262-A811E7A2DB55}"/>
              </a:ext>
            </a:extLst>
          </p:cNvPr>
          <p:cNvSpPr txBox="1"/>
          <p:nvPr/>
        </p:nvSpPr>
        <p:spPr>
          <a:xfrm>
            <a:off x="30076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i="0" dirty="0">
                <a:solidFill>
                  <a:srgbClr val="121212"/>
                </a:solidFill>
                <a:effectLst/>
                <a:latin typeface="Times New Roman" panose="02020603050405020304" pitchFamily="18" charset="0"/>
                <a:cs typeface="Times New Roman" panose="02020603050405020304" pitchFamily="18" charset="0"/>
              </a:rPr>
              <a:t>38 </a:t>
            </a:r>
            <a:r>
              <a:rPr lang="en-US" sz="5400" b="1" i="0" u="none" strike="noStrike" baseline="0" dirty="0">
                <a:latin typeface="TimesNewRomanPS-BoldMT"/>
              </a:rPr>
              <a:t>The Teachings of Jesus</a:t>
            </a:r>
          </a:p>
          <a:p>
            <a:r>
              <a:rPr lang="en-IN" sz="5400" i="0" dirty="0">
                <a:solidFill>
                  <a:srgbClr val="121212"/>
                </a:solidFill>
                <a:effectLst/>
                <a:latin typeface="Times New Roman" panose="02020603050405020304" pitchFamily="18" charset="0"/>
                <a:cs typeface="Times New Roman" panose="02020603050405020304" pitchFamily="18" charset="0"/>
              </a:rPr>
              <a:t>What Makes People Unclean </a:t>
            </a:r>
            <a:r>
              <a:rPr lang="en-US" sz="5400" i="0" u="none" strike="noStrike" baseline="0" dirty="0">
                <a:latin typeface="Times New Roman" panose="02020603050405020304" pitchFamily="18" charset="0"/>
                <a:cs typeface="Times New Roman" panose="02020603050405020304" pitchFamily="18" charset="0"/>
              </a:rPr>
              <a:t>- Mark 7:1-23 </a:t>
            </a:r>
            <a:endParaRPr lang="en-IN" sz="5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51FF156-3A17-BE8F-60B7-AFA091B9B1A4}"/>
              </a:ext>
            </a:extLst>
          </p:cNvPr>
          <p:cNvSpPr txBox="1"/>
          <p:nvPr/>
        </p:nvSpPr>
        <p:spPr>
          <a:xfrm>
            <a:off x="6096000" y="149950"/>
            <a:ext cx="6096000" cy="6558101"/>
          </a:xfrm>
          <a:prstGeom prst="rect">
            <a:avLst/>
          </a:prstGeom>
          <a:noFill/>
        </p:spPr>
        <p:txBody>
          <a:bodyPr wrap="square" rtlCol="0">
            <a:noAutofit/>
          </a:bodyPr>
          <a:lstStyle/>
          <a:p>
            <a:r>
              <a:rPr lang="hi-IN" sz="4000" dirty="0"/>
              <a:t>38 यीशु की शिक्षाएँ</a:t>
            </a:r>
          </a:p>
          <a:p>
            <a:r>
              <a:rPr lang="hi-IN" sz="4000" dirty="0"/>
              <a:t>क्या चीज़ लोगों को अशुद्ध बनाती है - मरकुस 7:1-23</a:t>
            </a:r>
            <a:endParaRPr lang="en-IN" sz="4000" dirty="0"/>
          </a:p>
        </p:txBody>
      </p:sp>
      <p:pic>
        <p:nvPicPr>
          <p:cNvPr id="7" name="Audio 6">
            <a:hlinkClick r:id="" action="ppaction://media"/>
            <a:extLst>
              <a:ext uri="{FF2B5EF4-FFF2-40B4-BE49-F238E27FC236}">
                <a16:creationId xmlns:a16="http://schemas.microsoft.com/office/drawing/2014/main" id="{55E8785B-D5F9-53EB-49B0-FA4CE75984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42"/>
    </mc:Choice>
    <mc:Fallback xmlns="">
      <p:transition spd="slow" advTm="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0E904-53D9-91BA-F6C0-823948F05F58}"/>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27710D00-F331-3F65-DD82-66C5CFD65CDD}"/>
              </a:ext>
            </a:extLst>
          </p:cNvPr>
          <p:cNvSpPr txBox="1"/>
          <p:nvPr/>
        </p:nvSpPr>
        <p:spPr>
          <a:xfrm>
            <a:off x="572345" y="4448908"/>
            <a:ext cx="7164335" cy="1354016"/>
          </a:xfrm>
          <a:prstGeom prst="rect">
            <a:avLst/>
          </a:prstGeom>
          <a:noFill/>
        </p:spPr>
        <p:txBody>
          <a:bodyPr wrap="square" rtlCol="0">
            <a:noAutofit/>
          </a:bodyPr>
          <a:lstStyle/>
          <a:p>
            <a:r>
              <a:rPr lang="hi-IN" sz="3600" i="0" dirty="0">
                <a:solidFill>
                  <a:schemeClr val="bg1"/>
                </a:solidFill>
                <a:effectLst/>
                <a:latin typeface="Times New Roman" panose="02020603050405020304" pitchFamily="18" charset="0"/>
              </a:rPr>
              <a:t>यीशु की शिक्षाएँ क्या चीज़ लोगों को अशुद्ध बनाती है - मरकुस 7:1-23</a:t>
            </a:r>
            <a:endParaRPr lang="en-IN" sz="3600"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a:t>
            </a:r>
            <a:r>
              <a:rPr lang="en-US" sz="3200" b="0" i="0">
                <a:solidFill>
                  <a:srgbClr val="121212"/>
                </a:solidFill>
                <a:effectLst/>
                <a:latin typeface="Inter" panose="020B0502030000000004" pitchFamily="34" charset="0"/>
              </a:rPr>
              <a:t>Then the Pharisees and some of the scribes who had come from Jerusalem gathered around Jesus, </a:t>
            </a:r>
            <a:r>
              <a:rPr lang="en-US" sz="3200" b="0" i="0">
                <a:solidFill>
                  <a:srgbClr val="777A7B"/>
                </a:solidFill>
                <a:effectLst/>
                <a:latin typeface="Inter" panose="020B0502030000000004" pitchFamily="34" charset="0"/>
              </a:rPr>
              <a:t>2</a:t>
            </a:r>
            <a:r>
              <a:rPr lang="en-US" sz="3200" b="0" i="0">
                <a:solidFill>
                  <a:srgbClr val="121212"/>
                </a:solidFill>
                <a:effectLst/>
                <a:latin typeface="Inter" panose="020B0502030000000004" pitchFamily="34" charset="0"/>
              </a:rPr>
              <a:t>and they saw some of His disciples eating with hands that were defiled—that is, unwashed.</a:t>
            </a:r>
            <a:endParaRPr lang="en-IN" sz="3200" dirty="0"/>
          </a:p>
        </p:txBody>
      </p:sp>
      <p:sp>
        <p:nvSpPr>
          <p:cNvPr id="2" name="TextBox 1">
            <a:extLst>
              <a:ext uri="{FF2B5EF4-FFF2-40B4-BE49-F238E27FC236}">
                <a16:creationId xmlns:a16="http://schemas.microsoft.com/office/drawing/2014/main" id="{214C5665-6173-FEF5-0852-8D1EF7C9107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तब फरीसी और कुछ शास्त्री जो यरूशलेम से आए थे, उसके पास इकट्ठे हुए, </a:t>
            </a:r>
            <a:r>
              <a:rPr lang="hi-IN" sz="3600" b="0" i="0" dirty="0">
                <a:solidFill>
                  <a:schemeClr val="bg1">
                    <a:lumMod val="50000"/>
                  </a:schemeClr>
                </a:solidFill>
                <a:effectLst/>
                <a:latin typeface="Inter" panose="020B0502030000000004" pitchFamily="34" charset="0"/>
              </a:rPr>
              <a:t>2</a:t>
            </a:r>
            <a:r>
              <a:rPr lang="hi-IN" sz="3600" b="0" i="0" dirty="0">
                <a:solidFill>
                  <a:srgbClr val="121212"/>
                </a:solidFill>
                <a:effectLst/>
                <a:latin typeface="Inter" panose="020B0502030000000004" pitchFamily="34" charset="0"/>
              </a:rPr>
              <a:t> और उन्होंने उसके कई चेलों को अशुद्ध अर्थात् बिना हाथ धोए रोटी खाते देखा।</a:t>
            </a:r>
            <a:endParaRPr lang="en-IN" sz="3600" dirty="0"/>
          </a:p>
        </p:txBody>
      </p:sp>
      <p:pic>
        <p:nvPicPr>
          <p:cNvPr id="41" name="Audio 40">
            <a:hlinkClick r:id="" action="ppaction://media"/>
            <a:extLst>
              <a:ext uri="{FF2B5EF4-FFF2-40B4-BE49-F238E27FC236}">
                <a16:creationId xmlns:a16="http://schemas.microsoft.com/office/drawing/2014/main" id="{AB9A6934-0F3C-4A04-7132-718265EA32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423"/>
    </mc:Choice>
    <mc:Fallback xmlns="">
      <p:transition spd="slow" advTm="1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FEFED-274F-C578-1377-1E91CD952238}"/>
              </a:ext>
            </a:extLst>
          </p:cNvPr>
          <p:cNvPicPr>
            <a:picLocks noChangeAspect="1"/>
          </p:cNvPicPr>
          <p:nvPr/>
        </p:nvPicPr>
        <p:blipFill>
          <a:blip r:embed="rId2"/>
          <a:stretch>
            <a:fillRect/>
          </a:stretch>
        </p:blipFill>
        <p:spPr>
          <a:xfrm>
            <a:off x="-1" y="1"/>
            <a:ext cx="13059567" cy="6858000"/>
          </a:xfrm>
          <a:prstGeom prst="rect">
            <a:avLst/>
          </a:prstGeom>
        </p:spPr>
      </p:pic>
      <p:sp>
        <p:nvSpPr>
          <p:cNvPr id="2" name="TextBox 1">
            <a:extLst>
              <a:ext uri="{FF2B5EF4-FFF2-40B4-BE49-F238E27FC236}">
                <a16:creationId xmlns:a16="http://schemas.microsoft.com/office/drawing/2014/main" id="{A0C556A9-3FC7-B286-E5E3-790751E3D54D}"/>
              </a:ext>
            </a:extLst>
          </p:cNvPr>
          <p:cNvSpPr txBox="1"/>
          <p:nvPr/>
        </p:nvSpPr>
        <p:spPr>
          <a:xfrm>
            <a:off x="30076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3</a:t>
            </a:r>
            <a:r>
              <a:rPr lang="en-US" sz="3200" b="0" i="0">
                <a:solidFill>
                  <a:srgbClr val="121212"/>
                </a:solidFill>
                <a:effectLst/>
                <a:latin typeface="Inter" panose="020B0502030000000004" pitchFamily="34" charset="0"/>
              </a:rPr>
              <a:t>Now in holding to the tradition of the elders, the Pharisees and all the Jews do not eat until they wash their hands ceremonially.</a:t>
            </a:r>
            <a:endParaRPr lang="en-IN" sz="3200" dirty="0"/>
          </a:p>
        </p:txBody>
      </p:sp>
      <p:sp>
        <p:nvSpPr>
          <p:cNvPr id="3" name="TextBox 2">
            <a:extLst>
              <a:ext uri="{FF2B5EF4-FFF2-40B4-BE49-F238E27FC236}">
                <a16:creationId xmlns:a16="http://schemas.microsoft.com/office/drawing/2014/main" id="{32582A0C-2F7C-DF0E-BE2A-93227D8DC1CF}"/>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3</a:t>
            </a:r>
            <a:r>
              <a:rPr lang="hi-IN" sz="3400" b="0" i="0" dirty="0">
                <a:solidFill>
                  <a:srgbClr val="121212"/>
                </a:solidFill>
                <a:effectLst/>
                <a:latin typeface="Inter" panose="020B0502030000000004" pitchFamily="34" charset="0"/>
              </a:rPr>
              <a:t>(क्योंकि फरीसी और सब यहूदी, प्राचीन परम्परा का पालन करते हैं और जब तक भली भाँति हाथ नहीं धो लेते तब तक नहीं खाते;</a:t>
            </a:r>
            <a:endParaRPr lang="en-IN" sz="3400" dirty="0"/>
          </a:p>
        </p:txBody>
      </p:sp>
      <p:pic>
        <p:nvPicPr>
          <p:cNvPr id="11" name="Audio 10">
            <a:hlinkClick r:id="" action="ppaction://media"/>
            <a:extLst>
              <a:ext uri="{FF2B5EF4-FFF2-40B4-BE49-F238E27FC236}">
                <a16:creationId xmlns:a16="http://schemas.microsoft.com/office/drawing/2014/main" id="{7229512F-DF1E-250B-CE1E-CB3E4433E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664"/>
    </mc:Choice>
    <mc:Fallback xmlns="">
      <p:transition spd="slow" advTm="1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2E276-71A2-B561-EE2C-98FA2B7E1784}"/>
              </a:ext>
            </a:extLst>
          </p:cNvPr>
          <p:cNvPicPr>
            <a:picLocks noChangeAspect="1"/>
          </p:cNvPicPr>
          <p:nvPr/>
        </p:nvPicPr>
        <p:blipFill>
          <a:blip r:embed="rId2"/>
          <a:stretch>
            <a:fillRect/>
          </a:stretch>
        </p:blipFill>
        <p:spPr>
          <a:xfrm>
            <a:off x="0" y="-580299"/>
            <a:ext cx="12192000" cy="7438299"/>
          </a:xfrm>
          <a:prstGeom prst="rect">
            <a:avLst/>
          </a:prstGeom>
        </p:spPr>
      </p:pic>
      <p:sp>
        <p:nvSpPr>
          <p:cNvPr id="4" name="TextBox 3">
            <a:extLst>
              <a:ext uri="{FF2B5EF4-FFF2-40B4-BE49-F238E27FC236}">
                <a16:creationId xmlns:a16="http://schemas.microsoft.com/office/drawing/2014/main" id="{8B45EA9B-A250-5983-C6C4-D073CEA6133F}"/>
              </a:ext>
            </a:extLst>
          </p:cNvPr>
          <p:cNvSpPr txBox="1"/>
          <p:nvPr/>
        </p:nvSpPr>
        <p:spPr>
          <a:xfrm>
            <a:off x="9780043" y="330704"/>
            <a:ext cx="341779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And on returning from the market, they do not eat unless they wash. And there are many other traditions for them to observe, including the washing of cups, pitchers, kettles, and couches for dining.</a:t>
            </a:r>
            <a:endParaRPr lang="en-IN" sz="2000" dirty="0"/>
          </a:p>
        </p:txBody>
      </p:sp>
      <p:sp>
        <p:nvSpPr>
          <p:cNvPr id="3" name="TextBox 2">
            <a:extLst>
              <a:ext uri="{FF2B5EF4-FFF2-40B4-BE49-F238E27FC236}">
                <a16:creationId xmlns:a16="http://schemas.microsoft.com/office/drawing/2014/main" id="{A5B38802-2203-A120-1C86-CEC58A7955F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121212"/>
                </a:solidFill>
                <a:effectLst/>
                <a:latin typeface="Inter" panose="020B0502030000000004" pitchFamily="34" charset="0"/>
              </a:rPr>
              <a:t>और बाजार से आकर, जब तक स्नान नहीं कर लेते, तब तक नहीं खाते; और बहुत सी अन्य बातें हैं, जो उनके पास मानने के लिये पहुँचाई गई हैं, जैसे कटोरों, और लोटों, और तांबे के बरतनों को धोना-माँजना।)</a:t>
            </a:r>
            <a:endParaRPr lang="en-IN" sz="3600" dirty="0"/>
          </a:p>
        </p:txBody>
      </p:sp>
      <p:pic>
        <p:nvPicPr>
          <p:cNvPr id="14" name="Audio 13">
            <a:hlinkClick r:id="" action="ppaction://media"/>
            <a:extLst>
              <a:ext uri="{FF2B5EF4-FFF2-40B4-BE49-F238E27FC236}">
                <a16:creationId xmlns:a16="http://schemas.microsoft.com/office/drawing/2014/main" id="{F14BA04E-409E-21A2-2BE9-6CB3CF2518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8328111"/>
      </p:ext>
    </p:extLst>
  </p:cSld>
  <p:clrMapOvr>
    <a:masterClrMapping/>
  </p:clrMapOvr>
  <mc:AlternateContent xmlns:mc="http://schemas.openxmlformats.org/markup-compatibility/2006" xmlns:p14="http://schemas.microsoft.com/office/powerpoint/2010/main">
    <mc:Choice Requires="p14">
      <p:transition spd="slow" p14:dur="2000" advTm="16813"/>
    </mc:Choice>
    <mc:Fallback xmlns="">
      <p:transition spd="slow" advTm="1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1956</TotalTime>
  <Words>1152</Words>
  <Application>Microsoft Office PowerPoint</Application>
  <PresentationFormat>Widescreen</PresentationFormat>
  <Paragraphs>65</Paragraphs>
  <Slides>26</Slides>
  <Notes>2</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38-1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80</cp:revision>
  <dcterms:created xsi:type="dcterms:W3CDTF">2022-09-30T06:26:14Z</dcterms:created>
  <dcterms:modified xsi:type="dcterms:W3CDTF">2024-08-05T16:56:30Z</dcterms:modified>
</cp:coreProperties>
</file>