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7" r:id="rId2"/>
    <p:sldId id="258" r:id="rId3"/>
    <p:sldId id="259" r:id="rId4"/>
    <p:sldId id="270" r:id="rId5"/>
    <p:sldId id="260" r:id="rId6"/>
    <p:sldId id="271" r:id="rId7"/>
    <p:sldId id="261" r:id="rId8"/>
    <p:sldId id="272" r:id="rId9"/>
    <p:sldId id="262" r:id="rId10"/>
    <p:sldId id="273" r:id="rId11"/>
    <p:sldId id="263" r:id="rId12"/>
    <p:sldId id="274" r:id="rId13"/>
    <p:sldId id="264" r:id="rId14"/>
    <p:sldId id="275" r:id="rId15"/>
    <p:sldId id="265" r:id="rId16"/>
    <p:sldId id="276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5E82431-B6E9-40B4-9DDD-62C9F1EF8433}" v="30" dt="2024-02-09T04:12:34.90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0467" autoAdjust="0"/>
  </p:normalViewPr>
  <p:slideViewPr>
    <p:cSldViewPr snapToGrid="0">
      <p:cViewPr varScale="1">
        <p:scale>
          <a:sx n="58" d="100"/>
          <a:sy n="58" d="100"/>
        </p:scale>
        <p:origin x="72" y="9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fred Smith" userId="3c60a3631c0db8ad" providerId="LiveId" clId="{150B5ECB-F786-499E-8B9A-5525A0DCDBA9}"/>
    <pc:docChg chg="modSld">
      <pc:chgData name="Alfred Smith" userId="3c60a3631c0db8ad" providerId="LiveId" clId="{150B5ECB-F786-499E-8B9A-5525A0DCDBA9}" dt="2023-01-25T14:48:02.651" v="0"/>
      <pc:docMkLst>
        <pc:docMk/>
      </pc:docMkLst>
      <pc:sldChg chg="modSp mod">
        <pc:chgData name="Alfred Smith" userId="3c60a3631c0db8ad" providerId="LiveId" clId="{150B5ECB-F786-499E-8B9A-5525A0DCDBA9}" dt="2023-01-25T14:48:02.651" v="0"/>
        <pc:sldMkLst>
          <pc:docMk/>
          <pc:sldMk cId="1499918570" sldId="257"/>
        </pc:sldMkLst>
        <pc:spChg chg="mod">
          <ac:chgData name="Alfred Smith" userId="3c60a3631c0db8ad" providerId="LiveId" clId="{150B5ECB-F786-499E-8B9A-5525A0DCDBA9}" dt="2023-01-25T14:48:02.651" v="0"/>
          <ac:spMkLst>
            <pc:docMk/>
            <pc:sldMk cId="1499918570" sldId="257"/>
            <ac:spMk id="3" creationId="{0228937D-0D81-2DA1-1C55-FD99B23FE1AE}"/>
          </ac:spMkLst>
        </pc:spChg>
      </pc:sldChg>
    </pc:docChg>
  </pc:docChgLst>
  <pc:docChgLst>
    <pc:chgData name="Alfred Smith" userId="3c60a3631c0db8ad" providerId="LiveId" clId="{F326FFCD-9712-47E4-82B8-CEB34CCE55D7}"/>
    <pc:docChg chg="undo custSel modSld">
      <pc:chgData name="Alfred Smith" userId="3c60a3631c0db8ad" providerId="LiveId" clId="{F326FFCD-9712-47E4-82B8-CEB34CCE55D7}" dt="2023-01-13T11:54:18.967" v="59"/>
      <pc:docMkLst>
        <pc:docMk/>
      </pc:docMkLst>
      <pc:sldChg chg="delSp modTransition modAnim">
        <pc:chgData name="Alfred Smith" userId="3c60a3631c0db8ad" providerId="LiveId" clId="{F326FFCD-9712-47E4-82B8-CEB34CCE55D7}" dt="2023-01-13T11:50:58.171" v="34"/>
        <pc:sldMkLst>
          <pc:docMk/>
          <pc:sldMk cId="1499918570" sldId="257"/>
        </pc:sldMkLst>
        <pc:picChg chg="del">
          <ac:chgData name="Alfred Smith" userId="3c60a3631c0db8ad" providerId="LiveId" clId="{F326FFCD-9712-47E4-82B8-CEB34CCE55D7}" dt="2023-01-13T11:50:58.171" v="34"/>
          <ac:picMkLst>
            <pc:docMk/>
            <pc:sldMk cId="1499918570" sldId="257"/>
            <ac:picMk id="4" creationId="{DEBE6922-AA6E-F6B7-C1BA-C138BDB9C524}"/>
          </ac:picMkLst>
        </pc:picChg>
      </pc:sldChg>
      <pc:sldChg chg="addSp delSp modSp mod modTransition">
        <pc:chgData name="Alfred Smith" userId="3c60a3631c0db8ad" providerId="LiveId" clId="{F326FFCD-9712-47E4-82B8-CEB34CCE55D7}" dt="2023-01-13T11:54:09.906" v="58" actId="5793"/>
        <pc:sldMkLst>
          <pc:docMk/>
          <pc:sldMk cId="3788111665" sldId="258"/>
        </pc:sldMkLst>
        <pc:spChg chg="add del">
          <ac:chgData name="Alfred Smith" userId="3c60a3631c0db8ad" providerId="LiveId" clId="{F326FFCD-9712-47E4-82B8-CEB34CCE55D7}" dt="2023-01-13T11:52:47.773" v="50" actId="22"/>
          <ac:spMkLst>
            <pc:docMk/>
            <pc:sldMk cId="3788111665" sldId="258"/>
            <ac:spMk id="4" creationId="{D06540F0-9378-C717-DA5C-2AC62CDAAB9C}"/>
          </ac:spMkLst>
        </pc:spChg>
        <pc:spChg chg="add mod">
          <ac:chgData name="Alfred Smith" userId="3c60a3631c0db8ad" providerId="LiveId" clId="{F326FFCD-9712-47E4-82B8-CEB34CCE55D7}" dt="2023-01-13T11:54:09.906" v="58" actId="5793"/>
          <ac:spMkLst>
            <pc:docMk/>
            <pc:sldMk cId="3788111665" sldId="258"/>
            <ac:spMk id="5" creationId="{663E6598-D840-0DEA-7C56-618A8ED95BB8}"/>
          </ac:spMkLst>
        </pc:spChg>
      </pc:sldChg>
      <pc:sldChg chg="addSp delSp modSp mod modTransition modAnim">
        <pc:chgData name="Alfred Smith" userId="3c60a3631c0db8ad" providerId="LiveId" clId="{F326FFCD-9712-47E4-82B8-CEB34CCE55D7}" dt="2023-01-13T11:52:21.891" v="48"/>
        <pc:sldMkLst>
          <pc:docMk/>
          <pc:sldMk cId="454763615" sldId="259"/>
        </pc:sldMkLst>
        <pc:spChg chg="del">
          <ac:chgData name="Alfred Smith" userId="3c60a3631c0db8ad" providerId="LiveId" clId="{F326FFCD-9712-47E4-82B8-CEB34CCE55D7}" dt="2023-01-13T11:51:27.980" v="41" actId="478"/>
          <ac:spMkLst>
            <pc:docMk/>
            <pc:sldMk cId="454763615" sldId="259"/>
            <ac:spMk id="3" creationId="{A58184BD-88F1-BA02-40C1-D8403D0EEC0D}"/>
          </ac:spMkLst>
        </pc:spChg>
        <pc:spChg chg="add mod">
          <ac:chgData name="Alfred Smith" userId="3c60a3631c0db8ad" providerId="LiveId" clId="{F326FFCD-9712-47E4-82B8-CEB34CCE55D7}" dt="2023-01-13T11:52:21.891" v="48"/>
          <ac:spMkLst>
            <pc:docMk/>
            <pc:sldMk cId="454763615" sldId="259"/>
            <ac:spMk id="5" creationId="{64483EE7-8F26-06EF-BCFA-0237C225E633}"/>
          </ac:spMkLst>
        </pc:spChg>
        <pc:picChg chg="del">
          <ac:chgData name="Alfred Smith" userId="3c60a3631c0db8ad" providerId="LiveId" clId="{F326FFCD-9712-47E4-82B8-CEB34CCE55D7}" dt="2023-01-13T11:50:58.171" v="34"/>
          <ac:picMkLst>
            <pc:docMk/>
            <pc:sldMk cId="454763615" sldId="259"/>
            <ac:picMk id="2" creationId="{288282F4-2771-F0E7-4D20-DF976A949E03}"/>
          </ac:picMkLst>
        </pc:picChg>
      </pc:sldChg>
      <pc:sldChg chg="addSp delSp modSp mod modTransition modAnim">
        <pc:chgData name="Alfred Smith" userId="3c60a3631c0db8ad" providerId="LiveId" clId="{F326FFCD-9712-47E4-82B8-CEB34CCE55D7}" dt="2023-01-13T11:52:20.288" v="47"/>
        <pc:sldMkLst>
          <pc:docMk/>
          <pc:sldMk cId="2346136586" sldId="260"/>
        </pc:sldMkLst>
        <pc:spChg chg="add mod">
          <ac:chgData name="Alfred Smith" userId="3c60a3631c0db8ad" providerId="LiveId" clId="{F326FFCD-9712-47E4-82B8-CEB34CCE55D7}" dt="2023-01-13T11:52:20.288" v="47"/>
          <ac:spMkLst>
            <pc:docMk/>
            <pc:sldMk cId="2346136586" sldId="260"/>
            <ac:spMk id="2" creationId="{48480C2A-234A-4B83-B7A1-889CEBEDD922}"/>
          </ac:spMkLst>
        </pc:spChg>
        <pc:spChg chg="del">
          <ac:chgData name="Alfred Smith" userId="3c60a3631c0db8ad" providerId="LiveId" clId="{F326FFCD-9712-47E4-82B8-CEB34CCE55D7}" dt="2023-01-13T11:51:25.365" v="40" actId="478"/>
          <ac:spMkLst>
            <pc:docMk/>
            <pc:sldMk cId="2346136586" sldId="260"/>
            <ac:spMk id="3" creationId="{A58184BD-88F1-BA02-40C1-D8403D0EEC0D}"/>
          </ac:spMkLst>
        </pc:spChg>
        <pc:spChg chg="mod">
          <ac:chgData name="Alfred Smith" userId="3c60a3631c0db8ad" providerId="LiveId" clId="{F326FFCD-9712-47E4-82B8-CEB34CCE55D7}" dt="2023-01-13T11:38:59.618" v="26"/>
          <ac:spMkLst>
            <pc:docMk/>
            <pc:sldMk cId="2346136586" sldId="260"/>
            <ac:spMk id="4" creationId="{EE2AC625-9141-A801-F431-DD5F79396320}"/>
          </ac:spMkLst>
        </pc:spChg>
        <pc:picChg chg="del">
          <ac:chgData name="Alfred Smith" userId="3c60a3631c0db8ad" providerId="LiveId" clId="{F326FFCD-9712-47E4-82B8-CEB34CCE55D7}" dt="2023-01-13T11:50:58.171" v="34"/>
          <ac:picMkLst>
            <pc:docMk/>
            <pc:sldMk cId="2346136586" sldId="260"/>
            <ac:picMk id="6" creationId="{08190194-EF1E-2E4E-C11E-16544E66C9E4}"/>
          </ac:picMkLst>
        </pc:picChg>
      </pc:sldChg>
      <pc:sldChg chg="addSp delSp modSp mod modTransition modAnim">
        <pc:chgData name="Alfred Smith" userId="3c60a3631c0db8ad" providerId="LiveId" clId="{F326FFCD-9712-47E4-82B8-CEB34CCE55D7}" dt="2023-01-13T11:52:18.630" v="46"/>
        <pc:sldMkLst>
          <pc:docMk/>
          <pc:sldMk cId="4037329247" sldId="261"/>
        </pc:sldMkLst>
        <pc:spChg chg="add mod">
          <ac:chgData name="Alfred Smith" userId="3c60a3631c0db8ad" providerId="LiveId" clId="{F326FFCD-9712-47E4-82B8-CEB34CCE55D7}" dt="2023-01-13T11:52:18.630" v="46"/>
          <ac:spMkLst>
            <pc:docMk/>
            <pc:sldMk cId="4037329247" sldId="261"/>
            <ac:spMk id="2" creationId="{C16125AA-8FF8-2332-472D-09F9C2CD2204}"/>
          </ac:spMkLst>
        </pc:spChg>
        <pc:spChg chg="del">
          <ac:chgData name="Alfred Smith" userId="3c60a3631c0db8ad" providerId="LiveId" clId="{F326FFCD-9712-47E4-82B8-CEB34CCE55D7}" dt="2023-01-13T11:51:20.816" v="39" actId="478"/>
          <ac:spMkLst>
            <pc:docMk/>
            <pc:sldMk cId="4037329247" sldId="261"/>
            <ac:spMk id="3" creationId="{A58184BD-88F1-BA02-40C1-D8403D0EEC0D}"/>
          </ac:spMkLst>
        </pc:spChg>
        <pc:spChg chg="mod">
          <ac:chgData name="Alfred Smith" userId="3c60a3631c0db8ad" providerId="LiveId" clId="{F326FFCD-9712-47E4-82B8-CEB34CCE55D7}" dt="2023-01-13T11:39:17.052" v="27"/>
          <ac:spMkLst>
            <pc:docMk/>
            <pc:sldMk cId="4037329247" sldId="261"/>
            <ac:spMk id="4" creationId="{EE2AC625-9141-A801-F431-DD5F79396320}"/>
          </ac:spMkLst>
        </pc:spChg>
        <pc:picChg chg="del">
          <ac:chgData name="Alfred Smith" userId="3c60a3631c0db8ad" providerId="LiveId" clId="{F326FFCD-9712-47E4-82B8-CEB34CCE55D7}" dt="2023-01-13T11:50:58.171" v="34"/>
          <ac:picMkLst>
            <pc:docMk/>
            <pc:sldMk cId="4037329247" sldId="261"/>
            <ac:picMk id="5" creationId="{78B318F2-77E2-91DF-EBCE-17171854E26B}"/>
          </ac:picMkLst>
        </pc:picChg>
      </pc:sldChg>
      <pc:sldChg chg="addSp delSp modSp mod modTransition modAnim">
        <pc:chgData name="Alfred Smith" userId="3c60a3631c0db8ad" providerId="LiveId" clId="{F326FFCD-9712-47E4-82B8-CEB34CCE55D7}" dt="2023-01-13T11:52:17.026" v="45"/>
        <pc:sldMkLst>
          <pc:docMk/>
          <pc:sldMk cId="1909638311" sldId="262"/>
        </pc:sldMkLst>
        <pc:spChg chg="add mod">
          <ac:chgData name="Alfred Smith" userId="3c60a3631c0db8ad" providerId="LiveId" clId="{F326FFCD-9712-47E4-82B8-CEB34CCE55D7}" dt="2023-01-13T11:52:17.026" v="45"/>
          <ac:spMkLst>
            <pc:docMk/>
            <pc:sldMk cId="1909638311" sldId="262"/>
            <ac:spMk id="2" creationId="{3649958A-81F8-74F1-0CFF-AF7DB6F7EF73}"/>
          </ac:spMkLst>
        </pc:spChg>
        <pc:spChg chg="del">
          <ac:chgData name="Alfred Smith" userId="3c60a3631c0db8ad" providerId="LiveId" clId="{F326FFCD-9712-47E4-82B8-CEB34CCE55D7}" dt="2023-01-13T11:51:19.234" v="38" actId="478"/>
          <ac:spMkLst>
            <pc:docMk/>
            <pc:sldMk cId="1909638311" sldId="262"/>
            <ac:spMk id="3" creationId="{A58184BD-88F1-BA02-40C1-D8403D0EEC0D}"/>
          </ac:spMkLst>
        </pc:spChg>
        <pc:spChg chg="mod">
          <ac:chgData name="Alfred Smith" userId="3c60a3631c0db8ad" providerId="LiveId" clId="{F326FFCD-9712-47E4-82B8-CEB34CCE55D7}" dt="2023-01-13T11:39:32.606" v="28"/>
          <ac:spMkLst>
            <pc:docMk/>
            <pc:sldMk cId="1909638311" sldId="262"/>
            <ac:spMk id="4" creationId="{EE2AC625-9141-A801-F431-DD5F79396320}"/>
          </ac:spMkLst>
        </pc:spChg>
        <pc:picChg chg="del">
          <ac:chgData name="Alfred Smith" userId="3c60a3631c0db8ad" providerId="LiveId" clId="{F326FFCD-9712-47E4-82B8-CEB34CCE55D7}" dt="2023-01-13T11:50:58.171" v="34"/>
          <ac:picMkLst>
            <pc:docMk/>
            <pc:sldMk cId="1909638311" sldId="262"/>
            <ac:picMk id="5" creationId="{3C8F4CEA-13AF-0ED7-6F99-BE4A934804E6}"/>
          </ac:picMkLst>
        </pc:picChg>
      </pc:sldChg>
      <pc:sldChg chg="addSp delSp modSp mod modTransition modAnim">
        <pc:chgData name="Alfred Smith" userId="3c60a3631c0db8ad" providerId="LiveId" clId="{F326FFCD-9712-47E4-82B8-CEB34CCE55D7}" dt="2023-01-13T11:52:15.419" v="44"/>
        <pc:sldMkLst>
          <pc:docMk/>
          <pc:sldMk cId="641208035" sldId="263"/>
        </pc:sldMkLst>
        <pc:spChg chg="add mod">
          <ac:chgData name="Alfred Smith" userId="3c60a3631c0db8ad" providerId="LiveId" clId="{F326FFCD-9712-47E4-82B8-CEB34CCE55D7}" dt="2023-01-13T11:52:15.419" v="44"/>
          <ac:spMkLst>
            <pc:docMk/>
            <pc:sldMk cId="641208035" sldId="263"/>
            <ac:spMk id="2" creationId="{4E333263-FA1C-7305-D373-0A6DAD207A86}"/>
          </ac:spMkLst>
        </pc:spChg>
        <pc:spChg chg="del">
          <ac:chgData name="Alfred Smith" userId="3c60a3631c0db8ad" providerId="LiveId" clId="{F326FFCD-9712-47E4-82B8-CEB34CCE55D7}" dt="2023-01-13T11:51:17.583" v="37" actId="478"/>
          <ac:spMkLst>
            <pc:docMk/>
            <pc:sldMk cId="641208035" sldId="263"/>
            <ac:spMk id="3" creationId="{A58184BD-88F1-BA02-40C1-D8403D0EEC0D}"/>
          </ac:spMkLst>
        </pc:spChg>
        <pc:spChg chg="mod">
          <ac:chgData name="Alfred Smith" userId="3c60a3631c0db8ad" providerId="LiveId" clId="{F326FFCD-9712-47E4-82B8-CEB34CCE55D7}" dt="2023-01-13T11:39:54.397" v="31"/>
          <ac:spMkLst>
            <pc:docMk/>
            <pc:sldMk cId="641208035" sldId="263"/>
            <ac:spMk id="4" creationId="{EE2AC625-9141-A801-F431-DD5F79396320}"/>
          </ac:spMkLst>
        </pc:spChg>
        <pc:picChg chg="del">
          <ac:chgData name="Alfred Smith" userId="3c60a3631c0db8ad" providerId="LiveId" clId="{F326FFCD-9712-47E4-82B8-CEB34CCE55D7}" dt="2023-01-13T11:50:58.171" v="34"/>
          <ac:picMkLst>
            <pc:docMk/>
            <pc:sldMk cId="641208035" sldId="263"/>
            <ac:picMk id="5" creationId="{61C9E091-E507-1539-FF05-EC96BAB95FEA}"/>
          </ac:picMkLst>
        </pc:picChg>
      </pc:sldChg>
      <pc:sldChg chg="addSp delSp modSp mod modTransition modAnim">
        <pc:chgData name="Alfred Smith" userId="3c60a3631c0db8ad" providerId="LiveId" clId="{F326FFCD-9712-47E4-82B8-CEB34CCE55D7}" dt="2023-01-13T11:52:13.834" v="43"/>
        <pc:sldMkLst>
          <pc:docMk/>
          <pc:sldMk cId="4044745628" sldId="264"/>
        </pc:sldMkLst>
        <pc:spChg chg="del">
          <ac:chgData name="Alfred Smith" userId="3c60a3631c0db8ad" providerId="LiveId" clId="{F326FFCD-9712-47E4-82B8-CEB34CCE55D7}" dt="2023-01-13T11:51:14.624" v="36" actId="478"/>
          <ac:spMkLst>
            <pc:docMk/>
            <pc:sldMk cId="4044745628" sldId="264"/>
            <ac:spMk id="3" creationId="{A58184BD-88F1-BA02-40C1-D8403D0EEC0D}"/>
          </ac:spMkLst>
        </pc:spChg>
        <pc:spChg chg="mod">
          <ac:chgData name="Alfred Smith" userId="3c60a3631c0db8ad" providerId="LiveId" clId="{F326FFCD-9712-47E4-82B8-CEB34CCE55D7}" dt="2023-01-13T11:40:09.572" v="32"/>
          <ac:spMkLst>
            <pc:docMk/>
            <pc:sldMk cId="4044745628" sldId="264"/>
            <ac:spMk id="4" creationId="{EE2AC625-9141-A801-F431-DD5F79396320}"/>
          </ac:spMkLst>
        </pc:spChg>
        <pc:spChg chg="add mod">
          <ac:chgData name="Alfred Smith" userId="3c60a3631c0db8ad" providerId="LiveId" clId="{F326FFCD-9712-47E4-82B8-CEB34CCE55D7}" dt="2023-01-13T11:52:13.834" v="43"/>
          <ac:spMkLst>
            <pc:docMk/>
            <pc:sldMk cId="4044745628" sldId="264"/>
            <ac:spMk id="5" creationId="{8FAB600D-4A23-0211-3806-8B4A39F46576}"/>
          </ac:spMkLst>
        </pc:spChg>
        <pc:picChg chg="del">
          <ac:chgData name="Alfred Smith" userId="3c60a3631c0db8ad" providerId="LiveId" clId="{F326FFCD-9712-47E4-82B8-CEB34CCE55D7}" dt="2023-01-13T11:50:58.171" v="34"/>
          <ac:picMkLst>
            <pc:docMk/>
            <pc:sldMk cId="4044745628" sldId="264"/>
            <ac:picMk id="2" creationId="{CEF31D04-CEFC-3DCF-BA20-7C9E979188E7}"/>
          </ac:picMkLst>
        </pc:picChg>
      </pc:sldChg>
      <pc:sldChg chg="addSp delSp modSp mod modTransition modAnim">
        <pc:chgData name="Alfred Smith" userId="3c60a3631c0db8ad" providerId="LiveId" clId="{F326FFCD-9712-47E4-82B8-CEB34CCE55D7}" dt="2023-01-13T11:52:12.115" v="42"/>
        <pc:sldMkLst>
          <pc:docMk/>
          <pc:sldMk cId="978260341" sldId="265"/>
        </pc:sldMkLst>
        <pc:spChg chg="add mod">
          <ac:chgData name="Alfred Smith" userId="3c60a3631c0db8ad" providerId="LiveId" clId="{F326FFCD-9712-47E4-82B8-CEB34CCE55D7}" dt="2023-01-13T11:52:12.115" v="42"/>
          <ac:spMkLst>
            <pc:docMk/>
            <pc:sldMk cId="978260341" sldId="265"/>
            <ac:spMk id="2" creationId="{EF36BC05-A916-3BCC-EA97-32FC6ECC780F}"/>
          </ac:spMkLst>
        </pc:spChg>
        <pc:spChg chg="del">
          <ac:chgData name="Alfred Smith" userId="3c60a3631c0db8ad" providerId="LiveId" clId="{F326FFCD-9712-47E4-82B8-CEB34CCE55D7}" dt="2023-01-13T11:51:12.664" v="35" actId="478"/>
          <ac:spMkLst>
            <pc:docMk/>
            <pc:sldMk cId="978260341" sldId="265"/>
            <ac:spMk id="3" creationId="{A58184BD-88F1-BA02-40C1-D8403D0EEC0D}"/>
          </ac:spMkLst>
        </pc:spChg>
        <pc:spChg chg="mod">
          <ac:chgData name="Alfred Smith" userId="3c60a3631c0db8ad" providerId="LiveId" clId="{F326FFCD-9712-47E4-82B8-CEB34CCE55D7}" dt="2023-01-13T11:40:24.583" v="33"/>
          <ac:spMkLst>
            <pc:docMk/>
            <pc:sldMk cId="978260341" sldId="265"/>
            <ac:spMk id="4" creationId="{EE2AC625-9141-A801-F431-DD5F79396320}"/>
          </ac:spMkLst>
        </pc:spChg>
        <pc:picChg chg="del">
          <ac:chgData name="Alfred Smith" userId="3c60a3631c0db8ad" providerId="LiveId" clId="{F326FFCD-9712-47E4-82B8-CEB34CCE55D7}" dt="2023-01-13T11:50:58.171" v="34"/>
          <ac:picMkLst>
            <pc:docMk/>
            <pc:sldMk cId="978260341" sldId="265"/>
            <ac:picMk id="5" creationId="{07AEF414-B973-DDBC-18A5-679A551E5EB8}"/>
          </ac:picMkLst>
        </pc:picChg>
      </pc:sldChg>
      <pc:sldChg chg="addSp modSp modTransition">
        <pc:chgData name="Alfred Smith" userId="3c60a3631c0db8ad" providerId="LiveId" clId="{F326FFCD-9712-47E4-82B8-CEB34CCE55D7}" dt="2023-01-13T11:54:18.967" v="59"/>
        <pc:sldMkLst>
          <pc:docMk/>
          <pc:sldMk cId="4120481681" sldId="270"/>
        </pc:sldMkLst>
        <pc:spChg chg="add mod">
          <ac:chgData name="Alfred Smith" userId="3c60a3631c0db8ad" providerId="LiveId" clId="{F326FFCD-9712-47E4-82B8-CEB34CCE55D7}" dt="2023-01-13T11:54:18.967" v="59"/>
          <ac:spMkLst>
            <pc:docMk/>
            <pc:sldMk cId="4120481681" sldId="270"/>
            <ac:spMk id="3" creationId="{65E1940A-10A5-04A3-F5F7-1993D0073BB2}"/>
          </ac:spMkLst>
        </pc:spChg>
      </pc:sldChg>
      <pc:sldChg chg="addSp delSp modSp mod modTransition">
        <pc:chgData name="Alfred Smith" userId="3c60a3631c0db8ad" providerId="LiveId" clId="{F326FFCD-9712-47E4-82B8-CEB34CCE55D7}" dt="2023-01-13T11:50:58.171" v="34"/>
        <pc:sldMkLst>
          <pc:docMk/>
          <pc:sldMk cId="939110669" sldId="271"/>
        </pc:sldMkLst>
        <pc:spChg chg="add del">
          <ac:chgData name="Alfred Smith" userId="3c60a3631c0db8ad" providerId="LiveId" clId="{F326FFCD-9712-47E4-82B8-CEB34CCE55D7}" dt="2023-01-13T11:34:21.776" v="1" actId="22"/>
          <ac:spMkLst>
            <pc:docMk/>
            <pc:sldMk cId="939110669" sldId="271"/>
            <ac:spMk id="4" creationId="{3D0BE4BB-1B8D-5BA4-6376-6E2D1C3399CC}"/>
          </ac:spMkLst>
        </pc:spChg>
        <pc:spChg chg="add mod">
          <ac:chgData name="Alfred Smith" userId="3c60a3631c0db8ad" providerId="LiveId" clId="{F326FFCD-9712-47E4-82B8-CEB34CCE55D7}" dt="2023-01-13T11:35:07.100" v="7" actId="20577"/>
          <ac:spMkLst>
            <pc:docMk/>
            <pc:sldMk cId="939110669" sldId="271"/>
            <ac:spMk id="5" creationId="{A518193B-009A-BE76-0BBC-39E23C78B2D0}"/>
          </ac:spMkLst>
        </pc:spChg>
      </pc:sldChg>
      <pc:sldChg chg="addSp delSp modSp mod modTransition">
        <pc:chgData name="Alfred Smith" userId="3c60a3631c0db8ad" providerId="LiveId" clId="{F326FFCD-9712-47E4-82B8-CEB34CCE55D7}" dt="2023-01-13T11:50:58.171" v="34"/>
        <pc:sldMkLst>
          <pc:docMk/>
          <pc:sldMk cId="4024569785" sldId="272"/>
        </pc:sldMkLst>
        <pc:spChg chg="add mod">
          <ac:chgData name="Alfred Smith" userId="3c60a3631c0db8ad" providerId="LiveId" clId="{F326FFCD-9712-47E4-82B8-CEB34CCE55D7}" dt="2023-01-13T11:35:32.447" v="12" actId="20577"/>
          <ac:spMkLst>
            <pc:docMk/>
            <pc:sldMk cId="4024569785" sldId="272"/>
            <ac:spMk id="4" creationId="{7EC51DC1-817D-3ACA-F920-3C901B10F85D}"/>
          </ac:spMkLst>
        </pc:spChg>
        <pc:picChg chg="add del mod">
          <ac:chgData name="Alfred Smith" userId="3c60a3631c0db8ad" providerId="LiveId" clId="{F326FFCD-9712-47E4-82B8-CEB34CCE55D7}" dt="2023-01-13T11:35:16.657" v="9"/>
          <ac:picMkLst>
            <pc:docMk/>
            <pc:sldMk cId="4024569785" sldId="272"/>
            <ac:picMk id="2" creationId="{6FE72282-C9A1-44E1-3072-C61F8BD095F6}"/>
          </ac:picMkLst>
        </pc:picChg>
      </pc:sldChg>
      <pc:sldChg chg="addSp modSp mod modTransition">
        <pc:chgData name="Alfred Smith" userId="3c60a3631c0db8ad" providerId="LiveId" clId="{F326FFCD-9712-47E4-82B8-CEB34CCE55D7}" dt="2023-01-13T11:50:58.171" v="34"/>
        <pc:sldMkLst>
          <pc:docMk/>
          <pc:sldMk cId="487179600" sldId="273"/>
        </pc:sldMkLst>
        <pc:spChg chg="add mod">
          <ac:chgData name="Alfred Smith" userId="3c60a3631c0db8ad" providerId="LiveId" clId="{F326FFCD-9712-47E4-82B8-CEB34CCE55D7}" dt="2023-01-13T11:35:45.906" v="15" actId="20577"/>
          <ac:spMkLst>
            <pc:docMk/>
            <pc:sldMk cId="487179600" sldId="273"/>
            <ac:spMk id="2" creationId="{E6C50C2B-F498-17ED-A5E7-FB7054114FF9}"/>
          </ac:spMkLst>
        </pc:spChg>
      </pc:sldChg>
      <pc:sldChg chg="addSp modSp mod modTransition">
        <pc:chgData name="Alfred Smith" userId="3c60a3631c0db8ad" providerId="LiveId" clId="{F326FFCD-9712-47E4-82B8-CEB34CCE55D7}" dt="2023-01-13T11:50:58.171" v="34"/>
        <pc:sldMkLst>
          <pc:docMk/>
          <pc:sldMk cId="2168401200" sldId="274"/>
        </pc:sldMkLst>
        <pc:spChg chg="add mod">
          <ac:chgData name="Alfred Smith" userId="3c60a3631c0db8ad" providerId="LiveId" clId="{F326FFCD-9712-47E4-82B8-CEB34CCE55D7}" dt="2023-01-13T11:36:00.361" v="19" actId="20577"/>
          <ac:spMkLst>
            <pc:docMk/>
            <pc:sldMk cId="2168401200" sldId="274"/>
            <ac:spMk id="2" creationId="{DF61F8AB-8062-8EE9-22BA-2A0AD6F3D9BC}"/>
          </ac:spMkLst>
        </pc:spChg>
      </pc:sldChg>
      <pc:sldChg chg="addSp modSp mod modTransition">
        <pc:chgData name="Alfred Smith" userId="3c60a3631c0db8ad" providerId="LiveId" clId="{F326FFCD-9712-47E4-82B8-CEB34CCE55D7}" dt="2023-01-13T11:50:58.171" v="34"/>
        <pc:sldMkLst>
          <pc:docMk/>
          <pc:sldMk cId="2996969115" sldId="275"/>
        </pc:sldMkLst>
        <pc:spChg chg="add mod">
          <ac:chgData name="Alfred Smith" userId="3c60a3631c0db8ad" providerId="LiveId" clId="{F326FFCD-9712-47E4-82B8-CEB34CCE55D7}" dt="2023-01-13T11:36:31.390" v="22" actId="20577"/>
          <ac:spMkLst>
            <pc:docMk/>
            <pc:sldMk cId="2996969115" sldId="275"/>
            <ac:spMk id="2" creationId="{7D415542-29E5-CCEC-5824-308EA598E772}"/>
          </ac:spMkLst>
        </pc:spChg>
      </pc:sldChg>
      <pc:sldChg chg="addSp modSp mod modTransition">
        <pc:chgData name="Alfred Smith" userId="3c60a3631c0db8ad" providerId="LiveId" clId="{F326FFCD-9712-47E4-82B8-CEB34CCE55D7}" dt="2023-01-13T11:50:58.171" v="34"/>
        <pc:sldMkLst>
          <pc:docMk/>
          <pc:sldMk cId="2390376940" sldId="276"/>
        </pc:sldMkLst>
        <pc:spChg chg="add mod">
          <ac:chgData name="Alfred Smith" userId="3c60a3631c0db8ad" providerId="LiveId" clId="{F326FFCD-9712-47E4-82B8-CEB34CCE55D7}" dt="2023-01-13T11:37:45.695" v="25" actId="20577"/>
          <ac:spMkLst>
            <pc:docMk/>
            <pc:sldMk cId="2390376940" sldId="276"/>
            <ac:spMk id="3" creationId="{5A1F7A30-440B-224B-C9C7-1A2EEBD619F7}"/>
          </ac:spMkLst>
        </pc:spChg>
      </pc:sldChg>
    </pc:docChg>
  </pc:docChgLst>
  <pc:docChgLst>
    <pc:chgData name="Leonie Smith" userId="fed1330f33f5650e" providerId="LiveId" clId="{85E82431-B6E9-40B4-9DDD-62C9F1EF8433}"/>
    <pc:docChg chg="modSld">
      <pc:chgData name="Leonie Smith" userId="fed1330f33f5650e" providerId="LiveId" clId="{85E82431-B6E9-40B4-9DDD-62C9F1EF8433}" dt="2024-02-09T04:12:34.904" v="40"/>
      <pc:docMkLst>
        <pc:docMk/>
      </pc:docMkLst>
      <pc:sldChg chg="addSp delSp modSp mod modTransition modAnim">
        <pc:chgData name="Leonie Smith" userId="fed1330f33f5650e" providerId="LiveId" clId="{85E82431-B6E9-40B4-9DDD-62C9F1EF8433}" dt="2024-02-09T04:04:21.812" v="6"/>
        <pc:sldMkLst>
          <pc:docMk/>
          <pc:sldMk cId="1499918570" sldId="257"/>
        </pc:sldMkLst>
        <pc:picChg chg="add del mod">
          <ac:chgData name="Leonie Smith" userId="fed1330f33f5650e" providerId="LiveId" clId="{85E82431-B6E9-40B4-9DDD-62C9F1EF8433}" dt="2024-02-09T04:04:03.047" v="2"/>
          <ac:picMkLst>
            <pc:docMk/>
            <pc:sldMk cId="1499918570" sldId="257"/>
            <ac:picMk id="6" creationId="{4DC0DDCB-DAED-2851-2B28-7F434B0CA070}"/>
          </ac:picMkLst>
        </pc:picChg>
        <pc:picChg chg="add del mod ord">
          <ac:chgData name="Leonie Smith" userId="fed1330f33f5650e" providerId="LiveId" clId="{85E82431-B6E9-40B4-9DDD-62C9F1EF8433}" dt="2024-02-09T04:04:09.033" v="3"/>
          <ac:picMkLst>
            <pc:docMk/>
            <pc:sldMk cId="1499918570" sldId="257"/>
            <ac:picMk id="10" creationId="{C7F5A25F-8C6C-5B78-AF00-B0A3A1DBA59C}"/>
          </ac:picMkLst>
        </pc:picChg>
        <pc:picChg chg="add del mod">
          <ac:chgData name="Leonie Smith" userId="fed1330f33f5650e" providerId="LiveId" clId="{85E82431-B6E9-40B4-9DDD-62C9F1EF8433}" dt="2024-02-09T04:04:16.025" v="5"/>
          <ac:picMkLst>
            <pc:docMk/>
            <pc:sldMk cId="1499918570" sldId="257"/>
            <ac:picMk id="11" creationId="{1C59F1D2-5832-D6F9-BBF9-8974D36C3573}"/>
          </ac:picMkLst>
        </pc:picChg>
        <pc:picChg chg="add del mod ord">
          <ac:chgData name="Leonie Smith" userId="fed1330f33f5650e" providerId="LiveId" clId="{85E82431-B6E9-40B4-9DDD-62C9F1EF8433}" dt="2024-02-09T04:04:21.812" v="6"/>
          <ac:picMkLst>
            <pc:docMk/>
            <pc:sldMk cId="1499918570" sldId="257"/>
            <ac:picMk id="16" creationId="{3D2D4DEB-6EE2-93B1-7DED-2CD6E2B63C2E}"/>
          </ac:picMkLst>
        </pc:picChg>
        <pc:picChg chg="add mod">
          <ac:chgData name="Leonie Smith" userId="fed1330f33f5650e" providerId="LiveId" clId="{85E82431-B6E9-40B4-9DDD-62C9F1EF8433}" dt="2024-02-09T04:04:21.812" v="6"/>
          <ac:picMkLst>
            <pc:docMk/>
            <pc:sldMk cId="1499918570" sldId="257"/>
            <ac:picMk id="17" creationId="{A5BF8D54-2082-4680-618D-001AE2799CB5}"/>
          </ac:picMkLst>
        </pc:picChg>
      </pc:sldChg>
      <pc:sldChg chg="addSp delSp modSp mod modTransition modAnim">
        <pc:chgData name="Leonie Smith" userId="fed1330f33f5650e" providerId="LiveId" clId="{85E82431-B6E9-40B4-9DDD-62C9F1EF8433}" dt="2024-02-09T04:04:57.958" v="10"/>
        <pc:sldMkLst>
          <pc:docMk/>
          <pc:sldMk cId="454763615" sldId="259"/>
        </pc:sldMkLst>
        <pc:picChg chg="add del mod">
          <ac:chgData name="Leonie Smith" userId="fed1330f33f5650e" providerId="LiveId" clId="{85E82431-B6E9-40B4-9DDD-62C9F1EF8433}" dt="2024-02-09T04:04:50.275" v="9"/>
          <ac:picMkLst>
            <pc:docMk/>
            <pc:sldMk cId="454763615" sldId="259"/>
            <ac:picMk id="6" creationId="{DA57C9D4-8848-71BC-1523-F8B81544CE35}"/>
          </ac:picMkLst>
        </pc:picChg>
        <pc:picChg chg="add del mod ord">
          <ac:chgData name="Leonie Smith" userId="fed1330f33f5650e" providerId="LiveId" clId="{85E82431-B6E9-40B4-9DDD-62C9F1EF8433}" dt="2024-02-09T04:04:57.958" v="10"/>
          <ac:picMkLst>
            <pc:docMk/>
            <pc:sldMk cId="454763615" sldId="259"/>
            <ac:picMk id="9" creationId="{C52313C8-099A-DEDC-BD3C-C6B6FF62E0F5}"/>
          </ac:picMkLst>
        </pc:picChg>
        <pc:picChg chg="add mod">
          <ac:chgData name="Leonie Smith" userId="fed1330f33f5650e" providerId="LiveId" clId="{85E82431-B6E9-40B4-9DDD-62C9F1EF8433}" dt="2024-02-09T04:04:57.958" v="10"/>
          <ac:picMkLst>
            <pc:docMk/>
            <pc:sldMk cId="454763615" sldId="259"/>
            <ac:picMk id="10" creationId="{89851CC4-A762-ED56-E4B2-59295DA80E01}"/>
          </ac:picMkLst>
        </pc:picChg>
      </pc:sldChg>
      <pc:sldChg chg="addSp delSp modSp mod modTransition modAnim">
        <pc:chgData name="Leonie Smith" userId="fed1330f33f5650e" providerId="LiveId" clId="{85E82431-B6E9-40B4-9DDD-62C9F1EF8433}" dt="2024-02-09T04:06:32.035" v="20"/>
        <pc:sldMkLst>
          <pc:docMk/>
          <pc:sldMk cId="2346136586" sldId="260"/>
        </pc:sldMkLst>
        <pc:picChg chg="add del mod">
          <ac:chgData name="Leonie Smith" userId="fed1330f33f5650e" providerId="LiveId" clId="{85E82431-B6E9-40B4-9DDD-62C9F1EF8433}" dt="2024-02-09T04:05:49.255" v="13"/>
          <ac:picMkLst>
            <pc:docMk/>
            <pc:sldMk cId="2346136586" sldId="260"/>
            <ac:picMk id="6" creationId="{DF95D496-CB21-AEC0-703E-937D14A78A7E}"/>
          </ac:picMkLst>
        </pc:picChg>
        <pc:picChg chg="add del mod ord">
          <ac:chgData name="Leonie Smith" userId="fed1330f33f5650e" providerId="LiveId" clId="{85E82431-B6E9-40B4-9DDD-62C9F1EF8433}" dt="2024-02-09T04:05:52.978" v="14"/>
          <ac:picMkLst>
            <pc:docMk/>
            <pc:sldMk cId="2346136586" sldId="260"/>
            <ac:picMk id="9" creationId="{EBB69079-9CF7-9125-2DA3-395198B64700}"/>
          </ac:picMkLst>
        </pc:picChg>
        <pc:picChg chg="add del mod">
          <ac:chgData name="Leonie Smith" userId="fed1330f33f5650e" providerId="LiveId" clId="{85E82431-B6E9-40B4-9DDD-62C9F1EF8433}" dt="2024-02-09T04:06:01.980" v="16"/>
          <ac:picMkLst>
            <pc:docMk/>
            <pc:sldMk cId="2346136586" sldId="260"/>
            <ac:picMk id="10" creationId="{812A2170-1EF3-6A85-0B8F-D8A9593E5341}"/>
          </ac:picMkLst>
        </pc:picChg>
        <pc:picChg chg="add del mod ord">
          <ac:chgData name="Leonie Smith" userId="fed1330f33f5650e" providerId="LiveId" clId="{85E82431-B6E9-40B4-9DDD-62C9F1EF8433}" dt="2024-02-09T04:06:12.087" v="17"/>
          <ac:picMkLst>
            <pc:docMk/>
            <pc:sldMk cId="2346136586" sldId="260"/>
            <ac:picMk id="13" creationId="{D26662A7-88B5-18A6-4AB6-54BFB891337B}"/>
          </ac:picMkLst>
        </pc:picChg>
        <pc:picChg chg="add del mod">
          <ac:chgData name="Leonie Smith" userId="fed1330f33f5650e" providerId="LiveId" clId="{85E82431-B6E9-40B4-9DDD-62C9F1EF8433}" dt="2024-02-09T04:06:13.412" v="19"/>
          <ac:picMkLst>
            <pc:docMk/>
            <pc:sldMk cId="2346136586" sldId="260"/>
            <ac:picMk id="14" creationId="{9B8D10B9-4CD7-63F6-1ADA-41FE3EEDA643}"/>
          </ac:picMkLst>
        </pc:picChg>
        <pc:picChg chg="add del mod ord">
          <ac:chgData name="Leonie Smith" userId="fed1330f33f5650e" providerId="LiveId" clId="{85E82431-B6E9-40B4-9DDD-62C9F1EF8433}" dt="2024-02-09T04:06:32.035" v="20"/>
          <ac:picMkLst>
            <pc:docMk/>
            <pc:sldMk cId="2346136586" sldId="260"/>
            <ac:picMk id="17" creationId="{82E70A32-B091-EE92-1272-0383E1282FA7}"/>
          </ac:picMkLst>
        </pc:picChg>
        <pc:picChg chg="add mod">
          <ac:chgData name="Leonie Smith" userId="fed1330f33f5650e" providerId="LiveId" clId="{85E82431-B6E9-40B4-9DDD-62C9F1EF8433}" dt="2024-02-09T04:06:32.035" v="20"/>
          <ac:picMkLst>
            <pc:docMk/>
            <pc:sldMk cId="2346136586" sldId="260"/>
            <ac:picMk id="18" creationId="{2762C79E-1EE0-C37E-D15C-581875DB1A2A}"/>
          </ac:picMkLst>
        </pc:picChg>
      </pc:sldChg>
      <pc:sldChg chg="addSp modSp">
        <pc:chgData name="Leonie Smith" userId="fed1330f33f5650e" providerId="LiveId" clId="{85E82431-B6E9-40B4-9DDD-62C9F1EF8433}" dt="2024-02-09T04:07:40.751" v="21"/>
        <pc:sldMkLst>
          <pc:docMk/>
          <pc:sldMk cId="4037329247" sldId="261"/>
        </pc:sldMkLst>
        <pc:picChg chg="add mod">
          <ac:chgData name="Leonie Smith" userId="fed1330f33f5650e" providerId="LiveId" clId="{85E82431-B6E9-40B4-9DDD-62C9F1EF8433}" dt="2024-02-09T04:07:40.751" v="21"/>
          <ac:picMkLst>
            <pc:docMk/>
            <pc:sldMk cId="4037329247" sldId="261"/>
            <ac:picMk id="6" creationId="{D6C77FFE-222D-B099-9C20-E42CB3C96FA1}"/>
          </ac:picMkLst>
        </pc:picChg>
      </pc:sldChg>
      <pc:sldChg chg="addSp modSp">
        <pc:chgData name="Leonie Smith" userId="fed1330f33f5650e" providerId="LiveId" clId="{85E82431-B6E9-40B4-9DDD-62C9F1EF8433}" dt="2024-02-09T04:08:36.023" v="22"/>
        <pc:sldMkLst>
          <pc:docMk/>
          <pc:sldMk cId="1909638311" sldId="262"/>
        </pc:sldMkLst>
        <pc:picChg chg="add mod">
          <ac:chgData name="Leonie Smith" userId="fed1330f33f5650e" providerId="LiveId" clId="{85E82431-B6E9-40B4-9DDD-62C9F1EF8433}" dt="2024-02-09T04:08:36.023" v="22"/>
          <ac:picMkLst>
            <pc:docMk/>
            <pc:sldMk cId="1909638311" sldId="262"/>
            <ac:picMk id="6" creationId="{93F46BD3-AD52-5BA2-A38D-914658393486}"/>
          </ac:picMkLst>
        </pc:picChg>
      </pc:sldChg>
      <pc:sldChg chg="addSp delSp modSp mod modTransition modAnim">
        <pc:chgData name="Leonie Smith" userId="fed1330f33f5650e" providerId="LiveId" clId="{85E82431-B6E9-40B4-9DDD-62C9F1EF8433}" dt="2024-02-09T04:09:37.840" v="26"/>
        <pc:sldMkLst>
          <pc:docMk/>
          <pc:sldMk cId="641208035" sldId="263"/>
        </pc:sldMkLst>
        <pc:picChg chg="add del mod">
          <ac:chgData name="Leonie Smith" userId="fed1330f33f5650e" providerId="LiveId" clId="{85E82431-B6E9-40B4-9DDD-62C9F1EF8433}" dt="2024-02-09T04:09:25.766" v="25"/>
          <ac:picMkLst>
            <pc:docMk/>
            <pc:sldMk cId="641208035" sldId="263"/>
            <ac:picMk id="6" creationId="{B46D2D30-1970-E0A6-0103-C42BD229D814}"/>
          </ac:picMkLst>
        </pc:picChg>
        <pc:picChg chg="add del mod ord">
          <ac:chgData name="Leonie Smith" userId="fed1330f33f5650e" providerId="LiveId" clId="{85E82431-B6E9-40B4-9DDD-62C9F1EF8433}" dt="2024-02-09T04:09:37.840" v="26"/>
          <ac:picMkLst>
            <pc:docMk/>
            <pc:sldMk cId="641208035" sldId="263"/>
            <ac:picMk id="9" creationId="{EFCD011A-C650-E4F0-342D-D96105BD1459}"/>
          </ac:picMkLst>
        </pc:picChg>
        <pc:picChg chg="add mod">
          <ac:chgData name="Leonie Smith" userId="fed1330f33f5650e" providerId="LiveId" clId="{85E82431-B6E9-40B4-9DDD-62C9F1EF8433}" dt="2024-02-09T04:09:37.840" v="26"/>
          <ac:picMkLst>
            <pc:docMk/>
            <pc:sldMk cId="641208035" sldId="263"/>
            <ac:picMk id="10" creationId="{354C4AAF-0A29-77E6-F107-574B17B6CF99}"/>
          </ac:picMkLst>
        </pc:picChg>
      </pc:sldChg>
      <pc:sldChg chg="addSp delSp modSp mod modTransition modAnim">
        <pc:chgData name="Leonie Smith" userId="fed1330f33f5650e" providerId="LiveId" clId="{85E82431-B6E9-40B4-9DDD-62C9F1EF8433}" dt="2024-02-09T04:11:19.017" v="33"/>
        <pc:sldMkLst>
          <pc:docMk/>
          <pc:sldMk cId="4044745628" sldId="264"/>
        </pc:sldMkLst>
        <pc:picChg chg="add del mod">
          <ac:chgData name="Leonie Smith" userId="fed1330f33f5650e" providerId="LiveId" clId="{85E82431-B6E9-40B4-9DDD-62C9F1EF8433}" dt="2024-02-09T04:10:39.851" v="29"/>
          <ac:picMkLst>
            <pc:docMk/>
            <pc:sldMk cId="4044745628" sldId="264"/>
            <ac:picMk id="6" creationId="{A8A91295-AD65-0998-6074-926E510897A2}"/>
          </ac:picMkLst>
        </pc:picChg>
        <pc:picChg chg="add del mod ord">
          <ac:chgData name="Leonie Smith" userId="fed1330f33f5650e" providerId="LiveId" clId="{85E82431-B6E9-40B4-9DDD-62C9F1EF8433}" dt="2024-02-09T04:10:56.625" v="30"/>
          <ac:picMkLst>
            <pc:docMk/>
            <pc:sldMk cId="4044745628" sldId="264"/>
            <ac:picMk id="10" creationId="{8B380A5B-7882-1E11-6969-0AE84AA562A2}"/>
          </ac:picMkLst>
        </pc:picChg>
        <pc:picChg chg="add del mod">
          <ac:chgData name="Leonie Smith" userId="fed1330f33f5650e" providerId="LiveId" clId="{85E82431-B6E9-40B4-9DDD-62C9F1EF8433}" dt="2024-02-09T04:11:02.234" v="32"/>
          <ac:picMkLst>
            <pc:docMk/>
            <pc:sldMk cId="4044745628" sldId="264"/>
            <ac:picMk id="11" creationId="{78575671-8AE0-CC29-DA31-73123346A76C}"/>
          </ac:picMkLst>
        </pc:picChg>
        <pc:picChg chg="add del mod ord">
          <ac:chgData name="Leonie Smith" userId="fed1330f33f5650e" providerId="LiveId" clId="{85E82431-B6E9-40B4-9DDD-62C9F1EF8433}" dt="2024-02-09T04:11:19.017" v="33"/>
          <ac:picMkLst>
            <pc:docMk/>
            <pc:sldMk cId="4044745628" sldId="264"/>
            <ac:picMk id="14" creationId="{D39F91AC-DEE8-C450-8A1A-DBFEA7A09739}"/>
          </ac:picMkLst>
        </pc:picChg>
        <pc:picChg chg="add mod">
          <ac:chgData name="Leonie Smith" userId="fed1330f33f5650e" providerId="LiveId" clId="{85E82431-B6E9-40B4-9DDD-62C9F1EF8433}" dt="2024-02-09T04:11:19.017" v="33"/>
          <ac:picMkLst>
            <pc:docMk/>
            <pc:sldMk cId="4044745628" sldId="264"/>
            <ac:picMk id="15" creationId="{79719B56-1EDF-9AC1-C3D7-EEA7C1C09060}"/>
          </ac:picMkLst>
        </pc:picChg>
      </pc:sldChg>
      <pc:sldChg chg="addSp delSp modSp mod modTransition modAnim">
        <pc:chgData name="Leonie Smith" userId="fed1330f33f5650e" providerId="LiveId" clId="{85E82431-B6E9-40B4-9DDD-62C9F1EF8433}" dt="2024-02-09T04:12:34.904" v="40"/>
        <pc:sldMkLst>
          <pc:docMk/>
          <pc:sldMk cId="978260341" sldId="265"/>
        </pc:sldMkLst>
        <pc:picChg chg="add del mod">
          <ac:chgData name="Leonie Smith" userId="fed1330f33f5650e" providerId="LiveId" clId="{85E82431-B6E9-40B4-9DDD-62C9F1EF8433}" dt="2024-02-09T04:12:10.324" v="36"/>
          <ac:picMkLst>
            <pc:docMk/>
            <pc:sldMk cId="978260341" sldId="265"/>
            <ac:picMk id="6" creationId="{7837544E-7049-40A6-D8E3-6AA6295234C6}"/>
          </ac:picMkLst>
        </pc:picChg>
        <pc:picChg chg="add del mod ord">
          <ac:chgData name="Leonie Smith" userId="fed1330f33f5650e" providerId="LiveId" clId="{85E82431-B6E9-40B4-9DDD-62C9F1EF8433}" dt="2024-02-09T04:12:18.248" v="37"/>
          <ac:picMkLst>
            <pc:docMk/>
            <pc:sldMk cId="978260341" sldId="265"/>
            <ac:picMk id="9" creationId="{BBD03014-DAB4-6959-B505-9A0F9CA1176E}"/>
          </ac:picMkLst>
        </pc:picChg>
        <pc:picChg chg="add del mod">
          <ac:chgData name="Leonie Smith" userId="fed1330f33f5650e" providerId="LiveId" clId="{85E82431-B6E9-40B4-9DDD-62C9F1EF8433}" dt="2024-02-09T04:12:19.521" v="39"/>
          <ac:picMkLst>
            <pc:docMk/>
            <pc:sldMk cId="978260341" sldId="265"/>
            <ac:picMk id="10" creationId="{A72DFFCD-2681-A689-9216-7F7E017831D5}"/>
          </ac:picMkLst>
        </pc:picChg>
        <pc:picChg chg="add del mod ord">
          <ac:chgData name="Leonie Smith" userId="fed1330f33f5650e" providerId="LiveId" clId="{85E82431-B6E9-40B4-9DDD-62C9F1EF8433}" dt="2024-02-09T04:12:34.904" v="40"/>
          <ac:picMkLst>
            <pc:docMk/>
            <pc:sldMk cId="978260341" sldId="265"/>
            <ac:picMk id="13" creationId="{795EF843-FDAD-C204-F871-F86E5077AA2A}"/>
          </ac:picMkLst>
        </pc:picChg>
        <pc:picChg chg="add mod">
          <ac:chgData name="Leonie Smith" userId="fed1330f33f5650e" providerId="LiveId" clId="{85E82431-B6E9-40B4-9DDD-62C9F1EF8433}" dt="2024-02-09T04:12:34.904" v="40"/>
          <ac:picMkLst>
            <pc:docMk/>
            <pc:sldMk cId="978260341" sldId="265"/>
            <ac:picMk id="14" creationId="{6C74EAA3-C898-2518-C8B5-23998E3B34D8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1084DD-7FC0-4A22-9CF3-02422E1B05B3}" type="datetimeFigureOut">
              <a:rPr lang="en-IN" smtClean="0"/>
              <a:t>05-08-2024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D9FD99-6F09-4AC6-8D62-5D15F886FEC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281345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1200" b="1" i="0" u="none" strike="noStrike" baseline="0">
                <a:latin typeface="TimesNewRomanPS-BoldMT"/>
              </a:rPr>
              <a:t>Ch</a:t>
            </a:r>
          </a:p>
          <a:p>
            <a:pPr algn="l"/>
            <a:r>
              <a:rPr lang="en-US" sz="1200" b="1" i="0" u="none" strike="noStrike" baseline="0">
                <a:latin typeface="TimesNewRomanPS-BoldMT"/>
              </a:rPr>
              <a:t>38 </a:t>
            </a:r>
            <a:r>
              <a:rPr lang="en-US" sz="1200" b="1" i="0" u="none" strike="noStrike" baseline="0" dirty="0">
                <a:latin typeface="TimesNewRomanPS-BoldMT"/>
              </a:rPr>
              <a:t>The Teachings of Jesus</a:t>
            </a:r>
          </a:p>
          <a:p>
            <a:pPr algn="l"/>
            <a:r>
              <a:rPr lang="en-US" sz="1200" b="0" i="0" u="none" strike="noStrike" baseline="0" dirty="0">
                <a:latin typeface="TimesNewRomanPSMT"/>
              </a:rPr>
              <a:t>1. Eating with unclean hands - Matt 15:1-20; Mark 7:1-23 (Left Top)</a:t>
            </a:r>
          </a:p>
          <a:p>
            <a:pPr algn="l"/>
            <a:r>
              <a:rPr lang="en-US" sz="1200" b="0" i="0" u="none" strike="noStrike" baseline="0" dirty="0">
                <a:latin typeface="TimesNewRomanPSMT"/>
              </a:rPr>
              <a:t>2. Deaf Man healed - Mark 7:31-37 (Center Top)</a:t>
            </a:r>
          </a:p>
          <a:p>
            <a:pPr algn="l"/>
            <a:r>
              <a:rPr lang="en-US" sz="1200" b="0" i="0" u="none" strike="noStrike" baseline="0" dirty="0">
                <a:latin typeface="TimesNewRomanPSMT"/>
              </a:rPr>
              <a:t>3. Healing and feeding 4000 - Matthew 15:29-39; Mark 8:1-10 (Center)</a:t>
            </a:r>
          </a:p>
          <a:p>
            <a:pPr algn="l"/>
            <a:r>
              <a:rPr lang="en-IN" sz="1200" b="0" i="0" u="none" strike="noStrike" baseline="0" dirty="0">
                <a:latin typeface="TimesNewRomanPSMT"/>
              </a:rPr>
              <a:t>4. Pharisees ask for a sign - Matt 16:1-4; Mark 8:11-13; Matt 12:38-42; Luke 11:29-</a:t>
            </a:r>
          </a:p>
          <a:p>
            <a:pPr algn="l"/>
            <a:r>
              <a:rPr lang="en-IN" sz="1200" b="0" i="0" u="none" strike="noStrike" baseline="0" dirty="0">
                <a:latin typeface="TimesNewRomanPSMT"/>
              </a:rPr>
              <a:t>32 (Right Top)</a:t>
            </a:r>
          </a:p>
          <a:p>
            <a:pPr algn="l"/>
            <a:r>
              <a:rPr lang="en-US" sz="1200" b="0" i="0" u="none" strike="noStrike" baseline="0" dirty="0">
                <a:latin typeface="TimesNewRomanPSMT"/>
              </a:rPr>
              <a:t>5. Yeast of the Pharisees - Matt 16:5-12; Mark 8:14-21 (Right Bottom)</a:t>
            </a:r>
          </a:p>
          <a:p>
            <a:pPr algn="l"/>
            <a:r>
              <a:rPr lang="en-US" sz="1200" b="0" i="0" u="none" strike="noStrike" baseline="0" dirty="0">
                <a:latin typeface="TimesNewRomanPSMT"/>
              </a:rPr>
              <a:t>6. You are the Christ - Matt 16:13-20; Mark 8:27-30; Luke 9:18-21 (Left Bottom)</a:t>
            </a:r>
          </a:p>
          <a:p>
            <a:pPr algn="l"/>
            <a:r>
              <a:rPr lang="en-US" sz="1200" b="0" i="0" u="none" strike="noStrike" baseline="0" dirty="0">
                <a:latin typeface="TimesNewRomanPSMT"/>
              </a:rPr>
              <a:t>7. Carry your Cross - Matt 16:21-28; Mark 8:31-38; Luke 9:22-27 (Left near</a:t>
            </a:r>
          </a:p>
          <a:p>
            <a:pPr algn="l"/>
            <a:r>
              <a:rPr lang="en-IN" sz="1200" b="0" i="0" u="none" strike="noStrike" baseline="0" dirty="0">
                <a:latin typeface="TimesNewRomanPSMT"/>
              </a:rPr>
              <a:t>Bottom)</a:t>
            </a:r>
            <a:endParaRPr lang="en-IN" dirty="0"/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D9FD99-6F09-4AC6-8D62-5D15F886FEC9}" type="slidenum">
              <a:rPr lang="en-IN" smtClean="0"/>
              <a:t>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243501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A30F0A-9E6B-005F-3BD1-94A3124B91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23F1CC-DA31-4B44-95DC-806A6923E6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00E8C7-E854-8B54-6A49-5398EEA65C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B49F8-33D0-4DA0-8476-0927F5147411}" type="datetimeFigureOut">
              <a:rPr lang="en-IN" smtClean="0"/>
              <a:t>05-08-2024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E44E68-D797-0B35-DE3D-0F9D9F1D96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32246E-C35B-0B16-82B6-7BACDBC943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D5E6A-89B3-4842-9EAE-274B25D1111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484495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B4F5D5-34CC-89FF-C594-314B86680C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D8E815-A46B-7E8F-EA35-FA41604C2E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84FE9D-9E42-EC87-F93F-14C9798CBB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B49F8-33D0-4DA0-8476-0927F5147411}" type="datetimeFigureOut">
              <a:rPr lang="en-IN" smtClean="0"/>
              <a:t>05-08-2024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891782-3CD9-C4FF-5D00-1A3A077D4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803DBA-2AAD-DCAE-1F76-F73042728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D5E6A-89B3-4842-9EAE-274B25D1111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42041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A8A5718-FD07-EA23-DEBC-FA196403A1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32AACDA-8ADC-FEA7-D804-7DC20970FF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F7E821-A101-FCBF-8D20-267967D999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B49F8-33D0-4DA0-8476-0927F5147411}" type="datetimeFigureOut">
              <a:rPr lang="en-IN" smtClean="0"/>
              <a:t>05-08-2024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ABF3C7-ECE0-528A-1D6E-FDDBA1544C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9B08B3-124A-2D72-BF55-231A33F617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D5E6A-89B3-4842-9EAE-274B25D1111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260791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199F82-2AAC-A171-C9C7-34707B6EAF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29339C-D66D-B0E4-642D-5B5B8BB2D5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01482C-E22A-7192-7E25-D5FAB04E74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B49F8-33D0-4DA0-8476-0927F5147411}" type="datetimeFigureOut">
              <a:rPr lang="en-IN" smtClean="0"/>
              <a:t>05-08-2024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9DBCB2-9534-CF75-0913-6197E1588F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337408-1094-8554-47B5-264EE4AD9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D5E6A-89B3-4842-9EAE-274B25D1111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115066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015324-4A5C-2505-6EC6-CBA54A6E5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4E747C-2398-87E4-31C2-612F519EB1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80C750-C22E-CB2E-8BDD-99CFBB54B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B49F8-33D0-4DA0-8476-0927F5147411}" type="datetimeFigureOut">
              <a:rPr lang="en-IN" smtClean="0"/>
              <a:t>05-08-2024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0E239C-AF17-42D9-5035-A86F95C8E5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65979C-34C2-EC4B-32C2-5CD65C5A23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D5E6A-89B3-4842-9EAE-274B25D1111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46586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AFD331-51E3-8AB5-97E1-4402D3D601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58C797-A3A0-60E3-ECD8-CBA4D591D4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C10FEC-03E4-44AC-C222-FD52E5D648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B87F45-3A02-A9B2-98E0-BD12587CE1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B49F8-33D0-4DA0-8476-0927F5147411}" type="datetimeFigureOut">
              <a:rPr lang="en-IN" smtClean="0"/>
              <a:t>05-08-2024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B579F0-E32F-559B-B3D7-E4F2212BB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AE78A-F486-4F12-86E3-8E1485154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D5E6A-89B3-4842-9EAE-274B25D1111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770778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390F28-E105-AE3C-0D2A-61DE2C3B46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B398F9-61DA-A8AD-4B3A-BECAB80356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D6D6DA-1CF5-657F-79C7-88618AD413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74C0A03-0E58-5883-C688-8A1887EA18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26893DC-A047-19A2-49DB-93B70EDE72D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0A3D9C3-ED44-D74C-98E5-3314CDF66A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B49F8-33D0-4DA0-8476-0927F5147411}" type="datetimeFigureOut">
              <a:rPr lang="en-IN" smtClean="0"/>
              <a:t>05-08-2024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8AC3819-06A9-AF6E-5732-BBEA928B1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29C1E8A-EB49-0C05-6719-D054FABE1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D5E6A-89B3-4842-9EAE-274B25D1111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869567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7AFF47-E5CA-FB14-E368-67FD18E36C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2C9E80-E92B-AFFE-AB1E-EA640DA43C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B49F8-33D0-4DA0-8476-0927F5147411}" type="datetimeFigureOut">
              <a:rPr lang="en-IN" smtClean="0"/>
              <a:t>05-08-2024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CA4A95-3028-5F1E-5BE3-D519E09319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D1ACDC-9485-603E-1E45-36B778A78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D5E6A-89B3-4842-9EAE-274B25D1111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805096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87D1C37-FF40-1787-4D78-9B02C95817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B49F8-33D0-4DA0-8476-0927F5147411}" type="datetimeFigureOut">
              <a:rPr lang="en-IN" smtClean="0"/>
              <a:t>05-08-2024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6EB9049-52D3-31A6-BD4F-CA2CA5A0F5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0AAEA8-6A4B-1D48-749C-24088D28E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D5E6A-89B3-4842-9EAE-274B25D1111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29615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F2914F-E599-6015-1D60-BEEB0E141D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211434-FEE2-C962-04FE-1F62D03A7E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07A6F4-4247-7A2D-A606-D9D9EAE345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D54FD1-FB71-2B26-8F94-EA083F3041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B49F8-33D0-4DA0-8476-0927F5147411}" type="datetimeFigureOut">
              <a:rPr lang="en-IN" smtClean="0"/>
              <a:t>05-08-2024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DE8CFA-751C-1E0B-FED5-513D221038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7E5C96-3FF3-8A90-1C67-1ED205E591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D5E6A-89B3-4842-9EAE-274B25D1111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045223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C67F52-8BAD-5713-B978-E77A7202A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F573C86-7D72-F14C-DA3E-EA2F9E6FC94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8FBCE5-3F85-14C6-532E-105B49E53E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03F889-898C-CDE6-A5BF-7D350A89CD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B49F8-33D0-4DA0-8476-0927F5147411}" type="datetimeFigureOut">
              <a:rPr lang="en-IN" smtClean="0"/>
              <a:t>05-08-2024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5092D4-9ED2-6CEA-36E0-41B68DBB98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DA7D34-A2EA-9EA4-B558-FECEF7420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D5E6A-89B3-4842-9EAE-274B25D1111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32668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37F1FC9-20E7-E331-E8D9-0F9B82CC0E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2E20B9-D945-7A22-DE69-DF4F55554A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A441C5-42D0-FD67-0418-5811BA2696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FB49F8-33D0-4DA0-8476-0927F5147411}" type="datetimeFigureOut">
              <a:rPr lang="en-IN" smtClean="0"/>
              <a:t>05-08-2024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049AE3-5747-A7F2-B309-4E0D6D255C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BA8F99-58FE-3A85-36C2-7EC86CF869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6D5E6A-89B3-4842-9EAE-274B25D1111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09522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creativecommons.org/publicdomain/zero/1.0/" TargetMode="External"/><Relationship Id="rId3" Type="http://schemas.openxmlformats.org/officeDocument/2006/relationships/slideLayout" Target="../slideLayouts/slideLayout2.xml"/><Relationship Id="rId7" Type="http://schemas.openxmlformats.org/officeDocument/2006/relationships/hyperlink" Target="https://openbible.com/" TargetMode="Externa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hyperlink" Target="https://discoverybible.com/" TargetMode="External"/><Relationship Id="rId5" Type="http://schemas.openxmlformats.org/officeDocument/2006/relationships/hyperlink" Target="https://biblehub.com/" TargetMode="External"/><Relationship Id="rId10" Type="http://schemas.openxmlformats.org/officeDocument/2006/relationships/image" Target="../media/image1.png"/><Relationship Id="rId4" Type="http://schemas.openxmlformats.org/officeDocument/2006/relationships/notesSlide" Target="../notesSlides/notesSlide1.xml"/><Relationship Id="rId9" Type="http://schemas.openxmlformats.org/officeDocument/2006/relationships/hyperlink" Target="http://creativecommons.org/licenses/by-sa/4.0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14029F-D823-8CA0-19FD-0251CC3E34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38-2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28937D-0D81-2DA1-1C55-FD99B23FE1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IN" sz="2800" kern="100" dirty="0">
                <a:solidFill>
                  <a:srgbClr val="2C3943"/>
                </a:solidFill>
                <a:highlight>
                  <a:srgbClr val="FFFFFF"/>
                </a:highlight>
                <a:latin typeface="PT Serif" panose="020A0603040505020204" pitchFamily="18" charset="0"/>
                <a:ea typeface="Aptos"/>
                <a:cs typeface="Arial" panose="020B0604020202020204" pitchFamily="34" charset="0"/>
              </a:rPr>
              <a:t>These materials are by the </a:t>
            </a:r>
            <a:r>
              <a:rPr lang="en-IN" sz="2800" kern="100" dirty="0" err="1">
                <a:solidFill>
                  <a:srgbClr val="2C3943"/>
                </a:solidFill>
                <a:highlight>
                  <a:srgbClr val="FFFFFF"/>
                </a:highlight>
                <a:latin typeface="PT Serif" panose="020A0603040505020204" pitchFamily="18" charset="0"/>
                <a:ea typeface="Aptos"/>
                <a:cs typeface="Arial" panose="020B0604020202020204" pitchFamily="34" charset="0"/>
              </a:rPr>
              <a:t>Kongki</a:t>
            </a:r>
            <a:r>
              <a:rPr lang="en-IN" sz="2800" kern="100" dirty="0">
                <a:solidFill>
                  <a:srgbClr val="2C3943"/>
                </a:solidFill>
                <a:highlight>
                  <a:srgbClr val="FFFFFF"/>
                </a:highlight>
                <a:latin typeface="PT Serif" panose="020A0603040505020204" pitchFamily="18" charset="0"/>
                <a:ea typeface="Aptos"/>
                <a:cs typeface="Arial" panose="020B0604020202020204" pitchFamily="34" charset="0"/>
              </a:rPr>
              <a:t> Ka Project and are made available to you under the terms of the Creative Commons Attribution </a:t>
            </a:r>
            <a:r>
              <a:rPr lang="en-IN" sz="2800" kern="100" dirty="0" err="1">
                <a:solidFill>
                  <a:srgbClr val="2C3943"/>
                </a:solidFill>
                <a:highlight>
                  <a:srgbClr val="FFFFFF"/>
                </a:highlight>
                <a:latin typeface="PT Serif" panose="020A0603040505020204" pitchFamily="18" charset="0"/>
                <a:ea typeface="Aptos"/>
                <a:cs typeface="Arial" panose="020B0604020202020204" pitchFamily="34" charset="0"/>
              </a:rPr>
              <a:t>ShareAlike</a:t>
            </a:r>
            <a:r>
              <a:rPr lang="en-IN" sz="2800" kern="100" dirty="0">
                <a:solidFill>
                  <a:srgbClr val="2C3943"/>
                </a:solidFill>
                <a:highlight>
                  <a:srgbClr val="FFFFFF"/>
                </a:highlight>
                <a:latin typeface="PT Serif" panose="020A0603040505020204" pitchFamily="18" charset="0"/>
                <a:ea typeface="Aptos"/>
                <a:cs typeface="Arial" panose="020B0604020202020204" pitchFamily="34" charset="0"/>
              </a:rPr>
              <a:t> license 4.0.</a:t>
            </a:r>
            <a:endParaRPr lang="en-US" sz="2800" kern="100" dirty="0">
              <a:latin typeface="Aptos"/>
              <a:ea typeface="Aptos"/>
              <a:cs typeface="Arial" panose="020B0604020202020204" pitchFamily="34" charset="0"/>
            </a:endParaRPr>
          </a:p>
          <a:p>
            <a:pPr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IN" sz="2800" kern="100" dirty="0">
                <a:solidFill>
                  <a:srgbClr val="2C3943"/>
                </a:solidFill>
                <a:highlight>
                  <a:srgbClr val="FFFFFF"/>
                </a:highlight>
                <a:latin typeface="PT Serif" panose="020A0603040505020204" pitchFamily="18" charset="0"/>
                <a:ea typeface="Aptos"/>
                <a:cs typeface="Arial" panose="020B0604020202020204" pitchFamily="34" charset="0"/>
              </a:rPr>
              <a:t>You have permission to share and redistribute these materials in any format and to make reasonable revisions and adaptations of this translation, provided that:</a:t>
            </a:r>
            <a:endParaRPr lang="en-US" sz="2800" kern="100" dirty="0">
              <a:latin typeface="Aptos"/>
              <a:ea typeface="Aptos"/>
              <a:cs typeface="Arial" panose="020B0604020202020204" pitchFamily="34" charset="0"/>
            </a:endParaRPr>
          </a:p>
          <a:p>
            <a:pPr marL="342900" indent="-342900" algn="l">
              <a:lnSpc>
                <a:spcPct val="107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IN" sz="2800" kern="100" dirty="0">
                <a:solidFill>
                  <a:srgbClr val="2C3943"/>
                </a:solidFill>
                <a:highlight>
                  <a:srgbClr val="FFFFFF"/>
                </a:highlight>
                <a:latin typeface="PT Serif" panose="020A0603040505020204" pitchFamily="18" charset="0"/>
                <a:ea typeface="Aptos"/>
                <a:cs typeface="Arial" panose="020B0604020202020204" pitchFamily="34" charset="0"/>
              </a:rPr>
              <a:t>You include the above licence and source information.</a:t>
            </a:r>
            <a:endParaRPr lang="en-US" sz="2800" kern="100" dirty="0">
              <a:latin typeface="Aptos"/>
              <a:ea typeface="Aptos"/>
              <a:cs typeface="Arial" panose="020B0604020202020204" pitchFamily="34" charset="0"/>
            </a:endParaRPr>
          </a:p>
          <a:p>
            <a:pPr marL="342900" indent="-342900"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IN" sz="2800" kern="100" dirty="0">
                <a:solidFill>
                  <a:srgbClr val="2C3943"/>
                </a:solidFill>
                <a:highlight>
                  <a:srgbClr val="FFFFFF"/>
                </a:highlight>
                <a:latin typeface="PT Serif" panose="020A0603040505020204" pitchFamily="18" charset="0"/>
                <a:ea typeface="Aptos"/>
                <a:cs typeface="Arial" panose="020B0604020202020204" pitchFamily="34" charset="0"/>
              </a:rPr>
              <a:t>If you redistribute these materials or create derivatives, you must distribute your contributions under the same license as the original.</a:t>
            </a:r>
            <a:endParaRPr lang="en-US" sz="2800" kern="100" dirty="0">
              <a:latin typeface="Aptos"/>
              <a:ea typeface="Aptos"/>
              <a:cs typeface="Arial" panose="020B0604020202020204" pitchFamily="34" charset="0"/>
            </a:endParaRPr>
          </a:p>
          <a:p>
            <a:pPr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IN" sz="2800" kern="100" dirty="0">
                <a:solidFill>
                  <a:srgbClr val="2C3943"/>
                </a:solidFill>
                <a:highlight>
                  <a:srgbClr val="FFFFFF"/>
                </a:highlight>
                <a:latin typeface="PT Serif" panose="020A0603040505020204" pitchFamily="18" charset="0"/>
                <a:ea typeface="Aptos"/>
                <a:cs typeface="Arial" panose="020B0604020202020204" pitchFamily="34" charset="0"/>
              </a:rPr>
              <a:t> </a:t>
            </a:r>
            <a:endParaRPr lang="en-US" sz="2800" kern="100" dirty="0">
              <a:latin typeface="Aptos"/>
              <a:ea typeface="Aptos"/>
              <a:cs typeface="Arial" panose="020B0604020202020204" pitchFamily="34" charset="0"/>
            </a:endParaRPr>
          </a:p>
          <a:p>
            <a:pPr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IN" sz="2800" kern="100" dirty="0">
                <a:solidFill>
                  <a:srgbClr val="2C3943"/>
                </a:solidFill>
                <a:highlight>
                  <a:srgbClr val="FFFFFF"/>
                </a:highlight>
                <a:latin typeface="PT Serif" panose="020A0603040505020204" pitchFamily="18" charset="0"/>
                <a:ea typeface="Aptos"/>
                <a:cs typeface="Arial" panose="020B0604020202020204" pitchFamily="34" charset="0"/>
              </a:rPr>
              <a:t>The Holy Bible, Berean Standard Bible, BSB is produced in cooperation with </a:t>
            </a:r>
            <a:r>
              <a:rPr lang="en-IN" sz="2800" u="sng" kern="100" dirty="0">
                <a:solidFill>
                  <a:srgbClr val="27C1F1"/>
                </a:solidFill>
                <a:highlight>
                  <a:srgbClr val="FFFFFF"/>
                </a:highlight>
                <a:latin typeface="PT Serif" panose="020A0603040505020204" pitchFamily="18" charset="0"/>
                <a:ea typeface="Aptos"/>
                <a:cs typeface="Arial" panose="020B0604020202020204" pitchFamily="34" charset="0"/>
                <a:hlinkClick r:id="rId5"/>
              </a:rPr>
              <a:t>Bible Hub</a:t>
            </a:r>
            <a:r>
              <a:rPr lang="en-IN" sz="2800" kern="100" dirty="0">
                <a:solidFill>
                  <a:srgbClr val="2C3943"/>
                </a:solidFill>
                <a:highlight>
                  <a:srgbClr val="FFFFFF"/>
                </a:highlight>
                <a:latin typeface="PT Serif" panose="020A0603040505020204" pitchFamily="18" charset="0"/>
                <a:ea typeface="Aptos"/>
                <a:cs typeface="Arial" panose="020B0604020202020204" pitchFamily="34" charset="0"/>
              </a:rPr>
              <a:t>, </a:t>
            </a:r>
            <a:r>
              <a:rPr lang="en-IN" sz="2800" u="sng" kern="100" dirty="0">
                <a:solidFill>
                  <a:srgbClr val="27C1F1"/>
                </a:solidFill>
                <a:highlight>
                  <a:srgbClr val="FFFFFF"/>
                </a:highlight>
                <a:latin typeface="PT Serif" panose="020A0603040505020204" pitchFamily="18" charset="0"/>
                <a:ea typeface="Aptos"/>
                <a:cs typeface="Arial" panose="020B0604020202020204" pitchFamily="34" charset="0"/>
                <a:hlinkClick r:id="rId6"/>
              </a:rPr>
              <a:t>Discovery Bible</a:t>
            </a:r>
            <a:r>
              <a:rPr lang="en-IN" sz="2800" kern="100" dirty="0">
                <a:solidFill>
                  <a:srgbClr val="2C3943"/>
                </a:solidFill>
                <a:highlight>
                  <a:srgbClr val="FFFFFF"/>
                </a:highlight>
                <a:latin typeface="PT Serif" panose="020A0603040505020204" pitchFamily="18" charset="0"/>
                <a:ea typeface="Aptos"/>
                <a:cs typeface="Arial" panose="020B0604020202020204" pitchFamily="34" charset="0"/>
              </a:rPr>
              <a:t>, </a:t>
            </a:r>
            <a:r>
              <a:rPr lang="en-IN" sz="2800" u="sng" kern="100" dirty="0">
                <a:solidFill>
                  <a:srgbClr val="27C1F1"/>
                </a:solidFill>
                <a:highlight>
                  <a:srgbClr val="FFFFFF"/>
                </a:highlight>
                <a:latin typeface="PT Serif" panose="020A0603040505020204" pitchFamily="18" charset="0"/>
                <a:ea typeface="Aptos"/>
                <a:cs typeface="Arial" panose="020B0604020202020204" pitchFamily="34" charset="0"/>
                <a:hlinkClick r:id="rId7"/>
              </a:rPr>
              <a:t>OpenBible.com</a:t>
            </a:r>
            <a:r>
              <a:rPr lang="en-IN" sz="2800" kern="100" dirty="0">
                <a:solidFill>
                  <a:srgbClr val="2C3943"/>
                </a:solidFill>
                <a:highlight>
                  <a:srgbClr val="FFFFFF"/>
                </a:highlight>
                <a:latin typeface="PT Serif" panose="020A0603040505020204" pitchFamily="18" charset="0"/>
                <a:ea typeface="Aptos"/>
                <a:cs typeface="Arial" panose="020B0604020202020204" pitchFamily="34" charset="0"/>
              </a:rPr>
              <a:t>, and the Berean Bible Translation Committee. This text of God's Word has been </a:t>
            </a:r>
            <a:r>
              <a:rPr lang="en-IN" sz="2800" u="sng" kern="100" dirty="0">
                <a:solidFill>
                  <a:srgbClr val="27C1F1"/>
                </a:solidFill>
                <a:highlight>
                  <a:srgbClr val="FFFFFF"/>
                </a:highlight>
                <a:latin typeface="PT Serif" panose="020A0603040505020204" pitchFamily="18" charset="0"/>
                <a:ea typeface="Aptos"/>
                <a:cs typeface="Arial" panose="020B0604020202020204" pitchFamily="34" charset="0"/>
                <a:hlinkClick r:id="rId8"/>
              </a:rPr>
              <a:t>dedicated to the public domain</a:t>
            </a:r>
            <a:r>
              <a:rPr lang="en-IN" sz="2800" kern="100" dirty="0">
                <a:solidFill>
                  <a:srgbClr val="2C3943"/>
                </a:solidFill>
                <a:highlight>
                  <a:srgbClr val="FFFFFF"/>
                </a:highlight>
                <a:latin typeface="PT Serif" panose="020A0603040505020204" pitchFamily="18" charset="0"/>
                <a:ea typeface="Aptos"/>
                <a:cs typeface="Arial" panose="020B0604020202020204" pitchFamily="34" charset="0"/>
              </a:rPr>
              <a:t>.</a:t>
            </a:r>
            <a:endParaRPr lang="en-US" sz="2800" kern="100" dirty="0">
              <a:latin typeface="Aptos"/>
              <a:ea typeface="Aptos"/>
              <a:cs typeface="Arial" panose="020B0604020202020204" pitchFamily="34" charset="0"/>
            </a:endParaRPr>
          </a:p>
          <a:p>
            <a:pPr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IN" sz="2800" kern="100" dirty="0">
                <a:solidFill>
                  <a:srgbClr val="2C3943"/>
                </a:solidFill>
                <a:highlight>
                  <a:srgbClr val="FFFFFF"/>
                </a:highlight>
                <a:latin typeface="PT Serif" panose="020A0603040505020204" pitchFamily="18" charset="0"/>
                <a:ea typeface="Aptos"/>
                <a:cs typeface="Arial" panose="020B0604020202020204" pitchFamily="34" charset="0"/>
              </a:rPr>
              <a:t> </a:t>
            </a:r>
            <a:endParaRPr lang="en-US" sz="2800" kern="100" dirty="0">
              <a:latin typeface="Aptos"/>
              <a:ea typeface="Aptos"/>
              <a:cs typeface="Arial" panose="020B0604020202020204" pitchFamily="34" charset="0"/>
            </a:endParaRPr>
          </a:p>
          <a:p>
            <a:pPr algn="l">
              <a:spcBef>
                <a:spcPts val="0"/>
              </a:spcBef>
            </a:pPr>
            <a:r>
              <a:rPr lang="en-US" sz="2800" dirty="0">
                <a:solidFill>
                  <a:srgbClr val="2C3943"/>
                </a:solidFill>
                <a:highlight>
                  <a:srgbClr val="FFFFFF"/>
                </a:highlight>
                <a:latin typeface="PT Serif" panose="020A0603040505020204" pitchFamily="18" charset="0"/>
                <a:ea typeface="Times New Roman" panose="02020603050405020304" pitchFamily="18" charset="0"/>
              </a:rPr>
              <a:t>Hindi text is from Free Bibles India. This translation is made available under the terms of a </a:t>
            </a:r>
            <a:r>
              <a:rPr lang="en-IN" sz="2800" u="sng" dirty="0">
                <a:solidFill>
                  <a:srgbClr val="000000"/>
                </a:solidFill>
                <a:highlight>
                  <a:srgbClr val="FFFFFF"/>
                </a:highlight>
                <a:latin typeface="PT Serif" panose="020A0603040505020204" pitchFamily="18" charset="0"/>
                <a:ea typeface="Times New Roman" panose="02020603050405020304" pitchFamily="18" charset="0"/>
                <a:hlinkClick r:id="rId9"/>
              </a:rPr>
              <a:t>Creative Commons Attribution-</a:t>
            </a:r>
            <a:r>
              <a:rPr lang="en-IN" sz="2800" u="sng" dirty="0" err="1">
                <a:solidFill>
                  <a:srgbClr val="000000"/>
                </a:solidFill>
                <a:highlight>
                  <a:srgbClr val="FFFFFF"/>
                </a:highlight>
                <a:latin typeface="PT Serif" panose="020A0603040505020204" pitchFamily="18" charset="0"/>
                <a:ea typeface="Times New Roman" panose="02020603050405020304" pitchFamily="18" charset="0"/>
                <a:hlinkClick r:id="rId9"/>
              </a:rPr>
              <a:t>ShareAlike</a:t>
            </a:r>
            <a:r>
              <a:rPr lang="en-IN" sz="2800" u="sng" dirty="0">
                <a:solidFill>
                  <a:srgbClr val="000000"/>
                </a:solidFill>
                <a:highlight>
                  <a:srgbClr val="FFFFFF"/>
                </a:highlight>
                <a:latin typeface="PT Serif" panose="020A0603040505020204" pitchFamily="18" charset="0"/>
                <a:ea typeface="Times New Roman" panose="02020603050405020304" pitchFamily="18" charset="0"/>
                <a:hlinkClick r:id="rId9"/>
              </a:rPr>
              <a:t> 4.0 International License</a:t>
            </a:r>
            <a:r>
              <a:rPr lang="en-IN" sz="2800" dirty="0">
                <a:solidFill>
                  <a:srgbClr val="2C3943"/>
                </a:solidFill>
                <a:highlight>
                  <a:srgbClr val="FFFFFF"/>
                </a:highlight>
                <a:latin typeface="PT Serif" panose="020A06030405050202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highlight>
                <a:srgbClr val="FFFFFF"/>
              </a:highligh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7" name="Audio 16">
            <a:hlinkClick r:id="" action="ppaction://media"/>
            <a:extLst>
              <a:ext uri="{FF2B5EF4-FFF2-40B4-BE49-F238E27FC236}">
                <a16:creationId xmlns:a16="http://schemas.microsoft.com/office/drawing/2014/main" id="{A5BF8D54-2082-4680-618D-001AE2799CB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rcRect l="-118750" t="-118750" r="-118750" b="-118750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499918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70"/>
    </mc:Choice>
    <mc:Fallback xmlns="">
      <p:transition spd="slow" advTm="247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6AC0B12-B10B-BE5D-CD4F-B4C7BDD3AD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70358" y="0"/>
            <a:ext cx="13262358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1DA041B-2FE9-8CB5-354E-F9CACEE0162A}"/>
              </a:ext>
            </a:extLst>
          </p:cNvPr>
          <p:cNvSpPr txBox="1"/>
          <p:nvPr/>
        </p:nvSpPr>
        <p:spPr>
          <a:xfrm>
            <a:off x="316003" y="330704"/>
            <a:ext cx="37225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sz="3600" cap="all" dirty="0">
                <a:solidFill>
                  <a:schemeClr val="bg1"/>
                </a:solidFill>
                <a:latin typeface="Mangal" panose="02040503050203030202" pitchFamily="18" charset="0"/>
                <a:ea typeface="Microsoft Himalaya" panose="01010100010101010101" pitchFamily="2" charset="0"/>
                <a:cs typeface="Mangal" panose="02040503050203030202" pitchFamily="18" charset="0"/>
              </a:rPr>
              <a:t>मरकुस</a:t>
            </a:r>
            <a:r>
              <a:rPr lang="hi-IN" sz="2800" cap="all" dirty="0">
                <a:solidFill>
                  <a:schemeClr val="bg1"/>
                </a:solidFill>
                <a:latin typeface="Mangal" panose="02040503050203030202" pitchFamily="18" charset="0"/>
                <a:ea typeface="Microsoft Himalaya" panose="01010100010101010101" pitchFamily="2" charset="0"/>
                <a:cs typeface="Mangal" panose="02040503050203030202" pitchFamily="18" charset="0"/>
              </a:rPr>
              <a:t> 7:3</a:t>
            </a:r>
            <a:r>
              <a:rPr lang="en-US" sz="2800" cap="all" dirty="0">
                <a:solidFill>
                  <a:schemeClr val="bg1"/>
                </a:solidFill>
                <a:latin typeface="Mangal" panose="02040503050203030202" pitchFamily="18" charset="0"/>
                <a:ea typeface="Microsoft Himalaya" panose="01010100010101010101" pitchFamily="2" charset="0"/>
                <a:cs typeface="Mangal" panose="02040503050203030202" pitchFamily="18" charset="0"/>
              </a:rPr>
              <a:t>4</a:t>
            </a:r>
            <a:endParaRPr lang="bo-CN" sz="2800" cap="all" dirty="0">
              <a:solidFill>
                <a:schemeClr val="bg1"/>
              </a:solidFill>
              <a:latin typeface="Mangal" panose="02040503050203030202" pitchFamily="18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71796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E2AC625-9141-A801-F431-DD5F79396320}"/>
              </a:ext>
            </a:extLst>
          </p:cNvPr>
          <p:cNvSpPr txBox="1"/>
          <p:nvPr/>
        </p:nvSpPr>
        <p:spPr>
          <a:xfrm>
            <a:off x="110836" y="166255"/>
            <a:ext cx="5818909" cy="655810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4000" b="0" i="0">
                <a:solidFill>
                  <a:srgbClr val="777A7B"/>
                </a:solidFill>
                <a:effectLst/>
                <a:latin typeface="Inter" panose="020B0502030000000004" pitchFamily="34" charset="0"/>
              </a:rPr>
              <a:t>35</a:t>
            </a:r>
            <a:r>
              <a:rPr lang="en-US" sz="4000" b="0" i="0">
                <a:solidFill>
                  <a:srgbClr val="121212"/>
                </a:solidFill>
                <a:effectLst/>
                <a:latin typeface="Inter" panose="020B0502030000000004" pitchFamily="34" charset="0"/>
              </a:rPr>
              <a:t>Immediately the man’s ears were opened and his tongue was released, and he began to speak plainly.</a:t>
            </a:r>
            <a:endParaRPr lang="en-IN" sz="4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D6D9127-09E9-1DB9-AF10-FCBE662A0B37}"/>
              </a:ext>
            </a:extLst>
          </p:cNvPr>
          <p:cNvSpPr txBox="1"/>
          <p:nvPr/>
        </p:nvSpPr>
        <p:spPr>
          <a:xfrm>
            <a:off x="6096000" y="149950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hi-IN" sz="3600" b="0" i="0" dirty="0">
                <a:solidFill>
                  <a:srgbClr val="777A7B"/>
                </a:solidFill>
                <a:effectLst/>
                <a:latin typeface="Inter" panose="020B0502030000000004" pitchFamily="34" charset="0"/>
              </a:rPr>
              <a:t>35</a:t>
            </a:r>
            <a:r>
              <a:rPr lang="hi-IN" sz="3600" b="0" i="0" dirty="0">
                <a:solidFill>
                  <a:srgbClr val="121212"/>
                </a:solidFill>
                <a:effectLst/>
                <a:latin typeface="Inter" panose="020B0502030000000004" pitchFamily="34" charset="0"/>
              </a:rPr>
              <a:t>और उसके कान खुल गए, और उसकी जीभ की गाँठ भी खुल गई, और वह साफ-साफ बोलने लगा।</a:t>
            </a:r>
            <a:endParaRPr lang="en-IN" sz="3600" dirty="0"/>
          </a:p>
        </p:txBody>
      </p:sp>
      <p:pic>
        <p:nvPicPr>
          <p:cNvPr id="10" name="Audio 9">
            <a:hlinkClick r:id="" action="ppaction://media"/>
            <a:extLst>
              <a:ext uri="{FF2B5EF4-FFF2-40B4-BE49-F238E27FC236}">
                <a16:creationId xmlns:a16="http://schemas.microsoft.com/office/drawing/2014/main" id="{354C4AAF-0A29-77E6-F107-574B17B6CF9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 l="-118750" t="-118750" r="-118750" b="-118750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641208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729"/>
    </mc:Choice>
    <mc:Fallback xmlns="">
      <p:transition spd="slow" advTm="872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7B3E001-EB79-4FED-2422-F61AA2C0E6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429"/>
            <a:ext cx="12192000" cy="686343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EE4512E-1FD1-60EA-9AD9-278AAA5B3CA1}"/>
              </a:ext>
            </a:extLst>
          </p:cNvPr>
          <p:cNvSpPr txBox="1"/>
          <p:nvPr/>
        </p:nvSpPr>
        <p:spPr>
          <a:xfrm>
            <a:off x="9627643" y="330704"/>
            <a:ext cx="37225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sz="3600" cap="all" dirty="0">
                <a:solidFill>
                  <a:schemeClr val="bg1"/>
                </a:solidFill>
                <a:latin typeface="Mangal" panose="02040503050203030202" pitchFamily="18" charset="0"/>
                <a:ea typeface="Microsoft Himalaya" panose="01010100010101010101" pitchFamily="2" charset="0"/>
                <a:cs typeface="Mangal" panose="02040503050203030202" pitchFamily="18" charset="0"/>
              </a:rPr>
              <a:t>मरकुस</a:t>
            </a:r>
            <a:r>
              <a:rPr lang="hi-IN" sz="2800" cap="all" dirty="0">
                <a:solidFill>
                  <a:schemeClr val="bg1"/>
                </a:solidFill>
                <a:latin typeface="Mangal" panose="02040503050203030202" pitchFamily="18" charset="0"/>
                <a:ea typeface="Microsoft Himalaya" panose="01010100010101010101" pitchFamily="2" charset="0"/>
                <a:cs typeface="Mangal" panose="02040503050203030202" pitchFamily="18" charset="0"/>
              </a:rPr>
              <a:t> 7:3</a:t>
            </a:r>
            <a:r>
              <a:rPr lang="en-US" sz="2800" cap="all" dirty="0">
                <a:solidFill>
                  <a:schemeClr val="bg1"/>
                </a:solidFill>
                <a:latin typeface="Mangal" panose="02040503050203030202" pitchFamily="18" charset="0"/>
                <a:ea typeface="Microsoft Himalaya" panose="01010100010101010101" pitchFamily="2" charset="0"/>
                <a:cs typeface="Mangal" panose="02040503050203030202" pitchFamily="18" charset="0"/>
              </a:rPr>
              <a:t>5</a:t>
            </a:r>
            <a:endParaRPr lang="bo-CN" sz="2800" cap="all" dirty="0">
              <a:solidFill>
                <a:schemeClr val="bg1"/>
              </a:solidFill>
              <a:latin typeface="Mangal" panose="02040503050203030202" pitchFamily="18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84012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E2AC625-9141-A801-F431-DD5F79396320}"/>
              </a:ext>
            </a:extLst>
          </p:cNvPr>
          <p:cNvSpPr txBox="1"/>
          <p:nvPr/>
        </p:nvSpPr>
        <p:spPr>
          <a:xfrm>
            <a:off x="110836" y="166255"/>
            <a:ext cx="5818909" cy="655810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3600" b="0" i="0">
                <a:solidFill>
                  <a:srgbClr val="777A7B"/>
                </a:solidFill>
                <a:effectLst/>
                <a:latin typeface="Inter" panose="020B0502030000000004" pitchFamily="34" charset="0"/>
              </a:rPr>
              <a:t>36</a:t>
            </a:r>
            <a:r>
              <a:rPr lang="en-US" sz="3600" b="0" i="0">
                <a:solidFill>
                  <a:srgbClr val="121212"/>
                </a:solidFill>
                <a:effectLst/>
                <a:latin typeface="Inter" panose="020B0502030000000004" pitchFamily="34" charset="0"/>
              </a:rPr>
              <a:t>Jesus ordered them not to tell anyone. But the more He ordered them, the more widely they proclaimed it.</a:t>
            </a:r>
            <a:endParaRPr lang="en-IN" sz="36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DAD635B-2B59-04E5-C64F-24C6E0971E78}"/>
              </a:ext>
            </a:extLst>
          </p:cNvPr>
          <p:cNvSpPr txBox="1"/>
          <p:nvPr/>
        </p:nvSpPr>
        <p:spPr>
          <a:xfrm>
            <a:off x="6096000" y="149950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hi-IN" sz="3600" b="0" i="0" dirty="0">
                <a:solidFill>
                  <a:srgbClr val="777A7B"/>
                </a:solidFill>
                <a:effectLst/>
                <a:latin typeface="Inter" panose="020B0502030000000004" pitchFamily="34" charset="0"/>
              </a:rPr>
              <a:t>36</a:t>
            </a:r>
            <a:r>
              <a:rPr lang="hi-IN" sz="3600" b="0" i="0" dirty="0">
                <a:solidFill>
                  <a:srgbClr val="121212"/>
                </a:solidFill>
                <a:effectLst/>
                <a:latin typeface="Inter" panose="020B0502030000000004" pitchFamily="34" charset="0"/>
              </a:rPr>
              <a:t>तब उसने उन्हें चेतावनी दी कि किसी से न कहना; परन्तु जितना उसने उन्हें चिताया उतना ही वे और प्रचार करने लगे।</a:t>
            </a:r>
            <a:endParaRPr lang="en-IN" sz="3600" dirty="0"/>
          </a:p>
        </p:txBody>
      </p:sp>
      <p:pic>
        <p:nvPicPr>
          <p:cNvPr id="15" name="Audio 14">
            <a:hlinkClick r:id="" action="ppaction://media"/>
            <a:extLst>
              <a:ext uri="{FF2B5EF4-FFF2-40B4-BE49-F238E27FC236}">
                <a16:creationId xmlns:a16="http://schemas.microsoft.com/office/drawing/2014/main" id="{79719B56-1EDF-9AC1-C3D7-EEA7C1C0906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 l="-118750" t="-118750" r="-118750" b="-118750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4044745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581"/>
    </mc:Choice>
    <mc:Fallback xmlns="">
      <p:transition spd="slow" advTm="1358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0AAEEA5-DB11-0F15-392D-82D8A3DC56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9863" y="0"/>
            <a:ext cx="1344168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46A3BEE-3CB0-03C3-F4DA-EA23B023E019}"/>
              </a:ext>
            </a:extLst>
          </p:cNvPr>
          <p:cNvSpPr txBox="1"/>
          <p:nvPr/>
        </p:nvSpPr>
        <p:spPr>
          <a:xfrm>
            <a:off x="316003" y="330704"/>
            <a:ext cx="37225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sz="3600" cap="all" dirty="0">
                <a:solidFill>
                  <a:schemeClr val="bg1"/>
                </a:solidFill>
                <a:latin typeface="Mangal" panose="02040503050203030202" pitchFamily="18" charset="0"/>
                <a:ea typeface="Microsoft Himalaya" panose="01010100010101010101" pitchFamily="2" charset="0"/>
                <a:cs typeface="Mangal" panose="02040503050203030202" pitchFamily="18" charset="0"/>
              </a:rPr>
              <a:t>मरकुस</a:t>
            </a:r>
            <a:r>
              <a:rPr lang="hi-IN" sz="2800" cap="all" dirty="0">
                <a:solidFill>
                  <a:schemeClr val="bg1"/>
                </a:solidFill>
                <a:latin typeface="Mangal" panose="02040503050203030202" pitchFamily="18" charset="0"/>
                <a:ea typeface="Microsoft Himalaya" panose="01010100010101010101" pitchFamily="2" charset="0"/>
                <a:cs typeface="Mangal" panose="02040503050203030202" pitchFamily="18" charset="0"/>
              </a:rPr>
              <a:t> 7:3</a:t>
            </a:r>
            <a:r>
              <a:rPr lang="en-US" sz="2800" cap="all" dirty="0">
                <a:solidFill>
                  <a:schemeClr val="bg1"/>
                </a:solidFill>
                <a:latin typeface="Mangal" panose="02040503050203030202" pitchFamily="18" charset="0"/>
                <a:ea typeface="Microsoft Himalaya" panose="01010100010101010101" pitchFamily="2" charset="0"/>
                <a:cs typeface="Mangal" panose="02040503050203030202" pitchFamily="18" charset="0"/>
              </a:rPr>
              <a:t>6</a:t>
            </a:r>
            <a:endParaRPr lang="bo-CN" sz="2800" cap="all" dirty="0">
              <a:solidFill>
                <a:schemeClr val="bg1"/>
              </a:solidFill>
              <a:latin typeface="Mangal" panose="02040503050203030202" pitchFamily="18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69691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E2AC625-9141-A801-F431-DD5F79396320}"/>
              </a:ext>
            </a:extLst>
          </p:cNvPr>
          <p:cNvSpPr txBox="1"/>
          <p:nvPr/>
        </p:nvSpPr>
        <p:spPr>
          <a:xfrm>
            <a:off x="110836" y="166255"/>
            <a:ext cx="5818909" cy="655810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3600" b="0" i="0">
                <a:solidFill>
                  <a:srgbClr val="777A7B"/>
                </a:solidFill>
                <a:effectLst/>
                <a:latin typeface="Inter" panose="020B0502030000000004" pitchFamily="34" charset="0"/>
              </a:rPr>
              <a:t>37</a:t>
            </a:r>
            <a:r>
              <a:rPr lang="en-US" sz="3600" b="0" i="0">
                <a:solidFill>
                  <a:srgbClr val="121212"/>
                </a:solidFill>
                <a:effectLst/>
                <a:latin typeface="Inter" panose="020B0502030000000004" pitchFamily="34" charset="0"/>
              </a:rPr>
              <a:t>The people were utterly astonished and said, “He has done all things well! He makes even the deaf hear and the mute speak!”</a:t>
            </a:r>
            <a:endParaRPr lang="en-IN" sz="36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EBB84E2-2E6C-47FC-852F-3B415AB16DF0}"/>
              </a:ext>
            </a:extLst>
          </p:cNvPr>
          <p:cNvSpPr txBox="1"/>
          <p:nvPr/>
        </p:nvSpPr>
        <p:spPr>
          <a:xfrm>
            <a:off x="6096000" y="149950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hi-IN" sz="3600" b="0" i="0" dirty="0">
                <a:solidFill>
                  <a:srgbClr val="777A7B"/>
                </a:solidFill>
                <a:effectLst/>
                <a:latin typeface="Inter" panose="020B0502030000000004" pitchFamily="34" charset="0"/>
              </a:rPr>
              <a:t>37</a:t>
            </a:r>
            <a:r>
              <a:rPr lang="hi-IN" sz="3600" b="0" i="0" dirty="0">
                <a:solidFill>
                  <a:srgbClr val="121212"/>
                </a:solidFill>
                <a:effectLst/>
                <a:latin typeface="Inter" panose="020B0502030000000004" pitchFamily="34" charset="0"/>
              </a:rPr>
              <a:t>और वे बहुत ही आश्चर्य में होकर कहने लगे, “उसने जो कुछ किया सब अच्छा किया है; वह बहरों को सुनने की, और गूँगों को बोलने की शक्ति देता है।”</a:t>
            </a:r>
            <a:endParaRPr lang="en-IN" sz="3600" dirty="0"/>
          </a:p>
        </p:txBody>
      </p:sp>
      <p:pic>
        <p:nvPicPr>
          <p:cNvPr id="14" name="Audio 13">
            <a:hlinkClick r:id="" action="ppaction://media"/>
            <a:extLst>
              <a:ext uri="{FF2B5EF4-FFF2-40B4-BE49-F238E27FC236}">
                <a16:creationId xmlns:a16="http://schemas.microsoft.com/office/drawing/2014/main" id="{6C74EAA3-C898-2518-C8B5-23998E3B34D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 l="-118750" t="-118750" r="-118750" b="-118750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978260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022"/>
    </mc:Choice>
    <mc:Fallback xmlns="">
      <p:transition spd="slow" advTm="1202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B53F999-0EE5-EFA4-B910-99FD61EA2E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502974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2B0448B-3044-54D4-0B6D-D82DC0A2EB6B}"/>
              </a:ext>
            </a:extLst>
          </p:cNvPr>
          <p:cNvSpPr txBox="1"/>
          <p:nvPr/>
        </p:nvSpPr>
        <p:spPr>
          <a:xfrm>
            <a:off x="316003" y="330704"/>
            <a:ext cx="37225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sz="3600" cap="all" dirty="0">
                <a:solidFill>
                  <a:schemeClr val="bg1"/>
                </a:solidFill>
                <a:latin typeface="Mangal" panose="02040503050203030202" pitchFamily="18" charset="0"/>
                <a:ea typeface="Microsoft Himalaya" panose="01010100010101010101" pitchFamily="2" charset="0"/>
                <a:cs typeface="Mangal" panose="02040503050203030202" pitchFamily="18" charset="0"/>
              </a:rPr>
              <a:t>मरकुस</a:t>
            </a:r>
            <a:r>
              <a:rPr lang="hi-IN" sz="2800" cap="all" dirty="0">
                <a:solidFill>
                  <a:schemeClr val="bg1"/>
                </a:solidFill>
                <a:latin typeface="Mangal" panose="02040503050203030202" pitchFamily="18" charset="0"/>
                <a:ea typeface="Microsoft Himalaya" panose="01010100010101010101" pitchFamily="2" charset="0"/>
                <a:cs typeface="Mangal" panose="02040503050203030202" pitchFamily="18" charset="0"/>
              </a:rPr>
              <a:t> 7:3</a:t>
            </a:r>
            <a:r>
              <a:rPr lang="en-US" sz="2800" cap="all" dirty="0">
                <a:solidFill>
                  <a:schemeClr val="bg1"/>
                </a:solidFill>
                <a:latin typeface="Mangal" panose="02040503050203030202" pitchFamily="18" charset="0"/>
                <a:ea typeface="Microsoft Himalaya" panose="01010100010101010101" pitchFamily="2" charset="0"/>
                <a:cs typeface="Mangal" panose="02040503050203030202" pitchFamily="18" charset="0"/>
              </a:rPr>
              <a:t>7</a:t>
            </a:r>
            <a:endParaRPr lang="bo-CN" sz="2800" cap="all" dirty="0">
              <a:solidFill>
                <a:schemeClr val="bg1"/>
              </a:solidFill>
              <a:latin typeface="Mangal" panose="02040503050203030202" pitchFamily="18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03769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9052ABE-B273-171C-DE92-AC5D8A0385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502974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63E6598-D840-0DEA-7C56-618A8ED95BB8}"/>
              </a:ext>
            </a:extLst>
          </p:cNvPr>
          <p:cNvSpPr txBox="1"/>
          <p:nvPr/>
        </p:nvSpPr>
        <p:spPr>
          <a:xfrm>
            <a:off x="189094" y="165376"/>
            <a:ext cx="7642860" cy="275292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hi-IN" sz="5400" b="0" i="0" u="none" strike="noStrike" baseline="0" dirty="0">
                <a:solidFill>
                  <a:schemeClr val="bg1"/>
                </a:solidFill>
                <a:latin typeface="TimesNewRomanPSMT"/>
              </a:rPr>
              <a:t>यीशु ने बहरे और गूंगे आदमी को चंगा किया - मरकुस 7:31-37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3C764B9-98D6-EAA2-4361-763623B6FC63}"/>
              </a:ext>
            </a:extLst>
          </p:cNvPr>
          <p:cNvSpPr txBox="1"/>
          <p:nvPr/>
        </p:nvSpPr>
        <p:spPr>
          <a:xfrm>
            <a:off x="572344" y="5674145"/>
            <a:ext cx="6591992" cy="6719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200" dirty="0">
                <a:solidFill>
                  <a:srgbClr val="FFFFFF"/>
                </a:solidFill>
                <a:effectLst/>
                <a:latin typeface="Aptos"/>
                <a:ea typeface="Aptos"/>
                <a:cs typeface="Arial" panose="020B0604020202020204" pitchFamily="34" charset="0"/>
              </a:rPr>
              <a:t>This work is licensed under a Creative Commons Attribution-</a:t>
            </a:r>
            <a:r>
              <a:rPr lang="en-US" sz="1800" kern="1200" dirty="0" err="1">
                <a:solidFill>
                  <a:srgbClr val="FFFFFF"/>
                </a:solidFill>
                <a:effectLst/>
                <a:latin typeface="Aptos"/>
                <a:ea typeface="Aptos"/>
                <a:cs typeface="Arial" panose="020B0604020202020204" pitchFamily="34" charset="0"/>
              </a:rPr>
              <a:t>ShareAlike</a:t>
            </a:r>
            <a:r>
              <a:rPr lang="en-US" sz="1800" kern="1200" dirty="0">
                <a:solidFill>
                  <a:srgbClr val="FFFFFF"/>
                </a:solidFill>
                <a:effectLst/>
                <a:latin typeface="Aptos"/>
                <a:ea typeface="Aptos"/>
                <a:cs typeface="Arial" panose="020B0604020202020204" pitchFamily="34" charset="0"/>
              </a:rPr>
              <a:t> 4.0 International License</a:t>
            </a:r>
            <a:endParaRPr lang="en-US" sz="2400" kern="100" dirty="0">
              <a:effectLst/>
              <a:latin typeface="Aptos"/>
              <a:ea typeface="Aptos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81116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E2AC625-9141-A801-F431-DD5F79396320}"/>
              </a:ext>
            </a:extLst>
          </p:cNvPr>
          <p:cNvSpPr txBox="1"/>
          <p:nvPr/>
        </p:nvSpPr>
        <p:spPr>
          <a:xfrm>
            <a:off x="110836" y="166255"/>
            <a:ext cx="5818909" cy="655810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4800" b="0" i="0" u="none" strike="noStrike" baseline="0" dirty="0">
                <a:latin typeface="TimesNewRomanPSMT"/>
              </a:rPr>
              <a:t>Deaf and Dumb Man healed - Mark 7:31-37 </a:t>
            </a:r>
            <a:endParaRPr lang="en-IN" sz="4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4483EE7-8F26-06EF-BCFA-0237C225E633}"/>
              </a:ext>
            </a:extLst>
          </p:cNvPr>
          <p:cNvSpPr txBox="1"/>
          <p:nvPr/>
        </p:nvSpPr>
        <p:spPr>
          <a:xfrm>
            <a:off x="6096000" y="166254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hi-IN" sz="4000" dirty="0"/>
              <a:t>यीशु ने बहरे और गूंगे आदमी को चंगा किया - मरकुस 7:31-37</a:t>
            </a:r>
          </a:p>
        </p:txBody>
      </p:sp>
      <p:pic>
        <p:nvPicPr>
          <p:cNvPr id="10" name="Audio 9">
            <a:hlinkClick r:id="" action="ppaction://media"/>
            <a:extLst>
              <a:ext uri="{FF2B5EF4-FFF2-40B4-BE49-F238E27FC236}">
                <a16:creationId xmlns:a16="http://schemas.microsoft.com/office/drawing/2014/main" id="{89851CC4-A762-ED56-E4B2-59295DA80E0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 l="-118750" t="-118750" r="-118750" b="-118750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454763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65"/>
    </mc:Choice>
    <mc:Fallback xmlns="">
      <p:transition spd="slow" advTm="446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052E50A-B6B4-505D-29D8-FD86B4265F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502974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CAE2447-5213-F0A6-4D17-E55FEFD5A378}"/>
              </a:ext>
            </a:extLst>
          </p:cNvPr>
          <p:cNvSpPr txBox="1"/>
          <p:nvPr/>
        </p:nvSpPr>
        <p:spPr>
          <a:xfrm>
            <a:off x="189094" y="165376"/>
            <a:ext cx="7642860" cy="275292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hi-IN" sz="5400" b="0" i="0" u="none" strike="noStrike" baseline="0" dirty="0">
                <a:solidFill>
                  <a:schemeClr val="bg1"/>
                </a:solidFill>
                <a:latin typeface="TimesNewRomanPSMT"/>
              </a:rPr>
              <a:t>यीशु ने बहरे और गूंगे आदमी को चंगा किया - मरकुस 7:31-37</a:t>
            </a:r>
          </a:p>
        </p:txBody>
      </p:sp>
    </p:spTree>
    <p:extLst>
      <p:ext uri="{BB962C8B-B14F-4D97-AF65-F5344CB8AC3E}">
        <p14:creationId xmlns:p14="http://schemas.microsoft.com/office/powerpoint/2010/main" val="41204816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E2AC625-9141-A801-F431-DD5F79396320}"/>
              </a:ext>
            </a:extLst>
          </p:cNvPr>
          <p:cNvSpPr txBox="1"/>
          <p:nvPr/>
        </p:nvSpPr>
        <p:spPr>
          <a:xfrm>
            <a:off x="110836" y="166255"/>
            <a:ext cx="5818909" cy="655810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IN" sz="3600" dirty="0"/>
              <a:t>(One day)</a:t>
            </a:r>
            <a:r>
              <a:rPr lang="en-US" sz="3600" b="0" i="0" dirty="0">
                <a:solidFill>
                  <a:srgbClr val="121212"/>
                </a:solidFill>
                <a:effectLst/>
                <a:latin typeface="ArialMT"/>
              </a:rPr>
              <a:t> </a:t>
            </a:r>
            <a:r>
              <a:rPr lang="en-US" sz="3600" b="0" i="0" dirty="0">
                <a:solidFill>
                  <a:srgbClr val="777A7B"/>
                </a:solidFill>
                <a:effectLst/>
                <a:latin typeface="Inter" panose="020B0502030000000004" pitchFamily="34" charset="0"/>
              </a:rPr>
              <a:t>32</a:t>
            </a:r>
            <a:r>
              <a:rPr lang="en-US" sz="3600" b="0" i="0" dirty="0">
                <a:solidFill>
                  <a:srgbClr val="121212"/>
                </a:solidFill>
                <a:effectLst/>
                <a:latin typeface="Inter" panose="020B0502030000000004" pitchFamily="34" charset="0"/>
              </a:rPr>
              <a:t>Some people brought to Him a man who was deaf and hardly able to speak, and they begged Jesus to place His hand on him.</a:t>
            </a:r>
            <a:endParaRPr lang="en-US" sz="3600" dirty="0">
              <a:solidFill>
                <a:srgbClr val="121212"/>
              </a:solidFill>
              <a:latin typeface="Arial" panose="020B0604020202020204" pitchFamily="34" charset="0"/>
            </a:endParaRPr>
          </a:p>
          <a:p>
            <a:br>
              <a:rPr lang="en-US" sz="3200" dirty="0"/>
            </a:br>
            <a:endParaRPr lang="en-IN" sz="12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8480C2A-234A-4B83-B7A1-889CEBEDD922}"/>
              </a:ext>
            </a:extLst>
          </p:cNvPr>
          <p:cNvSpPr txBox="1"/>
          <p:nvPr/>
        </p:nvSpPr>
        <p:spPr>
          <a:xfrm>
            <a:off x="6096000" y="149950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hi-IN" sz="3600" b="0" i="0" dirty="0">
                <a:solidFill>
                  <a:srgbClr val="777A7B"/>
                </a:solidFill>
                <a:effectLst/>
                <a:latin typeface="Inter" panose="020B0502030000000004" pitchFamily="34" charset="0"/>
              </a:rPr>
              <a:t>32</a:t>
            </a:r>
            <a:r>
              <a:rPr lang="hi-IN" sz="3600" b="0" i="0" dirty="0">
                <a:solidFill>
                  <a:srgbClr val="121212"/>
                </a:solidFill>
                <a:effectLst/>
                <a:latin typeface="Inter" panose="020B0502030000000004" pitchFamily="34" charset="0"/>
              </a:rPr>
              <a:t>और लोगों ने एक बहरे को जो हक्ला भी था, उसके पास लाकर उससे विनती की, कि अपना हाथ उस पर रखे।</a:t>
            </a:r>
            <a:endParaRPr lang="en-IN" sz="3600" dirty="0"/>
          </a:p>
        </p:txBody>
      </p:sp>
      <p:pic>
        <p:nvPicPr>
          <p:cNvPr id="18" name="Audio 17">
            <a:hlinkClick r:id="" action="ppaction://media"/>
            <a:extLst>
              <a:ext uri="{FF2B5EF4-FFF2-40B4-BE49-F238E27FC236}">
                <a16:creationId xmlns:a16="http://schemas.microsoft.com/office/drawing/2014/main" id="{2762C79E-1EE0-C37E-D15C-581875DB1A2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 l="-118750" t="-118750" r="-118750" b="-118750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346136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296"/>
    </mc:Choice>
    <mc:Fallback xmlns="">
      <p:transition spd="slow" advTm="1529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DA1DA38-CF12-D876-2537-598146A604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98966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518193B-009A-BE76-0BBC-39E23C78B2D0}"/>
              </a:ext>
            </a:extLst>
          </p:cNvPr>
          <p:cNvSpPr txBox="1"/>
          <p:nvPr/>
        </p:nvSpPr>
        <p:spPr>
          <a:xfrm>
            <a:off x="316003" y="330704"/>
            <a:ext cx="37225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sz="3600" cap="all" dirty="0">
                <a:solidFill>
                  <a:schemeClr val="bg1"/>
                </a:solidFill>
                <a:latin typeface="Mangal" panose="02040503050203030202" pitchFamily="18" charset="0"/>
                <a:ea typeface="Microsoft Himalaya" panose="01010100010101010101" pitchFamily="2" charset="0"/>
                <a:cs typeface="Mangal" panose="02040503050203030202" pitchFamily="18" charset="0"/>
              </a:rPr>
              <a:t>मरकुस</a:t>
            </a:r>
            <a:r>
              <a:rPr lang="hi-IN" sz="2800" cap="all" dirty="0">
                <a:solidFill>
                  <a:schemeClr val="bg1"/>
                </a:solidFill>
                <a:latin typeface="Mangal" panose="02040503050203030202" pitchFamily="18" charset="0"/>
                <a:ea typeface="Microsoft Himalaya" panose="01010100010101010101" pitchFamily="2" charset="0"/>
                <a:cs typeface="Mangal" panose="02040503050203030202" pitchFamily="18" charset="0"/>
              </a:rPr>
              <a:t> 7:32</a:t>
            </a:r>
            <a:endParaRPr lang="bo-CN" sz="2800" cap="all" dirty="0">
              <a:solidFill>
                <a:schemeClr val="bg1"/>
              </a:solidFill>
              <a:latin typeface="Mangal" panose="02040503050203030202" pitchFamily="18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91106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E2AC625-9141-A801-F431-DD5F79396320}"/>
              </a:ext>
            </a:extLst>
          </p:cNvPr>
          <p:cNvSpPr txBox="1"/>
          <p:nvPr/>
        </p:nvSpPr>
        <p:spPr>
          <a:xfrm>
            <a:off x="110836" y="166255"/>
            <a:ext cx="5818909" cy="655810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3200" b="0" i="0">
                <a:solidFill>
                  <a:srgbClr val="777A7B"/>
                </a:solidFill>
                <a:effectLst/>
                <a:latin typeface="Inter" panose="020B0502030000000004" pitchFamily="34" charset="0"/>
              </a:rPr>
              <a:t>33</a:t>
            </a:r>
            <a:r>
              <a:rPr lang="en-US" sz="3200" b="0" i="0">
                <a:solidFill>
                  <a:srgbClr val="121212"/>
                </a:solidFill>
                <a:effectLst/>
                <a:latin typeface="Inter" panose="020B0502030000000004" pitchFamily="34" charset="0"/>
              </a:rPr>
              <a:t>So Jesus took him aside privately, away from the crowd, and put His fingers into the man’s ears. Then He spit and touched the man’s tongue.</a:t>
            </a:r>
            <a:endParaRPr lang="en-IN" sz="3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5B10EFF-B8D6-0A01-6E9E-2FEB43EE40DB}"/>
              </a:ext>
            </a:extLst>
          </p:cNvPr>
          <p:cNvSpPr txBox="1"/>
          <p:nvPr/>
        </p:nvSpPr>
        <p:spPr>
          <a:xfrm>
            <a:off x="6096000" y="149950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hi-IN" sz="3600" b="0" i="0" dirty="0">
                <a:solidFill>
                  <a:srgbClr val="777A7B"/>
                </a:solidFill>
                <a:effectLst/>
                <a:latin typeface="Inter" panose="020B0502030000000004" pitchFamily="34" charset="0"/>
              </a:rPr>
              <a:t>33</a:t>
            </a:r>
            <a:r>
              <a:rPr lang="hi-IN" sz="3600" b="0" i="0" dirty="0">
                <a:solidFill>
                  <a:srgbClr val="121212"/>
                </a:solidFill>
                <a:effectLst/>
                <a:latin typeface="Inter" panose="020B0502030000000004" pitchFamily="34" charset="0"/>
              </a:rPr>
              <a:t>तब वह उसको भीड़ से अलग ले गया, और अपनी उँगलियाँ उसके कानों में डाली, और थूककर उसकी जीभ को छुआ।</a:t>
            </a:r>
            <a:endParaRPr lang="en-IN" sz="3600" dirty="0"/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D6C77FFE-222D-B099-9C20-E42CB3C96FA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 l="-118750" t="-118750" r="-118750" b="-118750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4037329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274"/>
    </mc:Choice>
    <mc:Fallback xmlns="">
      <p:transition spd="slow" advTm="1327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DEAE351-4613-80C4-9E07-12AB3B7786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308806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29A43A5-E69C-E830-577E-77082791E91D}"/>
              </a:ext>
            </a:extLst>
          </p:cNvPr>
          <p:cNvSpPr txBox="1"/>
          <p:nvPr/>
        </p:nvSpPr>
        <p:spPr>
          <a:xfrm>
            <a:off x="316003" y="330704"/>
            <a:ext cx="37225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sz="3600" cap="all" dirty="0">
                <a:solidFill>
                  <a:schemeClr val="bg1"/>
                </a:solidFill>
                <a:latin typeface="Mangal" panose="02040503050203030202" pitchFamily="18" charset="0"/>
                <a:ea typeface="Microsoft Himalaya" panose="01010100010101010101" pitchFamily="2" charset="0"/>
                <a:cs typeface="Mangal" panose="02040503050203030202" pitchFamily="18" charset="0"/>
              </a:rPr>
              <a:t>मरकुस</a:t>
            </a:r>
            <a:r>
              <a:rPr lang="hi-IN" sz="2800" cap="all" dirty="0">
                <a:solidFill>
                  <a:schemeClr val="bg1"/>
                </a:solidFill>
                <a:latin typeface="Mangal" panose="02040503050203030202" pitchFamily="18" charset="0"/>
                <a:ea typeface="Microsoft Himalaya" panose="01010100010101010101" pitchFamily="2" charset="0"/>
                <a:cs typeface="Mangal" panose="02040503050203030202" pitchFamily="18" charset="0"/>
              </a:rPr>
              <a:t> 7:3</a:t>
            </a:r>
            <a:r>
              <a:rPr lang="en-US" sz="2800" cap="all" dirty="0">
                <a:solidFill>
                  <a:schemeClr val="bg1"/>
                </a:solidFill>
                <a:latin typeface="Mangal" panose="02040503050203030202" pitchFamily="18" charset="0"/>
                <a:ea typeface="Microsoft Himalaya" panose="01010100010101010101" pitchFamily="2" charset="0"/>
                <a:cs typeface="Mangal" panose="02040503050203030202" pitchFamily="18" charset="0"/>
              </a:rPr>
              <a:t>3</a:t>
            </a:r>
            <a:endParaRPr lang="bo-CN" sz="2800" cap="all" dirty="0">
              <a:solidFill>
                <a:schemeClr val="bg1"/>
              </a:solidFill>
              <a:latin typeface="Mangal" panose="02040503050203030202" pitchFamily="18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45697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E2AC625-9141-A801-F431-DD5F79396320}"/>
              </a:ext>
            </a:extLst>
          </p:cNvPr>
          <p:cNvSpPr txBox="1"/>
          <p:nvPr/>
        </p:nvSpPr>
        <p:spPr>
          <a:xfrm>
            <a:off x="110836" y="166255"/>
            <a:ext cx="5818909" cy="655810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3600" b="0" i="0">
                <a:solidFill>
                  <a:srgbClr val="777A7B"/>
                </a:solidFill>
                <a:effectLst/>
                <a:latin typeface="Inter" panose="020B0502030000000004" pitchFamily="34" charset="0"/>
              </a:rPr>
              <a:t>34</a:t>
            </a:r>
            <a:r>
              <a:rPr lang="en-US" sz="3600" b="0" i="0">
                <a:solidFill>
                  <a:srgbClr val="121212"/>
                </a:solidFill>
                <a:effectLst/>
                <a:latin typeface="Inter" panose="020B0502030000000004" pitchFamily="34" charset="0"/>
              </a:rPr>
              <a:t>And looking up to heaven, He sighed deeply and said to him, “Ephphatha!” (which means, “Be opened!”).</a:t>
            </a:r>
            <a:endParaRPr lang="en-IN" sz="36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0CB865F-FDA1-918E-C117-698682C0F9EA}"/>
              </a:ext>
            </a:extLst>
          </p:cNvPr>
          <p:cNvSpPr txBox="1"/>
          <p:nvPr/>
        </p:nvSpPr>
        <p:spPr>
          <a:xfrm>
            <a:off x="6096000" y="149950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hi-IN" sz="3600" b="0" i="0" dirty="0">
                <a:solidFill>
                  <a:srgbClr val="777A7B"/>
                </a:solidFill>
                <a:effectLst/>
                <a:latin typeface="Inter" panose="020B0502030000000004" pitchFamily="34" charset="0"/>
              </a:rPr>
              <a:t>34</a:t>
            </a:r>
            <a:r>
              <a:rPr lang="hi-IN" sz="3600" b="0" i="0" dirty="0">
                <a:solidFill>
                  <a:srgbClr val="121212"/>
                </a:solidFill>
                <a:effectLst/>
                <a:latin typeface="Inter" panose="020B0502030000000004" pitchFamily="34" charset="0"/>
              </a:rPr>
              <a:t>और स्वर्ग की ओर देखकर आह भरी, और उससे कहा, “इप्फत्तह!” अर्थात् “खुल जा!”</a:t>
            </a:r>
            <a:endParaRPr lang="en-IN" sz="3600" dirty="0"/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93F46BD3-AD52-5BA2-A38D-91465839348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 l="-118750" t="-118750" r="-118750" b="-118750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909638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754"/>
    </mc:Choice>
    <mc:Fallback xmlns="">
      <p:transition spd="slow" advTm="1175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332</TotalTime>
  <Words>660</Words>
  <Application>Microsoft Office PowerPoint</Application>
  <PresentationFormat>Widescreen</PresentationFormat>
  <Paragraphs>45</Paragraphs>
  <Slides>16</Slides>
  <Notes>1</Notes>
  <HiddenSlides>0</HiddenSlides>
  <MMClips>8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9" baseType="lpstr">
      <vt:lpstr>Aptos</vt:lpstr>
      <vt:lpstr>Arial</vt:lpstr>
      <vt:lpstr>ArialMT</vt:lpstr>
      <vt:lpstr>Calibri</vt:lpstr>
      <vt:lpstr>Calibri Light</vt:lpstr>
      <vt:lpstr>Inter</vt:lpstr>
      <vt:lpstr>Mangal</vt:lpstr>
      <vt:lpstr>PT Serif</vt:lpstr>
      <vt:lpstr>Symbol</vt:lpstr>
      <vt:lpstr>Times New Roman</vt:lpstr>
      <vt:lpstr>TimesNewRomanPS-BoldMT</vt:lpstr>
      <vt:lpstr>TimesNewRomanPSMT</vt:lpstr>
      <vt:lpstr>Office Theme</vt:lpstr>
      <vt:lpstr>38-2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Leonie Smith</dc:creator>
  <cp:lastModifiedBy>Vinay Kumar</cp:lastModifiedBy>
  <cp:revision>40</cp:revision>
  <dcterms:created xsi:type="dcterms:W3CDTF">2022-09-30T06:26:14Z</dcterms:created>
  <dcterms:modified xsi:type="dcterms:W3CDTF">2024-08-05T17:01:05Z</dcterms:modified>
</cp:coreProperties>
</file>