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E57856-5AE8-4345-9CA1-F47BBB84C5EE}" v="51" dt="2024-02-09T04:30:49.9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7430" autoAdjust="0"/>
  </p:normalViewPr>
  <p:slideViewPr>
    <p:cSldViewPr snapToGrid="0">
      <p:cViewPr varScale="1">
        <p:scale>
          <a:sx n="58" d="100"/>
          <a:sy n="58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EA32EDCD-4C78-4AB0-A4B8-AF8BB7806E9B}"/>
    <pc:docChg chg="custSel modSld">
      <pc:chgData name="Alfred Smith" userId="3c60a3631c0db8ad" providerId="LiveId" clId="{EA32EDCD-4C78-4AB0-A4B8-AF8BB7806E9B}" dt="2023-01-13T12:32:56.554" v="49"/>
      <pc:docMkLst>
        <pc:docMk/>
      </pc:docMkLst>
      <pc:sldChg chg="delSp modTransition modAnim">
        <pc:chgData name="Alfred Smith" userId="3c60a3631c0db8ad" providerId="LiveId" clId="{EA32EDCD-4C78-4AB0-A4B8-AF8BB7806E9B}" dt="2023-01-13T12:31:25.768" v="29"/>
        <pc:sldMkLst>
          <pc:docMk/>
          <pc:sldMk cId="1499918570" sldId="257"/>
        </pc:sldMkLst>
        <pc:picChg chg="del">
          <ac:chgData name="Alfred Smith" userId="3c60a3631c0db8ad" providerId="LiveId" clId="{EA32EDCD-4C78-4AB0-A4B8-AF8BB7806E9B}" dt="2023-01-13T12:31:25.768" v="29"/>
          <ac:picMkLst>
            <pc:docMk/>
            <pc:sldMk cId="1499918570" sldId="257"/>
            <ac:picMk id="4" creationId="{7DDC0684-732D-F9B6-4EC0-84BAF5C51B88}"/>
          </ac:picMkLst>
        </pc:pic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3788111665" sldId="258"/>
        </pc:sldMkLst>
        <pc:spChg chg="mod">
          <ac:chgData name="Alfred Smith" userId="3c60a3631c0db8ad" providerId="LiveId" clId="{EA32EDCD-4C78-4AB0-A4B8-AF8BB7806E9B}" dt="2023-01-13T12:08:00.102" v="7" actId="1076"/>
          <ac:spMkLst>
            <pc:docMk/>
            <pc:sldMk cId="3788111665" sldId="258"/>
            <ac:spMk id="2" creationId="{A78C247D-150B-D394-AD0E-6191AED40713}"/>
          </ac:spMkLst>
        </pc:spChg>
      </pc:sldChg>
      <pc:sldChg chg="addSp delSp modSp mod modTransition modAnim">
        <pc:chgData name="Alfred Smith" userId="3c60a3631c0db8ad" providerId="LiveId" clId="{EA32EDCD-4C78-4AB0-A4B8-AF8BB7806E9B}" dt="2023-01-13T12:32:40.937" v="40"/>
        <pc:sldMkLst>
          <pc:docMk/>
          <pc:sldMk cId="454763615" sldId="259"/>
        </pc:sldMkLst>
        <pc:spChg chg="add mod">
          <ac:chgData name="Alfred Smith" userId="3c60a3631c0db8ad" providerId="LiveId" clId="{EA32EDCD-4C78-4AB0-A4B8-AF8BB7806E9B}" dt="2023-01-13T12:32:40.937" v="40"/>
          <ac:spMkLst>
            <pc:docMk/>
            <pc:sldMk cId="454763615" sldId="259"/>
            <ac:spMk id="2" creationId="{FE739E57-D041-FD6D-63A8-C813B5D6AA95}"/>
          </ac:spMkLst>
        </pc:spChg>
        <pc:spChg chg="del">
          <ac:chgData name="Alfred Smith" userId="3c60a3631c0db8ad" providerId="LiveId" clId="{EA32EDCD-4C78-4AB0-A4B8-AF8BB7806E9B}" dt="2023-01-13T12:32:13.598" v="39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454763615" sldId="259"/>
            <ac:picMk id="5" creationId="{A0CBB933-998E-F85F-37BD-A59BBE7ECD14}"/>
          </ac:picMkLst>
        </pc:picChg>
      </pc:sldChg>
      <pc:sldChg chg="addSp delSp modSp mod modTransition modAnim">
        <pc:chgData name="Alfred Smith" userId="3c60a3631c0db8ad" providerId="LiveId" clId="{EA32EDCD-4C78-4AB0-A4B8-AF8BB7806E9B}" dt="2023-01-13T12:32:43.054" v="41"/>
        <pc:sldMkLst>
          <pc:docMk/>
          <pc:sldMk cId="2346136586" sldId="260"/>
        </pc:sldMkLst>
        <pc:spChg chg="del">
          <ac:chgData name="Alfred Smith" userId="3c60a3631c0db8ad" providerId="LiveId" clId="{EA32EDCD-4C78-4AB0-A4B8-AF8BB7806E9B}" dt="2023-01-13T12:32:10.890" v="38" actId="478"/>
          <ac:spMkLst>
            <pc:docMk/>
            <pc:sldMk cId="2346136586" sldId="260"/>
            <ac:spMk id="3" creationId="{A58184BD-88F1-BA02-40C1-D8403D0EEC0D}"/>
          </ac:spMkLst>
        </pc:spChg>
        <pc:spChg chg="add mod">
          <ac:chgData name="Alfred Smith" userId="3c60a3631c0db8ad" providerId="LiveId" clId="{EA32EDCD-4C78-4AB0-A4B8-AF8BB7806E9B}" dt="2023-01-13T12:32:43.054" v="41"/>
          <ac:spMkLst>
            <pc:docMk/>
            <pc:sldMk cId="2346136586" sldId="260"/>
            <ac:spMk id="5" creationId="{9F853D7F-A6F9-9B03-DDF1-E61CC3B9AAAC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2346136586" sldId="260"/>
            <ac:picMk id="2" creationId="{084474CC-BCB8-56B2-CD30-56F13804F03D}"/>
          </ac:picMkLst>
        </pc:picChg>
      </pc:sldChg>
      <pc:sldChg chg="addSp delSp modSp mod modTransition modAnim">
        <pc:chgData name="Alfred Smith" userId="3c60a3631c0db8ad" providerId="LiveId" clId="{EA32EDCD-4C78-4AB0-A4B8-AF8BB7806E9B}" dt="2023-01-13T12:32:44.883" v="42"/>
        <pc:sldMkLst>
          <pc:docMk/>
          <pc:sldMk cId="4037329247" sldId="261"/>
        </pc:sldMkLst>
        <pc:spChg chg="add mod">
          <ac:chgData name="Alfred Smith" userId="3c60a3631c0db8ad" providerId="LiveId" clId="{EA32EDCD-4C78-4AB0-A4B8-AF8BB7806E9B}" dt="2023-01-13T12:32:44.883" v="42"/>
          <ac:spMkLst>
            <pc:docMk/>
            <pc:sldMk cId="4037329247" sldId="261"/>
            <ac:spMk id="2" creationId="{0AD40D14-2430-6187-01FD-1EA57DACE57A}"/>
          </ac:spMkLst>
        </pc:spChg>
        <pc:spChg chg="del">
          <ac:chgData name="Alfred Smith" userId="3c60a3631c0db8ad" providerId="LiveId" clId="{EA32EDCD-4C78-4AB0-A4B8-AF8BB7806E9B}" dt="2023-01-13T12:32:08.204" v="37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4037329247" sldId="261"/>
            <ac:picMk id="11" creationId="{45AED476-3AA5-1CEF-7787-A95A2362EDBB}"/>
          </ac:picMkLst>
        </pc:picChg>
      </pc:sldChg>
      <pc:sldChg chg="addSp delSp modSp mod modTransition modAnim">
        <pc:chgData name="Alfred Smith" userId="3c60a3631c0db8ad" providerId="LiveId" clId="{EA32EDCD-4C78-4AB0-A4B8-AF8BB7806E9B}" dt="2023-01-13T12:32:46.622" v="43"/>
        <pc:sldMkLst>
          <pc:docMk/>
          <pc:sldMk cId="1909638311" sldId="262"/>
        </pc:sldMkLst>
        <pc:spChg chg="add mod">
          <ac:chgData name="Alfred Smith" userId="3c60a3631c0db8ad" providerId="LiveId" clId="{EA32EDCD-4C78-4AB0-A4B8-AF8BB7806E9B}" dt="2023-01-13T12:32:46.622" v="43"/>
          <ac:spMkLst>
            <pc:docMk/>
            <pc:sldMk cId="1909638311" sldId="262"/>
            <ac:spMk id="2" creationId="{BF641A21-4272-D614-EAB1-2C6ED5A2693E}"/>
          </ac:spMkLst>
        </pc:spChg>
        <pc:spChg chg="del">
          <ac:chgData name="Alfred Smith" userId="3c60a3631c0db8ad" providerId="LiveId" clId="{EA32EDCD-4C78-4AB0-A4B8-AF8BB7806E9B}" dt="2023-01-13T12:32:05.311" v="36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1909638311" sldId="262"/>
            <ac:picMk id="5" creationId="{4CEDB019-9A53-0377-DFB3-6B6CDDB708F3}"/>
          </ac:picMkLst>
        </pc:picChg>
      </pc:sldChg>
      <pc:sldChg chg="addSp delSp modSp mod modTransition modAnim">
        <pc:chgData name="Alfred Smith" userId="3c60a3631c0db8ad" providerId="LiveId" clId="{EA32EDCD-4C78-4AB0-A4B8-AF8BB7806E9B}" dt="2023-01-13T12:32:48.279" v="44"/>
        <pc:sldMkLst>
          <pc:docMk/>
          <pc:sldMk cId="641208035" sldId="263"/>
        </pc:sldMkLst>
        <pc:spChg chg="add mod">
          <ac:chgData name="Alfred Smith" userId="3c60a3631c0db8ad" providerId="LiveId" clId="{EA32EDCD-4C78-4AB0-A4B8-AF8BB7806E9B}" dt="2023-01-13T12:32:48.279" v="44"/>
          <ac:spMkLst>
            <pc:docMk/>
            <pc:sldMk cId="641208035" sldId="263"/>
            <ac:spMk id="2" creationId="{4B4F714E-42A9-50A1-EEC5-8EC11D106D3A}"/>
          </ac:spMkLst>
        </pc:spChg>
        <pc:spChg chg="del">
          <ac:chgData name="Alfred Smith" userId="3c60a3631c0db8ad" providerId="LiveId" clId="{EA32EDCD-4C78-4AB0-A4B8-AF8BB7806E9B}" dt="2023-01-13T12:32:02.817" v="35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641208035" sldId="263"/>
            <ac:picMk id="11" creationId="{459B1C92-4CF1-9C05-AAC7-553B2EFA935D}"/>
          </ac:picMkLst>
        </pc:picChg>
      </pc:sldChg>
      <pc:sldChg chg="addSp delSp modSp mod modTransition modAnim">
        <pc:chgData name="Alfred Smith" userId="3c60a3631c0db8ad" providerId="LiveId" clId="{EA32EDCD-4C78-4AB0-A4B8-AF8BB7806E9B}" dt="2023-01-13T12:32:49.973" v="45"/>
        <pc:sldMkLst>
          <pc:docMk/>
          <pc:sldMk cId="4044745628" sldId="264"/>
        </pc:sldMkLst>
        <pc:spChg chg="add mod">
          <ac:chgData name="Alfred Smith" userId="3c60a3631c0db8ad" providerId="LiveId" clId="{EA32EDCD-4C78-4AB0-A4B8-AF8BB7806E9B}" dt="2023-01-13T12:32:49.973" v="45"/>
          <ac:spMkLst>
            <pc:docMk/>
            <pc:sldMk cId="4044745628" sldId="264"/>
            <ac:spMk id="2" creationId="{9E77475E-25B1-D211-67FB-5035892387C8}"/>
          </ac:spMkLst>
        </pc:spChg>
        <pc:spChg chg="del">
          <ac:chgData name="Alfred Smith" userId="3c60a3631c0db8ad" providerId="LiveId" clId="{EA32EDCD-4C78-4AB0-A4B8-AF8BB7806E9B}" dt="2023-01-13T12:31:58.777" v="34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4044745628" sldId="264"/>
            <ac:picMk id="8" creationId="{31BCA8FC-0DD2-6469-8BAD-009EC2474AFE}"/>
          </ac:picMkLst>
        </pc:picChg>
      </pc:sldChg>
      <pc:sldChg chg="addSp delSp modSp mod modTransition modAnim">
        <pc:chgData name="Alfred Smith" userId="3c60a3631c0db8ad" providerId="LiveId" clId="{EA32EDCD-4C78-4AB0-A4B8-AF8BB7806E9B}" dt="2023-01-13T12:32:51.670" v="46"/>
        <pc:sldMkLst>
          <pc:docMk/>
          <pc:sldMk cId="978260341" sldId="265"/>
        </pc:sldMkLst>
        <pc:spChg chg="add mod">
          <ac:chgData name="Alfred Smith" userId="3c60a3631c0db8ad" providerId="LiveId" clId="{EA32EDCD-4C78-4AB0-A4B8-AF8BB7806E9B}" dt="2023-01-13T12:32:51.670" v="46"/>
          <ac:spMkLst>
            <pc:docMk/>
            <pc:sldMk cId="978260341" sldId="265"/>
            <ac:spMk id="2" creationId="{0258E1A8-27DF-4DA1-9E4C-282BAFA4E095}"/>
          </ac:spMkLst>
        </pc:spChg>
        <pc:spChg chg="del">
          <ac:chgData name="Alfred Smith" userId="3c60a3631c0db8ad" providerId="LiveId" clId="{EA32EDCD-4C78-4AB0-A4B8-AF8BB7806E9B}" dt="2023-01-13T12:31:55.218" v="33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978260341" sldId="265"/>
            <ac:picMk id="8" creationId="{F6B42C29-24F2-A202-3242-B547B9CDB639}"/>
          </ac:picMkLst>
        </pc:picChg>
      </pc:sldChg>
      <pc:sldChg chg="addSp delSp modSp mod modTransition modAnim">
        <pc:chgData name="Alfred Smith" userId="3c60a3631c0db8ad" providerId="LiveId" clId="{EA32EDCD-4C78-4AB0-A4B8-AF8BB7806E9B}" dt="2023-01-13T12:32:53.310" v="47"/>
        <pc:sldMkLst>
          <pc:docMk/>
          <pc:sldMk cId="3575870363" sldId="266"/>
        </pc:sldMkLst>
        <pc:spChg chg="add mod">
          <ac:chgData name="Alfred Smith" userId="3c60a3631c0db8ad" providerId="LiveId" clId="{EA32EDCD-4C78-4AB0-A4B8-AF8BB7806E9B}" dt="2023-01-13T12:32:53.310" v="47"/>
          <ac:spMkLst>
            <pc:docMk/>
            <pc:sldMk cId="3575870363" sldId="266"/>
            <ac:spMk id="2" creationId="{10C58711-9524-19DB-541A-3DD3E33CECC8}"/>
          </ac:spMkLst>
        </pc:spChg>
        <pc:spChg chg="del">
          <ac:chgData name="Alfred Smith" userId="3c60a3631c0db8ad" providerId="LiveId" clId="{EA32EDCD-4C78-4AB0-A4B8-AF8BB7806E9B}" dt="2023-01-13T12:31:52.794" v="32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3575870363" sldId="266"/>
            <ac:picMk id="5" creationId="{10E9F66B-0EB3-6256-9EA6-943223AB1FAA}"/>
          </ac:picMkLst>
        </pc:picChg>
      </pc:sldChg>
      <pc:sldChg chg="addSp delSp modSp mod modTransition modAnim">
        <pc:chgData name="Alfred Smith" userId="3c60a3631c0db8ad" providerId="LiveId" clId="{EA32EDCD-4C78-4AB0-A4B8-AF8BB7806E9B}" dt="2023-01-13T12:32:54.885" v="48"/>
        <pc:sldMkLst>
          <pc:docMk/>
          <pc:sldMk cId="4017137865" sldId="267"/>
        </pc:sldMkLst>
        <pc:spChg chg="del">
          <ac:chgData name="Alfred Smith" userId="3c60a3631c0db8ad" providerId="LiveId" clId="{EA32EDCD-4C78-4AB0-A4B8-AF8BB7806E9B}" dt="2023-01-13T12:31:49.031" v="31" actId="478"/>
          <ac:spMkLst>
            <pc:docMk/>
            <pc:sldMk cId="4017137865" sldId="267"/>
            <ac:spMk id="3" creationId="{A58184BD-88F1-BA02-40C1-D8403D0EEC0D}"/>
          </ac:spMkLst>
        </pc:spChg>
        <pc:spChg chg="add mod">
          <ac:chgData name="Alfred Smith" userId="3c60a3631c0db8ad" providerId="LiveId" clId="{EA32EDCD-4C78-4AB0-A4B8-AF8BB7806E9B}" dt="2023-01-13T12:32:54.885" v="48"/>
          <ac:spMkLst>
            <pc:docMk/>
            <pc:sldMk cId="4017137865" sldId="267"/>
            <ac:spMk id="5" creationId="{E749931C-66EE-4C22-4C45-FADADDDA8CDA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4017137865" sldId="267"/>
            <ac:picMk id="2" creationId="{291ACD1D-41AA-977E-F5CE-2B8E839B5E6C}"/>
          </ac:picMkLst>
        </pc:picChg>
      </pc:sldChg>
      <pc:sldChg chg="addSp delSp modSp mod modTransition modAnim">
        <pc:chgData name="Alfred Smith" userId="3c60a3631c0db8ad" providerId="LiveId" clId="{EA32EDCD-4C78-4AB0-A4B8-AF8BB7806E9B}" dt="2023-01-13T12:32:56.554" v="49"/>
        <pc:sldMkLst>
          <pc:docMk/>
          <pc:sldMk cId="3137811553" sldId="268"/>
        </pc:sldMkLst>
        <pc:spChg chg="add mod">
          <ac:chgData name="Alfred Smith" userId="3c60a3631c0db8ad" providerId="LiveId" clId="{EA32EDCD-4C78-4AB0-A4B8-AF8BB7806E9B}" dt="2023-01-13T12:32:56.554" v="49"/>
          <ac:spMkLst>
            <pc:docMk/>
            <pc:sldMk cId="3137811553" sldId="268"/>
            <ac:spMk id="2" creationId="{7BF7844F-D4D8-20CB-BA15-B229539014C4}"/>
          </ac:spMkLst>
        </pc:spChg>
        <pc:spChg chg="del">
          <ac:chgData name="Alfred Smith" userId="3c60a3631c0db8ad" providerId="LiveId" clId="{EA32EDCD-4C78-4AB0-A4B8-AF8BB7806E9B}" dt="2023-01-13T12:31:47.319" v="30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3137811553" sldId="268"/>
            <ac:picMk id="7" creationId="{243B723A-E1E2-D8CD-55F2-47B2BA44A310}"/>
          </ac:picMkLst>
        </pc:picChg>
      </pc:sldChg>
      <pc:sldChg chg="addSp modSp modTransition">
        <pc:chgData name="Alfred Smith" userId="3c60a3631c0db8ad" providerId="LiveId" clId="{EA32EDCD-4C78-4AB0-A4B8-AF8BB7806E9B}" dt="2023-01-13T12:31:25.768" v="29"/>
        <pc:sldMkLst>
          <pc:docMk/>
          <pc:sldMk cId="4120481681" sldId="270"/>
        </pc:sldMkLst>
        <pc:spChg chg="add mod">
          <ac:chgData name="Alfred Smith" userId="3c60a3631c0db8ad" providerId="LiveId" clId="{EA32EDCD-4C78-4AB0-A4B8-AF8BB7806E9B}" dt="2023-01-13T12:08:16.513" v="8"/>
          <ac:spMkLst>
            <pc:docMk/>
            <pc:sldMk cId="4120481681" sldId="270"/>
            <ac:spMk id="3" creationId="{7C1B94A1-935F-78DB-631A-C6558C9C0359}"/>
          </ac:spMkLst>
        </pc:sp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939110669" sldId="271"/>
        </pc:sldMkLst>
        <pc:spChg chg="mod">
          <ac:chgData name="Alfred Smith" userId="3c60a3631c0db8ad" providerId="LiveId" clId="{EA32EDCD-4C78-4AB0-A4B8-AF8BB7806E9B}" dt="2023-01-13T12:09:06.448" v="10" actId="14100"/>
          <ac:spMkLst>
            <pc:docMk/>
            <pc:sldMk cId="939110669" sldId="271"/>
            <ac:spMk id="2" creationId="{FD4BE6C8-4E56-ECC5-97C1-EED01236311C}"/>
          </ac:spMkLst>
        </pc:sp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4024569785" sldId="272"/>
        </pc:sldMkLst>
        <pc:spChg chg="mod">
          <ac:chgData name="Alfred Smith" userId="3c60a3631c0db8ad" providerId="LiveId" clId="{EA32EDCD-4C78-4AB0-A4B8-AF8BB7806E9B}" dt="2023-01-13T12:09:21.388" v="14" actId="6549"/>
          <ac:spMkLst>
            <pc:docMk/>
            <pc:sldMk cId="4024569785" sldId="272"/>
            <ac:spMk id="2" creationId="{717A99CF-1060-67EF-AAC8-0491CE81B27D}"/>
          </ac:spMkLst>
        </pc:sp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487179600" sldId="273"/>
        </pc:sldMkLst>
        <pc:spChg chg="mod">
          <ac:chgData name="Alfred Smith" userId="3c60a3631c0db8ad" providerId="LiveId" clId="{EA32EDCD-4C78-4AB0-A4B8-AF8BB7806E9B}" dt="2023-01-13T12:30:18.166" v="16" actId="14100"/>
          <ac:spMkLst>
            <pc:docMk/>
            <pc:sldMk cId="487179600" sldId="273"/>
            <ac:spMk id="2" creationId="{51745ACF-BDD7-FF85-4B08-097DB2C09965}"/>
          </ac:spMkLst>
        </pc:sp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2168401200" sldId="274"/>
        </pc:sldMkLst>
        <pc:spChg chg="mod">
          <ac:chgData name="Alfred Smith" userId="3c60a3631c0db8ad" providerId="LiveId" clId="{EA32EDCD-4C78-4AB0-A4B8-AF8BB7806E9B}" dt="2023-01-13T12:30:24.906" v="18" actId="14100"/>
          <ac:spMkLst>
            <pc:docMk/>
            <pc:sldMk cId="2168401200" sldId="274"/>
            <ac:spMk id="4" creationId="{9DF92CB1-818E-4436-AC50-AFC78EE50034}"/>
          </ac:spMkLst>
        </pc:sp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2996969115" sldId="275"/>
        </pc:sldMkLst>
        <pc:spChg chg="mod">
          <ac:chgData name="Alfred Smith" userId="3c60a3631c0db8ad" providerId="LiveId" clId="{EA32EDCD-4C78-4AB0-A4B8-AF8BB7806E9B}" dt="2023-01-13T12:30:35.219" v="20" actId="14100"/>
          <ac:spMkLst>
            <pc:docMk/>
            <pc:sldMk cId="2996969115" sldId="275"/>
            <ac:spMk id="2" creationId="{24559A36-8FA9-3076-AA8C-2BA17DB1C34A}"/>
          </ac:spMkLst>
        </pc:sp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2390376940" sldId="276"/>
        </pc:sldMkLst>
        <pc:spChg chg="mod">
          <ac:chgData name="Alfred Smith" userId="3c60a3631c0db8ad" providerId="LiveId" clId="{EA32EDCD-4C78-4AB0-A4B8-AF8BB7806E9B}" dt="2023-01-13T12:30:41.162" v="22" actId="14100"/>
          <ac:spMkLst>
            <pc:docMk/>
            <pc:sldMk cId="2390376940" sldId="276"/>
            <ac:spMk id="2" creationId="{A0C17492-26A4-A68A-487B-FCDC3B1D5B97}"/>
          </ac:spMkLst>
        </pc:sp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4265919077" sldId="277"/>
        </pc:sldMkLst>
        <pc:spChg chg="mod">
          <ac:chgData name="Alfred Smith" userId="3c60a3631c0db8ad" providerId="LiveId" clId="{EA32EDCD-4C78-4AB0-A4B8-AF8BB7806E9B}" dt="2023-01-13T12:30:47.006" v="24" actId="14100"/>
          <ac:spMkLst>
            <pc:docMk/>
            <pc:sldMk cId="4265919077" sldId="277"/>
            <ac:spMk id="2" creationId="{16728EAD-946B-3ABD-9F38-2B68DD668800}"/>
          </ac:spMkLst>
        </pc:sp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210266664" sldId="278"/>
        </pc:sldMkLst>
        <pc:spChg chg="mod">
          <ac:chgData name="Alfred Smith" userId="3c60a3631c0db8ad" providerId="LiveId" clId="{EA32EDCD-4C78-4AB0-A4B8-AF8BB7806E9B}" dt="2023-01-13T12:30:52.582" v="26" actId="14100"/>
          <ac:spMkLst>
            <pc:docMk/>
            <pc:sldMk cId="210266664" sldId="278"/>
            <ac:spMk id="2" creationId="{BC385DE3-B2F8-8C39-3119-691360F33AED}"/>
          </ac:spMkLst>
        </pc:sp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888433145" sldId="279"/>
        </pc:sldMkLst>
        <pc:spChg chg="mod">
          <ac:chgData name="Alfred Smith" userId="3c60a3631c0db8ad" providerId="LiveId" clId="{EA32EDCD-4C78-4AB0-A4B8-AF8BB7806E9B}" dt="2023-01-13T12:31:11.394" v="28" actId="14100"/>
          <ac:spMkLst>
            <pc:docMk/>
            <pc:sldMk cId="888433145" sldId="279"/>
            <ac:spMk id="3" creationId="{5D4A86A7-DA11-BBFD-C8A9-8D24CBA8C331}"/>
          </ac:spMkLst>
        </pc:spChg>
      </pc:sldChg>
    </pc:docChg>
  </pc:docChgLst>
  <pc:docChgLst>
    <pc:chgData name="Leonie Smith" userId="fed1330f33f5650e" providerId="LiveId" clId="{C9E57856-5AE8-4345-9CA1-F47BBB84C5EE}"/>
    <pc:docChg chg="modSld">
      <pc:chgData name="Leonie Smith" userId="fed1330f33f5650e" providerId="LiveId" clId="{C9E57856-5AE8-4345-9CA1-F47BBB84C5EE}" dt="2024-02-09T04:30:49.964" v="70"/>
      <pc:docMkLst>
        <pc:docMk/>
      </pc:docMkLst>
      <pc:sldChg chg="addSp modSp">
        <pc:chgData name="Leonie Smith" userId="fed1330f33f5650e" providerId="LiveId" clId="{C9E57856-5AE8-4345-9CA1-F47BBB84C5EE}" dt="2024-02-09T04:14:28.741" v="0"/>
        <pc:sldMkLst>
          <pc:docMk/>
          <pc:sldMk cId="1499918570" sldId="257"/>
        </pc:sldMkLst>
        <pc:picChg chg="add mod">
          <ac:chgData name="Leonie Smith" userId="fed1330f33f5650e" providerId="LiveId" clId="{C9E57856-5AE8-4345-9CA1-F47BBB84C5EE}" dt="2024-02-09T04:14:28.741" v="0"/>
          <ac:picMkLst>
            <pc:docMk/>
            <pc:sldMk cId="1499918570" sldId="257"/>
            <ac:picMk id="6" creationId="{F9830BAB-0973-68B1-A88C-1396259015FB}"/>
          </ac:picMkLst>
        </pc:picChg>
      </pc:sldChg>
      <pc:sldChg chg="addSp modSp">
        <pc:chgData name="Leonie Smith" userId="fed1330f33f5650e" providerId="LiveId" clId="{C9E57856-5AE8-4345-9CA1-F47BBB84C5EE}" dt="2024-02-09T04:15:06.707" v="1"/>
        <pc:sldMkLst>
          <pc:docMk/>
          <pc:sldMk cId="454763615" sldId="259"/>
        </pc:sldMkLst>
        <pc:picChg chg="add mod">
          <ac:chgData name="Leonie Smith" userId="fed1330f33f5650e" providerId="LiveId" clId="{C9E57856-5AE8-4345-9CA1-F47BBB84C5EE}" dt="2024-02-09T04:15:06.707" v="1"/>
          <ac:picMkLst>
            <pc:docMk/>
            <pc:sldMk cId="454763615" sldId="259"/>
            <ac:picMk id="6" creationId="{B1748F5F-206F-8D9E-F999-0025594A72F8}"/>
          </ac:picMkLst>
        </pc:picChg>
      </pc:sldChg>
      <pc:sldChg chg="addSp delSp modSp mod modTransition modAnim">
        <pc:chgData name="Leonie Smith" userId="fed1330f33f5650e" providerId="LiveId" clId="{C9E57856-5AE8-4345-9CA1-F47BBB84C5EE}" dt="2024-02-09T04:16:13.513" v="8"/>
        <pc:sldMkLst>
          <pc:docMk/>
          <pc:sldMk cId="2346136586" sldId="260"/>
        </pc:sldMkLst>
        <pc:picChg chg="add del mod">
          <ac:chgData name="Leonie Smith" userId="fed1330f33f5650e" providerId="LiveId" clId="{C9E57856-5AE8-4345-9CA1-F47BBB84C5EE}" dt="2024-02-09T04:15:38.717" v="4"/>
          <ac:picMkLst>
            <pc:docMk/>
            <pc:sldMk cId="2346136586" sldId="260"/>
            <ac:picMk id="6" creationId="{E166E15D-987D-ED12-640A-694342E5E2FA}"/>
          </ac:picMkLst>
        </pc:picChg>
        <pc:picChg chg="add del mod ord">
          <ac:chgData name="Leonie Smith" userId="fed1330f33f5650e" providerId="LiveId" clId="{C9E57856-5AE8-4345-9CA1-F47BBB84C5EE}" dt="2024-02-09T04:15:49.380" v="5"/>
          <ac:picMkLst>
            <pc:docMk/>
            <pc:sldMk cId="2346136586" sldId="260"/>
            <ac:picMk id="9" creationId="{AFCAE37E-43C1-878A-A64B-A73C76BC09EC}"/>
          </ac:picMkLst>
        </pc:picChg>
        <pc:picChg chg="add del mod">
          <ac:chgData name="Leonie Smith" userId="fed1330f33f5650e" providerId="LiveId" clId="{C9E57856-5AE8-4345-9CA1-F47BBB84C5EE}" dt="2024-02-09T04:16:02.414" v="7"/>
          <ac:picMkLst>
            <pc:docMk/>
            <pc:sldMk cId="2346136586" sldId="260"/>
            <ac:picMk id="10" creationId="{312F038B-A75A-91AD-0EF7-D5AFF77DCDAC}"/>
          </ac:picMkLst>
        </pc:picChg>
        <pc:picChg chg="add del mod ord">
          <ac:chgData name="Leonie Smith" userId="fed1330f33f5650e" providerId="LiveId" clId="{C9E57856-5AE8-4345-9CA1-F47BBB84C5EE}" dt="2024-02-09T04:16:13.513" v="8"/>
          <ac:picMkLst>
            <pc:docMk/>
            <pc:sldMk cId="2346136586" sldId="260"/>
            <ac:picMk id="15" creationId="{AEF89F51-22D7-AB51-56C5-EF4F6BCCA588}"/>
          </ac:picMkLst>
        </pc:picChg>
        <pc:picChg chg="add mod">
          <ac:chgData name="Leonie Smith" userId="fed1330f33f5650e" providerId="LiveId" clId="{C9E57856-5AE8-4345-9CA1-F47BBB84C5EE}" dt="2024-02-09T04:16:13.513" v="8"/>
          <ac:picMkLst>
            <pc:docMk/>
            <pc:sldMk cId="2346136586" sldId="260"/>
            <ac:picMk id="16" creationId="{25F2ECDC-A918-8259-C791-543B83D8EAA3}"/>
          </ac:picMkLst>
        </pc:picChg>
      </pc:sldChg>
      <pc:sldChg chg="addSp modSp">
        <pc:chgData name="Leonie Smith" userId="fed1330f33f5650e" providerId="LiveId" clId="{C9E57856-5AE8-4345-9CA1-F47BBB84C5EE}" dt="2024-02-09T04:16:55.379" v="9"/>
        <pc:sldMkLst>
          <pc:docMk/>
          <pc:sldMk cId="4037329247" sldId="261"/>
        </pc:sldMkLst>
        <pc:picChg chg="add mod">
          <ac:chgData name="Leonie Smith" userId="fed1330f33f5650e" providerId="LiveId" clId="{C9E57856-5AE8-4345-9CA1-F47BBB84C5EE}" dt="2024-02-09T04:16:55.379" v="9"/>
          <ac:picMkLst>
            <pc:docMk/>
            <pc:sldMk cId="4037329247" sldId="261"/>
            <ac:picMk id="7" creationId="{20B630D4-B86B-3456-DC50-7A9E2ACA0F90}"/>
          </ac:picMkLst>
        </pc:picChg>
      </pc:sldChg>
      <pc:sldChg chg="addSp delSp modSp mod modTransition modAnim">
        <pc:chgData name="Leonie Smith" userId="fed1330f33f5650e" providerId="LiveId" clId="{C9E57856-5AE8-4345-9CA1-F47BBB84C5EE}" dt="2024-02-09T04:18:04.924" v="19"/>
        <pc:sldMkLst>
          <pc:docMk/>
          <pc:sldMk cId="1909638311" sldId="262"/>
        </pc:sldMkLst>
        <pc:picChg chg="add del mod">
          <ac:chgData name="Leonie Smith" userId="fed1330f33f5650e" providerId="LiveId" clId="{C9E57856-5AE8-4345-9CA1-F47BBB84C5EE}" dt="2024-02-09T04:17:28.577" v="12"/>
          <ac:picMkLst>
            <pc:docMk/>
            <pc:sldMk cId="1909638311" sldId="262"/>
            <ac:picMk id="6" creationId="{5A57DEE5-982F-B74C-400C-67CE9A0DD72C}"/>
          </ac:picMkLst>
        </pc:picChg>
        <pc:picChg chg="add del mod ord">
          <ac:chgData name="Leonie Smith" userId="fed1330f33f5650e" providerId="LiveId" clId="{C9E57856-5AE8-4345-9CA1-F47BBB84C5EE}" dt="2024-02-09T04:17:37.090" v="13"/>
          <ac:picMkLst>
            <pc:docMk/>
            <pc:sldMk cId="1909638311" sldId="262"/>
            <ac:picMk id="9" creationId="{E6B1A75B-1981-6A34-CB62-B1C302E5A29F}"/>
          </ac:picMkLst>
        </pc:picChg>
        <pc:picChg chg="add del mod">
          <ac:chgData name="Leonie Smith" userId="fed1330f33f5650e" providerId="LiveId" clId="{C9E57856-5AE8-4345-9CA1-F47BBB84C5EE}" dt="2024-02-09T04:17:38.138" v="15"/>
          <ac:picMkLst>
            <pc:docMk/>
            <pc:sldMk cId="1909638311" sldId="262"/>
            <ac:picMk id="10" creationId="{11C71BAD-76A0-0A08-E250-72A2C9F25493}"/>
          </ac:picMkLst>
        </pc:picChg>
        <pc:picChg chg="add del mod ord">
          <ac:chgData name="Leonie Smith" userId="fed1330f33f5650e" providerId="LiveId" clId="{C9E57856-5AE8-4345-9CA1-F47BBB84C5EE}" dt="2024-02-09T04:17:47.938" v="16"/>
          <ac:picMkLst>
            <pc:docMk/>
            <pc:sldMk cId="1909638311" sldId="262"/>
            <ac:picMk id="13" creationId="{D2140011-495F-8640-78E4-066FC6A77743}"/>
          </ac:picMkLst>
        </pc:picChg>
        <pc:picChg chg="add del mod">
          <ac:chgData name="Leonie Smith" userId="fed1330f33f5650e" providerId="LiveId" clId="{C9E57856-5AE8-4345-9CA1-F47BBB84C5EE}" dt="2024-02-09T04:17:49.008" v="18"/>
          <ac:picMkLst>
            <pc:docMk/>
            <pc:sldMk cId="1909638311" sldId="262"/>
            <ac:picMk id="14" creationId="{61973344-9D48-634D-31B1-00EBF22F2881}"/>
          </ac:picMkLst>
        </pc:picChg>
        <pc:picChg chg="add del mod ord">
          <ac:chgData name="Leonie Smith" userId="fed1330f33f5650e" providerId="LiveId" clId="{C9E57856-5AE8-4345-9CA1-F47BBB84C5EE}" dt="2024-02-09T04:18:04.924" v="19"/>
          <ac:picMkLst>
            <pc:docMk/>
            <pc:sldMk cId="1909638311" sldId="262"/>
            <ac:picMk id="17" creationId="{990E96C3-68CB-C3A9-2F7F-A9ECBB2AB170}"/>
          </ac:picMkLst>
        </pc:picChg>
        <pc:picChg chg="add mod">
          <ac:chgData name="Leonie Smith" userId="fed1330f33f5650e" providerId="LiveId" clId="{C9E57856-5AE8-4345-9CA1-F47BBB84C5EE}" dt="2024-02-09T04:18:04.924" v="19"/>
          <ac:picMkLst>
            <pc:docMk/>
            <pc:sldMk cId="1909638311" sldId="262"/>
            <ac:picMk id="18" creationId="{10A4169F-B983-258D-E1A3-1B6D5A3332D4}"/>
          </ac:picMkLst>
        </pc:picChg>
      </pc:sldChg>
      <pc:sldChg chg="addSp delSp modSp mod modTransition modAnim">
        <pc:chgData name="Leonie Smith" userId="fed1330f33f5650e" providerId="LiveId" clId="{C9E57856-5AE8-4345-9CA1-F47BBB84C5EE}" dt="2024-02-09T04:19:46.153" v="26"/>
        <pc:sldMkLst>
          <pc:docMk/>
          <pc:sldMk cId="641208035" sldId="263"/>
        </pc:sldMkLst>
        <pc:picChg chg="add del mod">
          <ac:chgData name="Leonie Smith" userId="fed1330f33f5650e" providerId="LiveId" clId="{C9E57856-5AE8-4345-9CA1-F47BBB84C5EE}" dt="2024-02-09T04:19:00.373" v="22"/>
          <ac:picMkLst>
            <pc:docMk/>
            <pc:sldMk cId="641208035" sldId="263"/>
            <ac:picMk id="6" creationId="{E2C95967-9DB1-D555-2A39-BA11CDC714F7}"/>
          </ac:picMkLst>
        </pc:picChg>
        <pc:picChg chg="add del mod ord">
          <ac:chgData name="Leonie Smith" userId="fed1330f33f5650e" providerId="LiveId" clId="{C9E57856-5AE8-4345-9CA1-F47BBB84C5EE}" dt="2024-02-09T04:19:22.712" v="23"/>
          <ac:picMkLst>
            <pc:docMk/>
            <pc:sldMk cId="641208035" sldId="263"/>
            <ac:picMk id="9" creationId="{4153E65E-88E2-85CB-926B-C1BF61992049}"/>
          </ac:picMkLst>
        </pc:picChg>
        <pc:picChg chg="add del mod">
          <ac:chgData name="Leonie Smith" userId="fed1330f33f5650e" providerId="LiveId" clId="{C9E57856-5AE8-4345-9CA1-F47BBB84C5EE}" dt="2024-02-09T04:19:25.067" v="25"/>
          <ac:picMkLst>
            <pc:docMk/>
            <pc:sldMk cId="641208035" sldId="263"/>
            <ac:picMk id="10" creationId="{26D6C97D-9EDC-1D96-9A8F-8E713851D289}"/>
          </ac:picMkLst>
        </pc:picChg>
        <pc:picChg chg="add del mod ord">
          <ac:chgData name="Leonie Smith" userId="fed1330f33f5650e" providerId="LiveId" clId="{C9E57856-5AE8-4345-9CA1-F47BBB84C5EE}" dt="2024-02-09T04:19:46.153" v="26"/>
          <ac:picMkLst>
            <pc:docMk/>
            <pc:sldMk cId="641208035" sldId="263"/>
            <ac:picMk id="13" creationId="{F0A8F632-4524-EE7F-4889-541092BCCBA5}"/>
          </ac:picMkLst>
        </pc:picChg>
        <pc:picChg chg="add mod">
          <ac:chgData name="Leonie Smith" userId="fed1330f33f5650e" providerId="LiveId" clId="{C9E57856-5AE8-4345-9CA1-F47BBB84C5EE}" dt="2024-02-09T04:19:46.153" v="26"/>
          <ac:picMkLst>
            <pc:docMk/>
            <pc:sldMk cId="641208035" sldId="263"/>
            <ac:picMk id="14" creationId="{5CEE6434-8C33-32F7-415C-56EBFC1E3C2E}"/>
          </ac:picMkLst>
        </pc:picChg>
      </pc:sldChg>
      <pc:sldChg chg="addSp delSp modSp mod modTransition modAnim">
        <pc:chgData name="Leonie Smith" userId="fed1330f33f5650e" providerId="LiveId" clId="{C9E57856-5AE8-4345-9CA1-F47BBB84C5EE}" dt="2024-02-09T04:20:52.744" v="30"/>
        <pc:sldMkLst>
          <pc:docMk/>
          <pc:sldMk cId="4044745628" sldId="264"/>
        </pc:sldMkLst>
        <pc:picChg chg="add del mod">
          <ac:chgData name="Leonie Smith" userId="fed1330f33f5650e" providerId="LiveId" clId="{C9E57856-5AE8-4345-9CA1-F47BBB84C5EE}" dt="2024-02-09T04:20:41.950" v="29"/>
          <ac:picMkLst>
            <pc:docMk/>
            <pc:sldMk cId="4044745628" sldId="264"/>
            <ac:picMk id="6" creationId="{D9D47133-4FE4-F658-9C64-FA7F86920BA2}"/>
          </ac:picMkLst>
        </pc:picChg>
        <pc:picChg chg="add del mod ord">
          <ac:chgData name="Leonie Smith" userId="fed1330f33f5650e" providerId="LiveId" clId="{C9E57856-5AE8-4345-9CA1-F47BBB84C5EE}" dt="2024-02-09T04:20:52.744" v="30"/>
          <ac:picMkLst>
            <pc:docMk/>
            <pc:sldMk cId="4044745628" sldId="264"/>
            <ac:picMk id="9" creationId="{248002C1-9B83-3701-43D4-E01A1DC3D5AD}"/>
          </ac:picMkLst>
        </pc:picChg>
        <pc:picChg chg="add mod">
          <ac:chgData name="Leonie Smith" userId="fed1330f33f5650e" providerId="LiveId" clId="{C9E57856-5AE8-4345-9CA1-F47BBB84C5EE}" dt="2024-02-09T04:20:52.744" v="30"/>
          <ac:picMkLst>
            <pc:docMk/>
            <pc:sldMk cId="4044745628" sldId="264"/>
            <ac:picMk id="10" creationId="{399CE24A-76DB-B56A-BF65-E6A39C248E2C}"/>
          </ac:picMkLst>
        </pc:picChg>
      </pc:sldChg>
      <pc:sldChg chg="addSp delSp modSp mod modTransition modAnim">
        <pc:chgData name="Leonie Smith" userId="fed1330f33f5650e" providerId="LiveId" clId="{C9E57856-5AE8-4345-9CA1-F47BBB84C5EE}" dt="2024-02-09T04:24:33.423" v="52"/>
        <pc:sldMkLst>
          <pc:docMk/>
          <pc:sldMk cId="978260341" sldId="265"/>
        </pc:sldMkLst>
        <pc:picChg chg="add del mod">
          <ac:chgData name="Leonie Smith" userId="fed1330f33f5650e" providerId="LiveId" clId="{C9E57856-5AE8-4345-9CA1-F47BBB84C5EE}" dt="2024-02-09T04:22:16.080" v="33"/>
          <ac:picMkLst>
            <pc:docMk/>
            <pc:sldMk cId="978260341" sldId="265"/>
            <ac:picMk id="6" creationId="{75CC6E2B-E996-1136-5A99-4C9DD343AC63}"/>
          </ac:picMkLst>
        </pc:picChg>
        <pc:picChg chg="add del mod ord">
          <ac:chgData name="Leonie Smith" userId="fed1330f33f5650e" providerId="LiveId" clId="{C9E57856-5AE8-4345-9CA1-F47BBB84C5EE}" dt="2024-02-09T04:22:24.236" v="34"/>
          <ac:picMkLst>
            <pc:docMk/>
            <pc:sldMk cId="978260341" sldId="265"/>
            <ac:picMk id="11" creationId="{8BA8BECD-393B-9A69-EF87-926EB65D5222}"/>
          </ac:picMkLst>
        </pc:picChg>
        <pc:picChg chg="add del mod">
          <ac:chgData name="Leonie Smith" userId="fed1330f33f5650e" providerId="LiveId" clId="{C9E57856-5AE8-4345-9CA1-F47BBB84C5EE}" dt="2024-02-09T04:22:25.471" v="36"/>
          <ac:picMkLst>
            <pc:docMk/>
            <pc:sldMk cId="978260341" sldId="265"/>
            <ac:picMk id="12" creationId="{93638095-F8BE-8B88-4F69-66AA3E13673A}"/>
          </ac:picMkLst>
        </pc:picChg>
        <pc:picChg chg="add del mod ord">
          <ac:chgData name="Leonie Smith" userId="fed1330f33f5650e" providerId="LiveId" clId="{C9E57856-5AE8-4345-9CA1-F47BBB84C5EE}" dt="2024-02-09T04:22:35.172" v="37"/>
          <ac:picMkLst>
            <pc:docMk/>
            <pc:sldMk cId="978260341" sldId="265"/>
            <ac:picMk id="15" creationId="{1316FA4B-0343-D8AC-6636-C93026BB96A4}"/>
          </ac:picMkLst>
        </pc:picChg>
        <pc:picChg chg="add del mod">
          <ac:chgData name="Leonie Smith" userId="fed1330f33f5650e" providerId="LiveId" clId="{C9E57856-5AE8-4345-9CA1-F47BBB84C5EE}" dt="2024-02-09T04:22:36.171" v="39"/>
          <ac:picMkLst>
            <pc:docMk/>
            <pc:sldMk cId="978260341" sldId="265"/>
            <ac:picMk id="16" creationId="{8B173770-7B2D-6422-D4B6-03E000019843}"/>
          </ac:picMkLst>
        </pc:picChg>
        <pc:picChg chg="add del mod ord">
          <ac:chgData name="Leonie Smith" userId="fed1330f33f5650e" providerId="LiveId" clId="{C9E57856-5AE8-4345-9CA1-F47BBB84C5EE}" dt="2024-02-09T04:22:49.259" v="40"/>
          <ac:picMkLst>
            <pc:docMk/>
            <pc:sldMk cId="978260341" sldId="265"/>
            <ac:picMk id="19" creationId="{6983165B-9A8E-CA1F-0155-07A6F182B960}"/>
          </ac:picMkLst>
        </pc:picChg>
        <pc:picChg chg="add del mod">
          <ac:chgData name="Leonie Smith" userId="fed1330f33f5650e" providerId="LiveId" clId="{C9E57856-5AE8-4345-9CA1-F47BBB84C5EE}" dt="2024-02-09T04:23:02.182" v="42"/>
          <ac:picMkLst>
            <pc:docMk/>
            <pc:sldMk cId="978260341" sldId="265"/>
            <ac:picMk id="20" creationId="{39F6BBD5-0A18-9DC4-1292-2EA4E94609E5}"/>
          </ac:picMkLst>
        </pc:picChg>
        <pc:picChg chg="add del mod ord">
          <ac:chgData name="Leonie Smith" userId="fed1330f33f5650e" providerId="LiveId" clId="{C9E57856-5AE8-4345-9CA1-F47BBB84C5EE}" dt="2024-02-09T04:23:14.814" v="43"/>
          <ac:picMkLst>
            <pc:docMk/>
            <pc:sldMk cId="978260341" sldId="265"/>
            <ac:picMk id="24" creationId="{865C2293-A92B-94B8-69E2-0D7C7B16F33A}"/>
          </ac:picMkLst>
        </pc:picChg>
        <pc:picChg chg="add del mod">
          <ac:chgData name="Leonie Smith" userId="fed1330f33f5650e" providerId="LiveId" clId="{C9E57856-5AE8-4345-9CA1-F47BBB84C5EE}" dt="2024-02-09T04:23:23.610" v="45"/>
          <ac:picMkLst>
            <pc:docMk/>
            <pc:sldMk cId="978260341" sldId="265"/>
            <ac:picMk id="25" creationId="{AEC4284C-190A-3B6E-CFB4-AA6CD915D7D2}"/>
          </ac:picMkLst>
        </pc:picChg>
        <pc:picChg chg="add del mod ord">
          <ac:chgData name="Leonie Smith" userId="fed1330f33f5650e" providerId="LiveId" clId="{C9E57856-5AE8-4345-9CA1-F47BBB84C5EE}" dt="2024-02-09T04:23:35.354" v="46"/>
          <ac:picMkLst>
            <pc:docMk/>
            <pc:sldMk cId="978260341" sldId="265"/>
            <ac:picMk id="29" creationId="{91B6142B-6ABF-4B75-CDB4-A6E4A27A53DE}"/>
          </ac:picMkLst>
        </pc:picChg>
        <pc:picChg chg="add del mod">
          <ac:chgData name="Leonie Smith" userId="fed1330f33f5650e" providerId="LiveId" clId="{C9E57856-5AE8-4345-9CA1-F47BBB84C5EE}" dt="2024-02-09T04:23:54.670" v="48"/>
          <ac:picMkLst>
            <pc:docMk/>
            <pc:sldMk cId="978260341" sldId="265"/>
            <ac:picMk id="30" creationId="{3C54A7B1-3350-940D-C2B4-705F44C3842C}"/>
          </ac:picMkLst>
        </pc:picChg>
        <pc:picChg chg="add del mod ord">
          <ac:chgData name="Leonie Smith" userId="fed1330f33f5650e" providerId="LiveId" clId="{C9E57856-5AE8-4345-9CA1-F47BBB84C5EE}" dt="2024-02-09T04:24:10.540" v="49"/>
          <ac:picMkLst>
            <pc:docMk/>
            <pc:sldMk cId="978260341" sldId="265"/>
            <ac:picMk id="35" creationId="{DBBA73FD-07B0-07E1-ECD6-6D34F132EB56}"/>
          </ac:picMkLst>
        </pc:picChg>
        <pc:picChg chg="add del mod">
          <ac:chgData name="Leonie Smith" userId="fed1330f33f5650e" providerId="LiveId" clId="{C9E57856-5AE8-4345-9CA1-F47BBB84C5EE}" dt="2024-02-09T04:24:17.105" v="51"/>
          <ac:picMkLst>
            <pc:docMk/>
            <pc:sldMk cId="978260341" sldId="265"/>
            <ac:picMk id="36" creationId="{589D4579-44F1-2EAF-471E-7742E7A189E7}"/>
          </ac:picMkLst>
        </pc:picChg>
        <pc:picChg chg="add del mod ord">
          <ac:chgData name="Leonie Smith" userId="fed1330f33f5650e" providerId="LiveId" clId="{C9E57856-5AE8-4345-9CA1-F47BBB84C5EE}" dt="2024-02-09T04:24:33.423" v="52"/>
          <ac:picMkLst>
            <pc:docMk/>
            <pc:sldMk cId="978260341" sldId="265"/>
            <ac:picMk id="39" creationId="{87F5FF07-DE8F-C1C4-0891-A0037746FE47}"/>
          </ac:picMkLst>
        </pc:picChg>
        <pc:picChg chg="add mod">
          <ac:chgData name="Leonie Smith" userId="fed1330f33f5650e" providerId="LiveId" clId="{C9E57856-5AE8-4345-9CA1-F47BBB84C5EE}" dt="2024-02-09T04:24:33.423" v="52"/>
          <ac:picMkLst>
            <pc:docMk/>
            <pc:sldMk cId="978260341" sldId="265"/>
            <ac:picMk id="40" creationId="{842408BB-7381-AB49-2F51-2C9B9C34628D}"/>
          </ac:picMkLst>
        </pc:picChg>
      </pc:sldChg>
      <pc:sldChg chg="addSp modSp">
        <pc:chgData name="Leonie Smith" userId="fed1330f33f5650e" providerId="LiveId" clId="{C9E57856-5AE8-4345-9CA1-F47BBB84C5EE}" dt="2024-02-09T04:25:12.660" v="53"/>
        <pc:sldMkLst>
          <pc:docMk/>
          <pc:sldMk cId="3575870363" sldId="266"/>
        </pc:sldMkLst>
        <pc:picChg chg="add mod">
          <ac:chgData name="Leonie Smith" userId="fed1330f33f5650e" providerId="LiveId" clId="{C9E57856-5AE8-4345-9CA1-F47BBB84C5EE}" dt="2024-02-09T04:25:12.660" v="53"/>
          <ac:picMkLst>
            <pc:docMk/>
            <pc:sldMk cId="3575870363" sldId="266"/>
            <ac:picMk id="7" creationId="{630A3062-B84B-DE0C-9A59-4874B46FFAC3}"/>
          </ac:picMkLst>
        </pc:picChg>
      </pc:sldChg>
      <pc:sldChg chg="addSp delSp modSp mod modTransition modAnim">
        <pc:chgData name="Leonie Smith" userId="fed1330f33f5650e" providerId="LiveId" clId="{C9E57856-5AE8-4345-9CA1-F47BBB84C5EE}" dt="2024-02-09T04:29:14.656" v="60"/>
        <pc:sldMkLst>
          <pc:docMk/>
          <pc:sldMk cId="4017137865" sldId="267"/>
        </pc:sldMkLst>
        <pc:picChg chg="add del mod">
          <ac:chgData name="Leonie Smith" userId="fed1330f33f5650e" providerId="LiveId" clId="{C9E57856-5AE8-4345-9CA1-F47BBB84C5EE}" dt="2024-02-09T04:26:16.704" v="56"/>
          <ac:picMkLst>
            <pc:docMk/>
            <pc:sldMk cId="4017137865" sldId="267"/>
            <ac:picMk id="6" creationId="{32608B7F-B6A1-01A1-75A7-1B0E5D354055}"/>
          </ac:picMkLst>
        </pc:picChg>
        <pc:picChg chg="add del mod ord">
          <ac:chgData name="Leonie Smith" userId="fed1330f33f5650e" providerId="LiveId" clId="{C9E57856-5AE8-4345-9CA1-F47BBB84C5EE}" dt="2024-02-09T04:26:25.706" v="57"/>
          <ac:picMkLst>
            <pc:docMk/>
            <pc:sldMk cId="4017137865" sldId="267"/>
            <ac:picMk id="9" creationId="{6D61688B-48E9-F8E3-79BC-038F5CB9F1EC}"/>
          </ac:picMkLst>
        </pc:picChg>
        <pc:picChg chg="add del mod">
          <ac:chgData name="Leonie Smith" userId="fed1330f33f5650e" providerId="LiveId" clId="{C9E57856-5AE8-4345-9CA1-F47BBB84C5EE}" dt="2024-02-09T04:29:01.697" v="59"/>
          <ac:picMkLst>
            <pc:docMk/>
            <pc:sldMk cId="4017137865" sldId="267"/>
            <ac:picMk id="10" creationId="{F447C1CD-F1E3-0C29-D258-F00CC5305811}"/>
          </ac:picMkLst>
        </pc:picChg>
        <pc:picChg chg="add del mod ord">
          <ac:chgData name="Leonie Smith" userId="fed1330f33f5650e" providerId="LiveId" clId="{C9E57856-5AE8-4345-9CA1-F47BBB84C5EE}" dt="2024-02-09T04:29:14.656" v="60"/>
          <ac:picMkLst>
            <pc:docMk/>
            <pc:sldMk cId="4017137865" sldId="267"/>
            <ac:picMk id="13" creationId="{2ECE1C15-24C7-725A-A477-E763FD34EB4C}"/>
          </ac:picMkLst>
        </pc:picChg>
        <pc:picChg chg="add mod">
          <ac:chgData name="Leonie Smith" userId="fed1330f33f5650e" providerId="LiveId" clId="{C9E57856-5AE8-4345-9CA1-F47BBB84C5EE}" dt="2024-02-09T04:29:14.656" v="60"/>
          <ac:picMkLst>
            <pc:docMk/>
            <pc:sldMk cId="4017137865" sldId="267"/>
            <ac:picMk id="14" creationId="{0C5B781C-C26C-4662-60A3-3C7522FC1BB3}"/>
          </ac:picMkLst>
        </pc:picChg>
      </pc:sldChg>
      <pc:sldChg chg="addSp delSp modSp mod modTransition modAnim">
        <pc:chgData name="Leonie Smith" userId="fed1330f33f5650e" providerId="LiveId" clId="{C9E57856-5AE8-4345-9CA1-F47BBB84C5EE}" dt="2024-02-09T04:30:49.964" v="70"/>
        <pc:sldMkLst>
          <pc:docMk/>
          <pc:sldMk cId="3137811553" sldId="268"/>
        </pc:sldMkLst>
        <pc:picChg chg="add del mod">
          <ac:chgData name="Leonie Smith" userId="fed1330f33f5650e" providerId="LiveId" clId="{C9E57856-5AE8-4345-9CA1-F47BBB84C5EE}" dt="2024-02-09T04:30:00.358" v="63"/>
          <ac:picMkLst>
            <pc:docMk/>
            <pc:sldMk cId="3137811553" sldId="268"/>
            <ac:picMk id="6" creationId="{E038B6C9-98B4-A659-A1E1-E4C5F779E28A}"/>
          </ac:picMkLst>
        </pc:picChg>
        <pc:picChg chg="add del mod ord">
          <ac:chgData name="Leonie Smith" userId="fed1330f33f5650e" providerId="LiveId" clId="{C9E57856-5AE8-4345-9CA1-F47BBB84C5EE}" dt="2024-02-09T04:30:17.302" v="64"/>
          <ac:picMkLst>
            <pc:docMk/>
            <pc:sldMk cId="3137811553" sldId="268"/>
            <ac:picMk id="9" creationId="{7020C4A6-22C3-7556-8D85-5CFBB8141523}"/>
          </ac:picMkLst>
        </pc:picChg>
        <pc:picChg chg="add del mod">
          <ac:chgData name="Leonie Smith" userId="fed1330f33f5650e" providerId="LiveId" clId="{C9E57856-5AE8-4345-9CA1-F47BBB84C5EE}" dt="2024-02-09T04:30:22.843" v="66"/>
          <ac:picMkLst>
            <pc:docMk/>
            <pc:sldMk cId="3137811553" sldId="268"/>
            <ac:picMk id="10" creationId="{4AD0C2BB-C411-CE79-2E7E-D2D187338AFD}"/>
          </ac:picMkLst>
        </pc:picChg>
        <pc:picChg chg="add del mod ord">
          <ac:chgData name="Leonie Smith" userId="fed1330f33f5650e" providerId="LiveId" clId="{C9E57856-5AE8-4345-9CA1-F47BBB84C5EE}" dt="2024-02-09T04:30:31.592" v="67"/>
          <ac:picMkLst>
            <pc:docMk/>
            <pc:sldMk cId="3137811553" sldId="268"/>
            <ac:picMk id="13" creationId="{EB8426AD-220E-467D-7ED7-F7C3184822C8}"/>
          </ac:picMkLst>
        </pc:picChg>
        <pc:picChg chg="add del mod">
          <ac:chgData name="Leonie Smith" userId="fed1330f33f5650e" providerId="LiveId" clId="{C9E57856-5AE8-4345-9CA1-F47BBB84C5EE}" dt="2024-02-09T04:30:32.944" v="69"/>
          <ac:picMkLst>
            <pc:docMk/>
            <pc:sldMk cId="3137811553" sldId="268"/>
            <ac:picMk id="14" creationId="{DF5798B2-2265-6EA3-DB43-72FD7AB9CA1B}"/>
          </ac:picMkLst>
        </pc:picChg>
        <pc:picChg chg="add del mod ord">
          <ac:chgData name="Leonie Smith" userId="fed1330f33f5650e" providerId="LiveId" clId="{C9E57856-5AE8-4345-9CA1-F47BBB84C5EE}" dt="2024-02-09T04:30:49.964" v="70"/>
          <ac:picMkLst>
            <pc:docMk/>
            <pc:sldMk cId="3137811553" sldId="268"/>
            <ac:picMk id="17" creationId="{F1291DCC-E468-A285-50A5-B77EB00AFC9F}"/>
          </ac:picMkLst>
        </pc:picChg>
        <pc:picChg chg="add mod">
          <ac:chgData name="Leonie Smith" userId="fed1330f33f5650e" providerId="LiveId" clId="{C9E57856-5AE8-4345-9CA1-F47BBB84C5EE}" dt="2024-02-09T04:30:49.964" v="70"/>
          <ac:picMkLst>
            <pc:docMk/>
            <pc:sldMk cId="3137811553" sldId="268"/>
            <ac:picMk id="18" creationId="{4FA62DB0-3C2D-736C-5226-DAA77A298CD6}"/>
          </ac:picMkLst>
        </pc:picChg>
      </pc:sldChg>
    </pc:docChg>
  </pc:docChgLst>
  <pc:docChgLst>
    <pc:chgData name="Alfred Smith" userId="3c60a3631c0db8ad" providerId="LiveId" clId="{5A9031A8-252D-4700-B045-C1C68A1C8453}"/>
    <pc:docChg chg="modSld">
      <pc:chgData name="Alfred Smith" userId="3c60a3631c0db8ad" providerId="LiveId" clId="{5A9031A8-252D-4700-B045-C1C68A1C8453}" dt="2023-01-25T14:49:08.233" v="0"/>
      <pc:docMkLst>
        <pc:docMk/>
      </pc:docMkLst>
      <pc:sldChg chg="modSp mod">
        <pc:chgData name="Alfred Smith" userId="3c60a3631c0db8ad" providerId="LiveId" clId="{5A9031A8-252D-4700-B045-C1C68A1C8453}" dt="2023-01-25T14:49:08.233" v="0"/>
        <pc:sldMkLst>
          <pc:docMk/>
          <pc:sldMk cId="1499918570" sldId="257"/>
        </pc:sldMkLst>
        <pc:spChg chg="mod">
          <ac:chgData name="Alfred Smith" userId="3c60a3631c0db8ad" providerId="LiveId" clId="{5A9031A8-252D-4700-B045-C1C68A1C8453}" dt="2023-01-25T14:49:08.233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38 </a:t>
            </a:r>
            <a:r>
              <a:rPr lang="en-US" sz="1200" b="1" i="0" u="none" strike="noStrike" baseline="0" dirty="0">
                <a:latin typeface="TimesNewRomanPS-BoldMT"/>
              </a:rPr>
              <a:t>The Teachings of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Eating with unclean hands - Matt 15:1-20; Mark 7:1-23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Deaf Man healed - Mark 7:31-37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Healing and feeding 4000 - Matthew 15:29-39; Mark 8:1-10 (Center)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Pharisees ask for a sign - Matt 16:1-4; Mark 8:11-13; Matt 12:38-42; Luke 11:29-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Yeast of the Pharisees - Matt 16:5-12; Mark 8:14-21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You are the Christ - Matt 16:13-20; Mark 8:27-30; Luke 9:18-21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Carry your Cross - Matt 16:21-28; Mark 8:31-38; Luke 9:22-27 (Left near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38-3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9830BAB-0973-68B1-A88C-139625901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2"/>
    </mc:Choice>
    <mc:Fallback xmlns="">
      <p:transition spd="slow" advTm="2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8CFA4-F75A-440D-03AD-613CD1BFF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128" y="0"/>
            <a:ext cx="123151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A6194B-2DC4-A31D-1CDD-54943741CEC8}"/>
              </a:ext>
            </a:extLst>
          </p:cNvPr>
          <p:cNvSpPr txBox="1"/>
          <p:nvPr/>
        </p:nvSpPr>
        <p:spPr>
          <a:xfrm>
            <a:off x="247423" y="6099044"/>
            <a:ext cx="3706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15: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31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Jesus called His disciples to Him and said, “I have compassion for this crowd, because they have already been with Me three days and have nothing to eat. I do not want to send them away hungry, or they may faint along the way.”</a:t>
            </a:r>
            <a:endParaRPr lang="en-IN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C19FDC-2999-3283-4613-E5BB67C5B235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ने अपने चेलों को बुलाकर कहा, “मुझे इस भीड़ पर तरस आता है; क्योंकि वे तीन दिन से मेरे साथ हैं और उनके पास कुछ खाने को नहीं; और मैं उन्हें भूखा विदा करना नहीं चाहता; कहीं ऐसा न हो कि मार्ग में थककर गिर जाएँ।”</a:t>
            </a:r>
            <a:endParaRPr lang="en-IN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CEE6434-8C33-32F7-415C-56EBFC1E3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66"/>
    </mc:Choice>
    <mc:Fallback xmlns="">
      <p:transition spd="slow" advTm="17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D62ED-4BA1-3F31-2978-1AC8F04D1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96"/>
            <a:ext cx="12435840" cy="6972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5EC45-9529-CEFB-607A-17DFCBBF294E}"/>
              </a:ext>
            </a:extLst>
          </p:cNvPr>
          <p:cNvSpPr txBox="1"/>
          <p:nvPr/>
        </p:nvSpPr>
        <p:spPr>
          <a:xfrm>
            <a:off x="247423" y="323084"/>
            <a:ext cx="3706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15: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32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disciples replied, “Where in this desolate place could we find enough bread to feed such a large crowd?”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F6C45B-39DB-0459-F971-58BF43ED0B31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चेलों ने उससे कहा, “हमें इस निर्जन स्थान में कहाँ से इतनी रोटी मिलेगी कि हम इतनी बड़ी भीड़ को तृप्त करें?”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99CE24A-76DB-B56A-BF65-E6A39C248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"/>
    </mc:Choice>
    <mc:Fallback xmlns="">
      <p:transition spd="slow" advTm="7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62B6B-2160-B49F-B2B9-2AA1EEEF7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676" y="0"/>
            <a:ext cx="128466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06DD1F-B6B1-16C2-A55A-009AB09DA058}"/>
              </a:ext>
            </a:extLst>
          </p:cNvPr>
          <p:cNvSpPr txBox="1"/>
          <p:nvPr/>
        </p:nvSpPr>
        <p:spPr>
          <a:xfrm>
            <a:off x="247423" y="323084"/>
            <a:ext cx="3706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15: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33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“How many loaves do you have?” Jesus asked.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“Seven,” they replied, “and a few small fish.”</a:t>
            </a:r>
          </a:p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He instructed the crowd to sit down on the ground.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F572C1-A22C-DAB2-5C07-7EF0F1BD6616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ने उनसे पूछा, “तुम्हारे पास कितनी रोटियाँ हैं?” उन्होंने कहा, “सात और थोड़ी सी छोटी मछलियाँ।”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 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तब उसने लोगों को भूमि पर बैठने की आज्ञा दी।</a:t>
            </a:r>
            <a:endParaRPr lang="hi-IN" sz="36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</p:txBody>
      </p:sp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842408BB-7381-AB49-2F51-2C9B9C346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9"/>
    </mc:Choice>
    <mc:Fallback xmlns="">
      <p:transition spd="slow" advTm="12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32896-F1AB-99A5-10CD-A6A8AB20A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5047" y="1"/>
            <a:ext cx="130970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C8799D-A0FF-C858-E946-7F5E97AFFEDC}"/>
              </a:ext>
            </a:extLst>
          </p:cNvPr>
          <p:cNvSpPr txBox="1"/>
          <p:nvPr/>
        </p:nvSpPr>
        <p:spPr>
          <a:xfrm>
            <a:off x="247423" y="323084"/>
            <a:ext cx="3706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15: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34,35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Taking the seven loaves and the fish, He gave thanks and broke them. Then He gave them to the disciples, and the disciples gave them to the people.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8D7F7-6B7B-CCBC-3174-E730D997B5E5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36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उन सात रोटियों और मछलियों को ले धन्यवाद करके तोड़ा और अपने चेलों को देता गया, और चेले लोगों को।</a:t>
            </a:r>
            <a:endParaRPr lang="en-IN" sz="3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30A3062-B84B-DE0C-9A59-4874B46FF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0"/>
    </mc:Choice>
    <mc:Fallback xmlns="">
      <p:transition spd="slow" advTm="13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D26BB-7370-74F3-1980-4C9316FE2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524"/>
            <a:ext cx="12192000" cy="69815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8C6437-C3AF-6282-82C3-026690A1A3D6}"/>
              </a:ext>
            </a:extLst>
          </p:cNvPr>
          <p:cNvSpPr txBox="1"/>
          <p:nvPr/>
        </p:nvSpPr>
        <p:spPr>
          <a:xfrm>
            <a:off x="247423" y="323084"/>
            <a:ext cx="3706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15: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36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all ate and were satisfied, and the disciples picked up seven basketfuls of broken pieces that were left over.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781E8-B121-B54B-8075-32CDAAD6F787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37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इस प्रकार सब खाकर तृप्त हो गए और बचे हुए टुकड़ों से भरे हुए सात टोकरे उठाए।</a:t>
            </a:r>
            <a:endParaRPr lang="en-IN" sz="38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C5B781C-C26C-4662-60A3-3C7522FC1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0"/>
    </mc:Choice>
    <mc:Fallback xmlns="">
      <p:transition spd="slow" advTm="9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7E00F-CB10-DDDF-D38B-A1569F029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49"/>
            <a:ext cx="12192000" cy="69444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9BBF43-F95C-0C93-F9EA-F3A0D8470CA3}"/>
              </a:ext>
            </a:extLst>
          </p:cNvPr>
          <p:cNvSpPr/>
          <p:nvPr/>
        </p:nvSpPr>
        <p:spPr>
          <a:xfrm>
            <a:off x="0" y="2642716"/>
            <a:ext cx="12192000" cy="421528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8C247D-150B-D394-AD0E-6191AED40713}"/>
              </a:ext>
            </a:extLst>
          </p:cNvPr>
          <p:cNvSpPr txBox="1"/>
          <p:nvPr/>
        </p:nvSpPr>
        <p:spPr>
          <a:xfrm>
            <a:off x="572344" y="4502776"/>
            <a:ext cx="7743086" cy="12378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dirty="0">
                <a:solidFill>
                  <a:schemeClr val="bg1"/>
                </a:solidFill>
                <a:latin typeface="TimesNewRomanPSMT"/>
              </a:rPr>
              <a:t>रोगियों को चंगा करना और 4000 लोगों को खाना खिलाना - मत्ती 15:29-39</a:t>
            </a:r>
            <a:endParaRPr lang="en-IN" sz="4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278D9B-CA88-B8AB-5EB0-A1362BA956B4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45A3E8-93CD-D48E-9ABF-B2B6DA066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87"/>
            <a:ext cx="12192000" cy="6876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0BC221-362C-482B-BDDD-36D42370BA50}"/>
              </a:ext>
            </a:extLst>
          </p:cNvPr>
          <p:cNvSpPr txBox="1"/>
          <p:nvPr/>
        </p:nvSpPr>
        <p:spPr>
          <a:xfrm>
            <a:off x="247423" y="323084"/>
            <a:ext cx="3706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15: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37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 total of four thousand men were fed, in addition to women and children.</a:t>
            </a:r>
          </a:p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After Jesus had dismissed the crowds, He got into the boat and went to the region of Magadan.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98F700-829F-BE08-F56A-4D548470DFC7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खानेवाले स्त्रियों और बालकों को छोड़ चार हजार पुरुष थे। </a:t>
            </a:r>
            <a:r>
              <a:rPr lang="hi-IN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Inter" panose="020B0502030000000004" pitchFamily="34" charset="0"/>
              </a:rPr>
              <a:t>39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तब वह भीड़ को विदा करके नाव पर चढ़ गया, और मगदन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e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क्षेत्र में आया।</a:t>
            </a:r>
            <a:endParaRPr lang="en-IN" sz="36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FA62DB0-3C2D-736C-5226-DAA77A298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1"/>
    </mc:Choice>
    <mc:Fallback xmlns="">
      <p:transition spd="slow" advTm="13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7FD112-D5BF-EB27-79D6-E6797BABB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49"/>
            <a:ext cx="12192000" cy="6944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849A39-30B6-CB64-90DD-F21E23B99D94}"/>
              </a:ext>
            </a:extLst>
          </p:cNvPr>
          <p:cNvSpPr txBox="1"/>
          <p:nvPr/>
        </p:nvSpPr>
        <p:spPr>
          <a:xfrm>
            <a:off x="247423" y="323084"/>
            <a:ext cx="3706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15: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38,39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latin typeface="TimesNewRomanPSMT"/>
              </a:rPr>
              <a:t>Healing and feeding 4000 - Matthew 15:29-39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739E57-D041-FD6D-63A8-C813B5D6AA9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dirty="0"/>
              <a:t>रोगियों को चंगा करना और 4000 लोगों को खाना खिलाना - मत्ती 15:29-39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748F5F-206F-8D9E-F999-0025594A7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2"/>
    </mc:Choice>
    <mc:Fallback xmlns="">
      <p:transition spd="slow" advTm="4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A6388D-4BBA-8EC9-1AB4-1803A47BF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49"/>
            <a:ext cx="12192000" cy="69444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B4A12E-E539-C916-DDA8-2B70F96DF148}"/>
              </a:ext>
            </a:extLst>
          </p:cNvPr>
          <p:cNvSpPr/>
          <p:nvPr/>
        </p:nvSpPr>
        <p:spPr>
          <a:xfrm>
            <a:off x="0" y="2642716"/>
            <a:ext cx="12192000" cy="421528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9A0D8C-09A5-3387-A5B1-908180FEB605}"/>
              </a:ext>
            </a:extLst>
          </p:cNvPr>
          <p:cNvSpPr txBox="1"/>
          <p:nvPr/>
        </p:nvSpPr>
        <p:spPr>
          <a:xfrm>
            <a:off x="572344" y="4502776"/>
            <a:ext cx="7743086" cy="12378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dirty="0">
                <a:solidFill>
                  <a:schemeClr val="bg1"/>
                </a:solidFill>
                <a:latin typeface="TimesNewRomanPSMT"/>
              </a:rPr>
              <a:t>रोगियों को चंगा करना और 4000 लोगों को खाना खिलाना - मत्ती 15:29-39</a:t>
            </a:r>
            <a:endParaRPr lang="en-I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Moving on from there, Jesus went along the Sea of Galilee. Then He went up on a mountain and sat down.</a:t>
            </a:r>
            <a:endParaRPr lang="en-IN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853D7F-A6F9-9B03-DDF1-E61CC3B9AAAC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वहाँ से चलकर, गलील की झील के पास आया, और पहाड़ पर चढ़कर वहाँ बैठ गया।</a:t>
            </a:r>
            <a:endParaRPr lang="en-IN" sz="36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5F2ECDC-A918-8259-C791-543B83D8E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3"/>
    </mc:Choice>
    <mc:Fallback xmlns="">
      <p:transition spd="slow" advTm="7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DE01C-0D46-B79F-CAB0-04409806D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560" y="0"/>
            <a:ext cx="1248156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4BE6C8-4E56-ECC5-97C1-EED01236311C}"/>
              </a:ext>
            </a:extLst>
          </p:cNvPr>
          <p:cNvSpPr txBox="1"/>
          <p:nvPr/>
        </p:nvSpPr>
        <p:spPr>
          <a:xfrm>
            <a:off x="247423" y="6099044"/>
            <a:ext cx="3706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15:29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Large crowds came to Him, bringing the lame, the blind, the crippled, the mute, and many others, and laid them at His feet, and He healed them.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5DF6EE-2C98-B916-3E15-D02CB660D7B2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भीड़ पर भीड़ उसके पास आई, वे अपने साथ लँगड़ों, अंधों, गूँगों, टुण्डों, और बहुतों को लेकर उसके पास आए; और उन्हें उसके पाँवों पर डाल दिया, और उसने उन्हें चंगा किया।</a:t>
            </a:r>
            <a:endParaRPr lang="en-IN" sz="3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0B630D4-B86B-3456-DC50-7A9E2ACA0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33"/>
    </mc:Choice>
    <mc:Fallback xmlns="">
      <p:transition spd="slow" advTm="15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CBC749-6639-D422-148F-81CA427EF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683" y="0"/>
            <a:ext cx="1369336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2FD9F2-571D-1616-75B9-B705971DA022}"/>
              </a:ext>
            </a:extLst>
          </p:cNvPr>
          <p:cNvSpPr txBox="1"/>
          <p:nvPr/>
        </p:nvSpPr>
        <p:spPr>
          <a:xfrm>
            <a:off x="247423" y="6099044"/>
            <a:ext cx="3706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15: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30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crowd was amazed when they saw the mute speaking, the crippled restored, the lame walking, and the blind seeing. And they glorified the God of Israel.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1616BC-1F59-C7B3-2121-5390BF1DC948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अतः जब लोगों ने देखा, कि गूँगे बोलते और टुण्डे चंगे होते और लँगड़े चलते और अंधे देखते हैं, तो अचम्भा करके इस्राएल के परमेश्वर की बड़ाई की।</a:t>
            </a:r>
            <a:endParaRPr lang="en-IN" sz="36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0A4169F-B983-258D-E1A3-1B6D5A333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7"/>
    </mc:Choice>
    <mc:Fallback xmlns="">
      <p:transition spd="slow" advTm="12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936</Words>
  <Application>Microsoft Office PowerPoint</Application>
  <PresentationFormat>Widescreen</PresentationFormat>
  <Paragraphs>56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font1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38-3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63</cp:revision>
  <dcterms:created xsi:type="dcterms:W3CDTF">2022-09-30T06:26:14Z</dcterms:created>
  <dcterms:modified xsi:type="dcterms:W3CDTF">2024-08-05T17:08:52Z</dcterms:modified>
</cp:coreProperties>
</file>