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3" r:id="rId8"/>
    <p:sldId id="274" r:id="rId9"/>
    <p:sldId id="261" r:id="rId10"/>
    <p:sldId id="272" r:id="rId11"/>
    <p:sldId id="296" r:id="rId12"/>
    <p:sldId id="297"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02C9AE-15B3-4222-B957-EF85C4DD5223}" v="71" dt="2024-02-12T03:51:10.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3" autoAdjust="0"/>
    <p:restoredTop sz="90467" autoAdjust="0"/>
  </p:normalViewPr>
  <p:slideViewPr>
    <p:cSldViewPr snapToGrid="0">
      <p:cViewPr varScale="1">
        <p:scale>
          <a:sx n="55" d="100"/>
          <a:sy n="55" d="100"/>
        </p:scale>
        <p:origin x="96"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02A5FED-2F4E-49F6-BC11-2679DEA08C00}"/>
    <pc:docChg chg="modSld">
      <pc:chgData name="Alfred Smith" userId="3c60a3631c0db8ad" providerId="LiveId" clId="{402A5FED-2F4E-49F6-BC11-2679DEA08C00}" dt="2023-01-25T14:50:49.284" v="0"/>
      <pc:docMkLst>
        <pc:docMk/>
      </pc:docMkLst>
      <pc:sldChg chg="modSp mod">
        <pc:chgData name="Alfred Smith" userId="3c60a3631c0db8ad" providerId="LiveId" clId="{402A5FED-2F4E-49F6-BC11-2679DEA08C00}" dt="2023-01-25T14:50:49.284" v="0"/>
        <pc:sldMkLst>
          <pc:docMk/>
          <pc:sldMk cId="1499918570" sldId="257"/>
        </pc:sldMkLst>
        <pc:spChg chg="mod">
          <ac:chgData name="Alfred Smith" userId="3c60a3631c0db8ad" providerId="LiveId" clId="{402A5FED-2F4E-49F6-BC11-2679DEA08C00}" dt="2023-01-25T14:50:49.284" v="0"/>
          <ac:spMkLst>
            <pc:docMk/>
            <pc:sldMk cId="1499918570" sldId="257"/>
            <ac:spMk id="3" creationId="{0228937D-0D81-2DA1-1C55-FD99B23FE1AE}"/>
          </ac:spMkLst>
        </pc:spChg>
      </pc:sldChg>
    </pc:docChg>
  </pc:docChgLst>
  <pc:docChgLst>
    <pc:chgData name="Leonie Smith" userId="fed1330f33f5650e" providerId="LiveId" clId="{3202C9AE-15B3-4222-B957-EF85C4DD5223}"/>
    <pc:docChg chg="modSld">
      <pc:chgData name="Leonie Smith" userId="fed1330f33f5650e" providerId="LiveId" clId="{3202C9AE-15B3-4222-B957-EF85C4DD5223}" dt="2024-02-12T03:51:10.052" v="100"/>
      <pc:docMkLst>
        <pc:docMk/>
      </pc:docMkLst>
      <pc:sldChg chg="addSp delSp modSp mod modTransition modAnim">
        <pc:chgData name="Leonie Smith" userId="fed1330f33f5650e" providerId="LiveId" clId="{3202C9AE-15B3-4222-B957-EF85C4DD5223}" dt="2024-02-12T03:31:11.680" v="9"/>
        <pc:sldMkLst>
          <pc:docMk/>
          <pc:sldMk cId="1499918570" sldId="257"/>
        </pc:sldMkLst>
        <pc:picChg chg="add del mod">
          <ac:chgData name="Leonie Smith" userId="fed1330f33f5650e" providerId="LiveId" clId="{3202C9AE-15B3-4222-B957-EF85C4DD5223}" dt="2024-02-12T03:30:44.985" v="2"/>
          <ac:picMkLst>
            <pc:docMk/>
            <pc:sldMk cId="1499918570" sldId="257"/>
            <ac:picMk id="6" creationId="{F4D67DBC-EF4D-3E1D-4C1E-B1C82089F145}"/>
          </ac:picMkLst>
        </pc:picChg>
        <pc:picChg chg="add del mod ord">
          <ac:chgData name="Leonie Smith" userId="fed1330f33f5650e" providerId="LiveId" clId="{3202C9AE-15B3-4222-B957-EF85C4DD5223}" dt="2024-02-12T03:30:50.976" v="3"/>
          <ac:picMkLst>
            <pc:docMk/>
            <pc:sldMk cId="1499918570" sldId="257"/>
            <ac:picMk id="11" creationId="{1467FA28-3CCA-B19C-9AA3-1C3917B44695}"/>
          </ac:picMkLst>
        </pc:picChg>
        <pc:picChg chg="add del mod">
          <ac:chgData name="Leonie Smith" userId="fed1330f33f5650e" providerId="LiveId" clId="{3202C9AE-15B3-4222-B957-EF85C4DD5223}" dt="2024-02-12T03:30:53.139" v="5"/>
          <ac:picMkLst>
            <pc:docMk/>
            <pc:sldMk cId="1499918570" sldId="257"/>
            <ac:picMk id="12" creationId="{AE524589-6C2B-6261-B583-915F56D6B2CD}"/>
          </ac:picMkLst>
        </pc:picChg>
        <pc:picChg chg="add del mod ord">
          <ac:chgData name="Leonie Smith" userId="fed1330f33f5650e" providerId="LiveId" clId="{3202C9AE-15B3-4222-B957-EF85C4DD5223}" dt="2024-02-12T03:30:58.969" v="6"/>
          <ac:picMkLst>
            <pc:docMk/>
            <pc:sldMk cId="1499918570" sldId="257"/>
            <ac:picMk id="15" creationId="{7A51F61B-8237-EEAE-AE8D-A508D8B565D8}"/>
          </ac:picMkLst>
        </pc:picChg>
        <pc:picChg chg="add del mod">
          <ac:chgData name="Leonie Smith" userId="fed1330f33f5650e" providerId="LiveId" clId="{3202C9AE-15B3-4222-B957-EF85C4DD5223}" dt="2024-02-12T03:31:05.620" v="8"/>
          <ac:picMkLst>
            <pc:docMk/>
            <pc:sldMk cId="1499918570" sldId="257"/>
            <ac:picMk id="16" creationId="{5DE0DF49-895A-436B-82C7-3C354FE49B16}"/>
          </ac:picMkLst>
        </pc:picChg>
        <pc:picChg chg="add del mod ord">
          <ac:chgData name="Leonie Smith" userId="fed1330f33f5650e" providerId="LiveId" clId="{3202C9AE-15B3-4222-B957-EF85C4DD5223}" dt="2024-02-12T03:31:11.680" v="9"/>
          <ac:picMkLst>
            <pc:docMk/>
            <pc:sldMk cId="1499918570" sldId="257"/>
            <ac:picMk id="21" creationId="{9619AC72-FB4A-1AC5-A229-1E560233B7B0}"/>
          </ac:picMkLst>
        </pc:picChg>
        <pc:picChg chg="add mod">
          <ac:chgData name="Leonie Smith" userId="fed1330f33f5650e" providerId="LiveId" clId="{3202C9AE-15B3-4222-B957-EF85C4DD5223}" dt="2024-02-12T03:31:11.680" v="9"/>
          <ac:picMkLst>
            <pc:docMk/>
            <pc:sldMk cId="1499918570" sldId="257"/>
            <ac:picMk id="22" creationId="{4A155710-25AC-5AAE-579C-C838B859CE06}"/>
          </ac:picMkLst>
        </pc:picChg>
      </pc:sldChg>
      <pc:sldChg chg="addSp delSp modSp mod modTransition modAnim">
        <pc:chgData name="Leonie Smith" userId="fed1330f33f5650e" providerId="LiveId" clId="{3202C9AE-15B3-4222-B957-EF85C4DD5223}" dt="2024-02-12T03:47:29.266" v="94"/>
        <pc:sldMkLst>
          <pc:docMk/>
          <pc:sldMk cId="454763615" sldId="259"/>
        </pc:sldMkLst>
        <pc:picChg chg="add del mod">
          <ac:chgData name="Leonie Smith" userId="fed1330f33f5650e" providerId="LiveId" clId="{3202C9AE-15B3-4222-B957-EF85C4DD5223}" dt="2024-02-12T03:31:37.558" v="12"/>
          <ac:picMkLst>
            <pc:docMk/>
            <pc:sldMk cId="454763615" sldId="259"/>
            <ac:picMk id="6" creationId="{C6952F99-C7C5-8A49-E9FE-657C0B8694FD}"/>
          </ac:picMkLst>
        </pc:picChg>
        <pc:picChg chg="add del mod ord">
          <ac:chgData name="Leonie Smith" userId="fed1330f33f5650e" providerId="LiveId" clId="{3202C9AE-15B3-4222-B957-EF85C4DD5223}" dt="2024-02-12T03:31:43.053" v="13"/>
          <ac:picMkLst>
            <pc:docMk/>
            <pc:sldMk cId="454763615" sldId="259"/>
            <ac:picMk id="9" creationId="{A157EEAA-ACB1-DDAD-BC5D-5DCAE11B78C5}"/>
          </ac:picMkLst>
        </pc:picChg>
        <pc:picChg chg="add del mod">
          <ac:chgData name="Leonie Smith" userId="fed1330f33f5650e" providerId="LiveId" clId="{3202C9AE-15B3-4222-B957-EF85C4DD5223}" dt="2024-02-12T03:47:23.151" v="93"/>
          <ac:picMkLst>
            <pc:docMk/>
            <pc:sldMk cId="454763615" sldId="259"/>
            <ac:picMk id="10" creationId="{2458762E-C15F-4C02-8271-304F69DDA39F}"/>
          </ac:picMkLst>
        </pc:picChg>
        <pc:picChg chg="add del mod ord">
          <ac:chgData name="Leonie Smith" userId="fed1330f33f5650e" providerId="LiveId" clId="{3202C9AE-15B3-4222-B957-EF85C4DD5223}" dt="2024-02-12T03:47:29.266" v="94"/>
          <ac:picMkLst>
            <pc:docMk/>
            <pc:sldMk cId="454763615" sldId="259"/>
            <ac:picMk id="15" creationId="{43961DDE-FB3B-FD30-FF80-3EE37F0FADD3}"/>
          </ac:picMkLst>
        </pc:picChg>
        <pc:picChg chg="add mod">
          <ac:chgData name="Leonie Smith" userId="fed1330f33f5650e" providerId="LiveId" clId="{3202C9AE-15B3-4222-B957-EF85C4DD5223}" dt="2024-02-12T03:47:29.266" v="94"/>
          <ac:picMkLst>
            <pc:docMk/>
            <pc:sldMk cId="454763615" sldId="259"/>
            <ac:picMk id="16" creationId="{3F4AB0F7-1118-4680-0BA6-106C1C998119}"/>
          </ac:picMkLst>
        </pc:picChg>
      </pc:sldChg>
      <pc:sldChg chg="addSp modSp">
        <pc:chgData name="Leonie Smith" userId="fed1330f33f5650e" providerId="LiveId" clId="{3202C9AE-15B3-4222-B957-EF85C4DD5223}" dt="2024-02-12T03:32:16.187" v="14"/>
        <pc:sldMkLst>
          <pc:docMk/>
          <pc:sldMk cId="2346136586" sldId="260"/>
        </pc:sldMkLst>
        <pc:picChg chg="add mod">
          <ac:chgData name="Leonie Smith" userId="fed1330f33f5650e" providerId="LiveId" clId="{3202C9AE-15B3-4222-B957-EF85C4DD5223}" dt="2024-02-12T03:32:16.187" v="14"/>
          <ac:picMkLst>
            <pc:docMk/>
            <pc:sldMk cId="2346136586" sldId="260"/>
            <ac:picMk id="6" creationId="{409D0AAB-FBBC-9B61-5975-96DD6B65CD15}"/>
          </ac:picMkLst>
        </pc:picChg>
      </pc:sldChg>
      <pc:sldChg chg="addSp delSp modSp mod modTransition modAnim">
        <pc:chgData name="Leonie Smith" userId="fed1330f33f5650e" providerId="LiveId" clId="{3202C9AE-15B3-4222-B957-EF85C4DD5223}" dt="2024-02-12T03:39:47.593" v="62"/>
        <pc:sldMkLst>
          <pc:docMk/>
          <pc:sldMk cId="4037329247" sldId="261"/>
        </pc:sldMkLst>
        <pc:picChg chg="add del mod">
          <ac:chgData name="Leonie Smith" userId="fed1330f33f5650e" providerId="LiveId" clId="{3202C9AE-15B3-4222-B957-EF85C4DD5223}" dt="2024-02-12T03:34:59.969" v="27"/>
          <ac:picMkLst>
            <pc:docMk/>
            <pc:sldMk cId="4037329247" sldId="261"/>
            <ac:picMk id="6" creationId="{F6A1F8FA-503D-F8DE-8FA7-7A4A01B8E6B1}"/>
          </ac:picMkLst>
        </pc:picChg>
        <pc:picChg chg="add del mod ord">
          <ac:chgData name="Leonie Smith" userId="fed1330f33f5650e" providerId="LiveId" clId="{3202C9AE-15B3-4222-B957-EF85C4DD5223}" dt="2024-02-12T03:35:05.302" v="28"/>
          <ac:picMkLst>
            <pc:docMk/>
            <pc:sldMk cId="4037329247" sldId="261"/>
            <ac:picMk id="9" creationId="{429E6B55-23C9-EE52-DBA6-56CC448DC518}"/>
          </ac:picMkLst>
        </pc:picChg>
        <pc:picChg chg="add del mod">
          <ac:chgData name="Leonie Smith" userId="fed1330f33f5650e" providerId="LiveId" clId="{3202C9AE-15B3-4222-B957-EF85C4DD5223}" dt="2024-02-12T03:35:06.600" v="30"/>
          <ac:picMkLst>
            <pc:docMk/>
            <pc:sldMk cId="4037329247" sldId="261"/>
            <ac:picMk id="10" creationId="{53079A36-7BEE-B416-19DC-B8839B73B2BF}"/>
          </ac:picMkLst>
        </pc:picChg>
        <pc:picChg chg="add del mod ord">
          <ac:chgData name="Leonie Smith" userId="fed1330f33f5650e" providerId="LiveId" clId="{3202C9AE-15B3-4222-B957-EF85C4DD5223}" dt="2024-02-12T03:35:15.923" v="31"/>
          <ac:picMkLst>
            <pc:docMk/>
            <pc:sldMk cId="4037329247" sldId="261"/>
            <ac:picMk id="13" creationId="{ACE93093-7E52-ABA5-D253-394829977835}"/>
          </ac:picMkLst>
        </pc:picChg>
        <pc:picChg chg="add del mod">
          <ac:chgData name="Leonie Smith" userId="fed1330f33f5650e" providerId="LiveId" clId="{3202C9AE-15B3-4222-B957-EF85C4DD5223}" dt="2024-02-12T03:35:17.336" v="33"/>
          <ac:picMkLst>
            <pc:docMk/>
            <pc:sldMk cId="4037329247" sldId="261"/>
            <ac:picMk id="14" creationId="{EEC0ED77-FA1F-B9BA-97DC-9DECC12D800F}"/>
          </ac:picMkLst>
        </pc:picChg>
        <pc:picChg chg="add del mod ord">
          <ac:chgData name="Leonie Smith" userId="fed1330f33f5650e" providerId="LiveId" clId="{3202C9AE-15B3-4222-B957-EF85C4DD5223}" dt="2024-02-12T03:35:28.955" v="34"/>
          <ac:picMkLst>
            <pc:docMk/>
            <pc:sldMk cId="4037329247" sldId="261"/>
            <ac:picMk id="17" creationId="{FBE9A9BC-F79F-3DFD-6898-EF2D85945862}"/>
          </ac:picMkLst>
        </pc:picChg>
        <pc:picChg chg="add del mod">
          <ac:chgData name="Leonie Smith" userId="fed1330f33f5650e" providerId="LiveId" clId="{3202C9AE-15B3-4222-B957-EF85C4DD5223}" dt="2024-02-12T03:35:39.463" v="36"/>
          <ac:picMkLst>
            <pc:docMk/>
            <pc:sldMk cId="4037329247" sldId="261"/>
            <ac:picMk id="18" creationId="{6675457B-7877-32DA-7E6D-5E8C3804EBAF}"/>
          </ac:picMkLst>
        </pc:picChg>
        <pc:picChg chg="add del mod ord">
          <ac:chgData name="Leonie Smith" userId="fed1330f33f5650e" providerId="LiveId" clId="{3202C9AE-15B3-4222-B957-EF85C4DD5223}" dt="2024-02-12T03:35:51.280" v="37"/>
          <ac:picMkLst>
            <pc:docMk/>
            <pc:sldMk cId="4037329247" sldId="261"/>
            <ac:picMk id="21" creationId="{EB190E09-24AB-9993-C4E7-E5BF9242F260}"/>
          </ac:picMkLst>
        </pc:picChg>
        <pc:picChg chg="add del mod">
          <ac:chgData name="Leonie Smith" userId="fed1330f33f5650e" providerId="LiveId" clId="{3202C9AE-15B3-4222-B957-EF85C4DD5223}" dt="2024-02-12T03:36:00.425" v="39"/>
          <ac:picMkLst>
            <pc:docMk/>
            <pc:sldMk cId="4037329247" sldId="261"/>
            <ac:picMk id="22" creationId="{5BC8C24E-81E0-04F2-61AE-2FCC93DB3042}"/>
          </ac:picMkLst>
        </pc:picChg>
        <pc:picChg chg="add del mod ord">
          <ac:chgData name="Leonie Smith" userId="fed1330f33f5650e" providerId="LiveId" clId="{3202C9AE-15B3-4222-B957-EF85C4DD5223}" dt="2024-02-12T03:36:11.038" v="40"/>
          <ac:picMkLst>
            <pc:docMk/>
            <pc:sldMk cId="4037329247" sldId="261"/>
            <ac:picMk id="26" creationId="{23CB20DC-2815-81B8-52C5-942FBC0BB218}"/>
          </ac:picMkLst>
        </pc:picChg>
        <pc:picChg chg="add del mod">
          <ac:chgData name="Leonie Smith" userId="fed1330f33f5650e" providerId="LiveId" clId="{3202C9AE-15B3-4222-B957-EF85C4DD5223}" dt="2024-02-12T03:36:12.867" v="42"/>
          <ac:picMkLst>
            <pc:docMk/>
            <pc:sldMk cId="4037329247" sldId="261"/>
            <ac:picMk id="27" creationId="{C94ACE86-26ED-61FA-E09D-85907C8C9AC3}"/>
          </ac:picMkLst>
        </pc:picChg>
        <pc:picChg chg="add del mod ord">
          <ac:chgData name="Leonie Smith" userId="fed1330f33f5650e" providerId="LiveId" clId="{3202C9AE-15B3-4222-B957-EF85C4DD5223}" dt="2024-02-12T03:36:20.307" v="43"/>
          <ac:picMkLst>
            <pc:docMk/>
            <pc:sldMk cId="4037329247" sldId="261"/>
            <ac:picMk id="30" creationId="{309E8614-6D48-10EA-2F4E-FE3AA83F43F6}"/>
          </ac:picMkLst>
        </pc:picChg>
        <pc:picChg chg="add del mod">
          <ac:chgData name="Leonie Smith" userId="fed1330f33f5650e" providerId="LiveId" clId="{3202C9AE-15B3-4222-B957-EF85C4DD5223}" dt="2024-02-12T03:36:21.919" v="45"/>
          <ac:picMkLst>
            <pc:docMk/>
            <pc:sldMk cId="4037329247" sldId="261"/>
            <ac:picMk id="31" creationId="{7F10C62E-2657-FA35-C3AC-91B7580AE88E}"/>
          </ac:picMkLst>
        </pc:picChg>
        <pc:picChg chg="add del mod ord">
          <ac:chgData name="Leonie Smith" userId="fed1330f33f5650e" providerId="LiveId" clId="{3202C9AE-15B3-4222-B957-EF85C4DD5223}" dt="2024-02-12T03:36:33.844" v="46"/>
          <ac:picMkLst>
            <pc:docMk/>
            <pc:sldMk cId="4037329247" sldId="261"/>
            <ac:picMk id="34" creationId="{DC5444AD-710A-2D37-123C-EC2F34515EC5}"/>
          </ac:picMkLst>
        </pc:picChg>
        <pc:picChg chg="add del mod">
          <ac:chgData name="Leonie Smith" userId="fed1330f33f5650e" providerId="LiveId" clId="{3202C9AE-15B3-4222-B957-EF85C4DD5223}" dt="2024-02-12T03:39:36.408" v="61"/>
          <ac:picMkLst>
            <pc:docMk/>
            <pc:sldMk cId="4037329247" sldId="261"/>
            <ac:picMk id="35" creationId="{E291C2F4-48A8-8010-9F4B-A0FA4ED5E246}"/>
          </ac:picMkLst>
        </pc:picChg>
        <pc:picChg chg="add del mod ord">
          <ac:chgData name="Leonie Smith" userId="fed1330f33f5650e" providerId="LiveId" clId="{3202C9AE-15B3-4222-B957-EF85C4DD5223}" dt="2024-02-12T03:39:47.593" v="62"/>
          <ac:picMkLst>
            <pc:docMk/>
            <pc:sldMk cId="4037329247" sldId="261"/>
            <ac:picMk id="42" creationId="{214492E9-EB29-7FDF-9126-95B98A5C160E}"/>
          </ac:picMkLst>
        </pc:picChg>
        <pc:picChg chg="add mod">
          <ac:chgData name="Leonie Smith" userId="fed1330f33f5650e" providerId="LiveId" clId="{3202C9AE-15B3-4222-B957-EF85C4DD5223}" dt="2024-02-12T03:39:47.593" v="62"/>
          <ac:picMkLst>
            <pc:docMk/>
            <pc:sldMk cId="4037329247" sldId="261"/>
            <ac:picMk id="43" creationId="{7CED0657-82B2-54DB-CABE-4659FC8F4343}"/>
          </ac:picMkLst>
        </pc:picChg>
      </pc:sldChg>
      <pc:sldChg chg="addSp delSp modSp mod modTransition modAnim">
        <pc:chgData name="Leonie Smith" userId="fed1330f33f5650e" providerId="LiveId" clId="{3202C9AE-15B3-4222-B957-EF85C4DD5223}" dt="2024-02-12T03:38:56.320" v="59"/>
        <pc:sldMkLst>
          <pc:docMk/>
          <pc:sldMk cId="2309912202" sldId="263"/>
        </pc:sldMkLst>
        <pc:picChg chg="add del mod">
          <ac:chgData name="Leonie Smith" userId="fed1330f33f5650e" providerId="LiveId" clId="{3202C9AE-15B3-4222-B957-EF85C4DD5223}" dt="2024-02-12T03:33:02.953" v="17"/>
          <ac:picMkLst>
            <pc:docMk/>
            <pc:sldMk cId="2309912202" sldId="263"/>
            <ac:picMk id="6" creationId="{8D1041C4-773F-33D6-6D4B-087ED9D1273A}"/>
          </ac:picMkLst>
        </pc:picChg>
        <pc:picChg chg="add del mod ord">
          <ac:chgData name="Leonie Smith" userId="fed1330f33f5650e" providerId="LiveId" clId="{3202C9AE-15B3-4222-B957-EF85C4DD5223}" dt="2024-02-12T03:33:22.690" v="18"/>
          <ac:picMkLst>
            <pc:docMk/>
            <pc:sldMk cId="2309912202" sldId="263"/>
            <ac:picMk id="9" creationId="{ACA21AB2-C8C7-4941-F21B-042008937019}"/>
          </ac:picMkLst>
        </pc:picChg>
        <pc:picChg chg="add del mod">
          <ac:chgData name="Leonie Smith" userId="fed1330f33f5650e" providerId="LiveId" clId="{3202C9AE-15B3-4222-B957-EF85C4DD5223}" dt="2024-02-12T03:33:40.659" v="20"/>
          <ac:picMkLst>
            <pc:docMk/>
            <pc:sldMk cId="2309912202" sldId="263"/>
            <ac:picMk id="10" creationId="{C72859AF-CC83-EFB1-592A-09A4D4105B8A}"/>
          </ac:picMkLst>
        </pc:picChg>
        <pc:picChg chg="add del mod ord">
          <ac:chgData name="Leonie Smith" userId="fed1330f33f5650e" providerId="LiveId" clId="{3202C9AE-15B3-4222-B957-EF85C4DD5223}" dt="2024-02-12T03:33:52.755" v="21"/>
          <ac:picMkLst>
            <pc:docMk/>
            <pc:sldMk cId="2309912202" sldId="263"/>
            <ac:picMk id="14" creationId="{D4441AE5-A970-CD99-0401-3056DD93A014}"/>
          </ac:picMkLst>
        </pc:picChg>
        <pc:picChg chg="add del mod">
          <ac:chgData name="Leonie Smith" userId="fed1330f33f5650e" providerId="LiveId" clId="{3202C9AE-15B3-4222-B957-EF85C4DD5223}" dt="2024-02-12T03:33:53.956" v="23"/>
          <ac:picMkLst>
            <pc:docMk/>
            <pc:sldMk cId="2309912202" sldId="263"/>
            <ac:picMk id="15" creationId="{7BA9B106-09CA-C687-041D-AB1AD0A87982}"/>
          </ac:picMkLst>
        </pc:picChg>
        <pc:picChg chg="add del mod ord">
          <ac:chgData name="Leonie Smith" userId="fed1330f33f5650e" providerId="LiveId" clId="{3202C9AE-15B3-4222-B957-EF85C4DD5223}" dt="2024-02-12T03:34:12.539" v="24"/>
          <ac:picMkLst>
            <pc:docMk/>
            <pc:sldMk cId="2309912202" sldId="263"/>
            <ac:picMk id="18" creationId="{947F1B9D-A976-D2B9-6AB4-0914EADE1141}"/>
          </ac:picMkLst>
        </pc:picChg>
        <pc:picChg chg="add del mod">
          <ac:chgData name="Leonie Smith" userId="fed1330f33f5650e" providerId="LiveId" clId="{3202C9AE-15B3-4222-B957-EF85C4DD5223}" dt="2024-02-12T03:37:58.504" v="49"/>
          <ac:picMkLst>
            <pc:docMk/>
            <pc:sldMk cId="2309912202" sldId="263"/>
            <ac:picMk id="19" creationId="{E3BF6BD2-94E6-A512-C813-CA72FFA7406C}"/>
          </ac:picMkLst>
        </pc:picChg>
        <pc:picChg chg="add del mod ord">
          <ac:chgData name="Leonie Smith" userId="fed1330f33f5650e" providerId="LiveId" clId="{3202C9AE-15B3-4222-B957-EF85C4DD5223}" dt="2024-02-12T03:38:04.546" v="50"/>
          <ac:picMkLst>
            <pc:docMk/>
            <pc:sldMk cId="2309912202" sldId="263"/>
            <ac:picMk id="24" creationId="{6D86D19D-FEF6-53F7-A87B-33321B890134}"/>
          </ac:picMkLst>
        </pc:picChg>
        <pc:picChg chg="add del mod">
          <ac:chgData name="Leonie Smith" userId="fed1330f33f5650e" providerId="LiveId" clId="{3202C9AE-15B3-4222-B957-EF85C4DD5223}" dt="2024-02-12T03:38:05.787" v="52"/>
          <ac:picMkLst>
            <pc:docMk/>
            <pc:sldMk cId="2309912202" sldId="263"/>
            <ac:picMk id="25" creationId="{35C4F788-DA9D-46F3-18D1-EB7D19D1E1A4}"/>
          </ac:picMkLst>
        </pc:picChg>
        <pc:picChg chg="add del mod ord">
          <ac:chgData name="Leonie Smith" userId="fed1330f33f5650e" providerId="LiveId" clId="{3202C9AE-15B3-4222-B957-EF85C4DD5223}" dt="2024-02-12T03:38:10.510" v="53"/>
          <ac:picMkLst>
            <pc:docMk/>
            <pc:sldMk cId="2309912202" sldId="263"/>
            <ac:picMk id="28" creationId="{CEA06BD7-7E43-B559-C385-D854EEF713BE}"/>
          </ac:picMkLst>
        </pc:picChg>
        <pc:picChg chg="add del mod">
          <ac:chgData name="Leonie Smith" userId="fed1330f33f5650e" providerId="LiveId" clId="{3202C9AE-15B3-4222-B957-EF85C4DD5223}" dt="2024-02-12T03:38:11.700" v="55"/>
          <ac:picMkLst>
            <pc:docMk/>
            <pc:sldMk cId="2309912202" sldId="263"/>
            <ac:picMk id="29" creationId="{AA91AEC4-17D6-BC13-4E1D-AD47E2364A25}"/>
          </ac:picMkLst>
        </pc:picChg>
        <pc:picChg chg="add del mod ord">
          <ac:chgData name="Leonie Smith" userId="fed1330f33f5650e" providerId="LiveId" clId="{3202C9AE-15B3-4222-B957-EF85C4DD5223}" dt="2024-02-12T03:38:27.047" v="56"/>
          <ac:picMkLst>
            <pc:docMk/>
            <pc:sldMk cId="2309912202" sldId="263"/>
            <ac:picMk id="32" creationId="{8B8AE1BF-4BC0-A5A1-14D8-DAA0A4E0E04A}"/>
          </ac:picMkLst>
        </pc:picChg>
        <pc:picChg chg="add del mod">
          <ac:chgData name="Leonie Smith" userId="fed1330f33f5650e" providerId="LiveId" clId="{3202C9AE-15B3-4222-B957-EF85C4DD5223}" dt="2024-02-12T03:38:41.241" v="58"/>
          <ac:picMkLst>
            <pc:docMk/>
            <pc:sldMk cId="2309912202" sldId="263"/>
            <ac:picMk id="33" creationId="{B1DF1534-E0B3-65CE-52CC-A79BCF6A7DFD}"/>
          </ac:picMkLst>
        </pc:picChg>
        <pc:picChg chg="add del mod ord">
          <ac:chgData name="Leonie Smith" userId="fed1330f33f5650e" providerId="LiveId" clId="{3202C9AE-15B3-4222-B957-EF85C4DD5223}" dt="2024-02-12T03:38:56.320" v="59"/>
          <ac:picMkLst>
            <pc:docMk/>
            <pc:sldMk cId="2309912202" sldId="263"/>
            <ac:picMk id="37" creationId="{222A4B9E-9155-0399-CC5D-67F74CAC1202}"/>
          </ac:picMkLst>
        </pc:picChg>
        <pc:picChg chg="add mod">
          <ac:chgData name="Leonie Smith" userId="fed1330f33f5650e" providerId="LiveId" clId="{3202C9AE-15B3-4222-B957-EF85C4DD5223}" dt="2024-02-12T03:38:56.320" v="59"/>
          <ac:picMkLst>
            <pc:docMk/>
            <pc:sldMk cId="2309912202" sldId="263"/>
            <ac:picMk id="38" creationId="{755C5897-0516-2482-A611-413D3E9EAA73}"/>
          </ac:picMkLst>
        </pc:picChg>
      </pc:sldChg>
      <pc:sldChg chg="addSp delSp modSp mod modTransition modAnim">
        <pc:chgData name="Leonie Smith" userId="fed1330f33f5650e" providerId="LiveId" clId="{3202C9AE-15B3-4222-B957-EF85C4DD5223}" dt="2024-02-12T03:42:39.808" v="75"/>
        <pc:sldMkLst>
          <pc:docMk/>
          <pc:sldMk cId="4044745628" sldId="264"/>
        </pc:sldMkLst>
        <pc:picChg chg="add del mod">
          <ac:chgData name="Leonie Smith" userId="fed1330f33f5650e" providerId="LiveId" clId="{3202C9AE-15B3-4222-B957-EF85C4DD5223}" dt="2024-02-12T03:41:54.127" v="71"/>
          <ac:picMkLst>
            <pc:docMk/>
            <pc:sldMk cId="4044745628" sldId="264"/>
            <ac:picMk id="6" creationId="{C883AC13-32A5-CDD9-3FAE-6FBD2E7C8829}"/>
          </ac:picMkLst>
        </pc:picChg>
        <pc:picChg chg="add del mod ord">
          <ac:chgData name="Leonie Smith" userId="fed1330f33f5650e" providerId="LiveId" clId="{3202C9AE-15B3-4222-B957-EF85C4DD5223}" dt="2024-02-12T03:42:08.385" v="72"/>
          <ac:picMkLst>
            <pc:docMk/>
            <pc:sldMk cId="4044745628" sldId="264"/>
            <ac:picMk id="9" creationId="{42AFEC95-90BC-1547-DBD1-D87BFB1EE8A5}"/>
          </ac:picMkLst>
        </pc:picChg>
        <pc:picChg chg="add del mod">
          <ac:chgData name="Leonie Smith" userId="fed1330f33f5650e" providerId="LiveId" clId="{3202C9AE-15B3-4222-B957-EF85C4DD5223}" dt="2024-02-12T03:42:21.869" v="74"/>
          <ac:picMkLst>
            <pc:docMk/>
            <pc:sldMk cId="4044745628" sldId="264"/>
            <ac:picMk id="10" creationId="{CC88C7A4-DF80-94E5-583A-EE8541C0605E}"/>
          </ac:picMkLst>
        </pc:picChg>
        <pc:picChg chg="add del mod ord">
          <ac:chgData name="Leonie Smith" userId="fed1330f33f5650e" providerId="LiveId" clId="{3202C9AE-15B3-4222-B957-EF85C4DD5223}" dt="2024-02-12T03:42:39.808" v="75"/>
          <ac:picMkLst>
            <pc:docMk/>
            <pc:sldMk cId="4044745628" sldId="264"/>
            <ac:picMk id="14" creationId="{B610E575-5E3E-1CB5-EE9A-FE4E7F1D612B}"/>
          </ac:picMkLst>
        </pc:picChg>
        <pc:picChg chg="add mod">
          <ac:chgData name="Leonie Smith" userId="fed1330f33f5650e" providerId="LiveId" clId="{3202C9AE-15B3-4222-B957-EF85C4DD5223}" dt="2024-02-12T03:42:39.808" v="75"/>
          <ac:picMkLst>
            <pc:docMk/>
            <pc:sldMk cId="4044745628" sldId="264"/>
            <ac:picMk id="15" creationId="{79199D03-53E1-1BD3-1AB6-D4A2A3FFC164}"/>
          </ac:picMkLst>
        </pc:picChg>
      </pc:sldChg>
      <pc:sldChg chg="addSp delSp modSp mod modTransition modAnim">
        <pc:chgData name="Leonie Smith" userId="fed1330f33f5650e" providerId="LiveId" clId="{3202C9AE-15B3-4222-B957-EF85C4DD5223}" dt="2024-02-12T03:43:42.055" v="79"/>
        <pc:sldMkLst>
          <pc:docMk/>
          <pc:sldMk cId="978260341" sldId="265"/>
        </pc:sldMkLst>
        <pc:picChg chg="add del mod">
          <ac:chgData name="Leonie Smith" userId="fed1330f33f5650e" providerId="LiveId" clId="{3202C9AE-15B3-4222-B957-EF85C4DD5223}" dt="2024-02-12T03:43:26.754" v="78"/>
          <ac:picMkLst>
            <pc:docMk/>
            <pc:sldMk cId="978260341" sldId="265"/>
            <ac:picMk id="6" creationId="{1A141EDA-D845-B010-0256-C3E72E3A19BE}"/>
          </ac:picMkLst>
        </pc:picChg>
        <pc:picChg chg="add del mod ord">
          <ac:chgData name="Leonie Smith" userId="fed1330f33f5650e" providerId="LiveId" clId="{3202C9AE-15B3-4222-B957-EF85C4DD5223}" dt="2024-02-12T03:43:42.055" v="79"/>
          <ac:picMkLst>
            <pc:docMk/>
            <pc:sldMk cId="978260341" sldId="265"/>
            <ac:picMk id="9" creationId="{F69E4EA1-80E5-5962-4F77-AA06D310774F}"/>
          </ac:picMkLst>
        </pc:picChg>
        <pc:picChg chg="add mod">
          <ac:chgData name="Leonie Smith" userId="fed1330f33f5650e" providerId="LiveId" clId="{3202C9AE-15B3-4222-B957-EF85C4DD5223}" dt="2024-02-12T03:43:42.055" v="79"/>
          <ac:picMkLst>
            <pc:docMk/>
            <pc:sldMk cId="978260341" sldId="265"/>
            <ac:picMk id="10" creationId="{278C51C7-1AF2-F8DE-2EAB-15FF2597FAA8}"/>
          </ac:picMkLst>
        </pc:picChg>
      </pc:sldChg>
      <pc:sldChg chg="addSp delSp modSp mod modTransition modAnim">
        <pc:chgData name="Leonie Smith" userId="fed1330f33f5650e" providerId="LiveId" clId="{3202C9AE-15B3-4222-B957-EF85C4DD5223}" dt="2024-02-12T03:44:57.308" v="89"/>
        <pc:sldMkLst>
          <pc:docMk/>
          <pc:sldMk cId="403583221" sldId="266"/>
        </pc:sldMkLst>
        <pc:picChg chg="add del mod">
          <ac:chgData name="Leonie Smith" userId="fed1330f33f5650e" providerId="LiveId" clId="{3202C9AE-15B3-4222-B957-EF85C4DD5223}" dt="2024-02-12T03:44:27.100" v="82"/>
          <ac:picMkLst>
            <pc:docMk/>
            <pc:sldMk cId="403583221" sldId="266"/>
            <ac:picMk id="6" creationId="{EB49F2A2-D361-1402-191A-E7564E461C14}"/>
          </ac:picMkLst>
        </pc:picChg>
        <pc:picChg chg="add del mod ord">
          <ac:chgData name="Leonie Smith" userId="fed1330f33f5650e" providerId="LiveId" clId="{3202C9AE-15B3-4222-B957-EF85C4DD5223}" dt="2024-02-12T03:44:32.945" v="83"/>
          <ac:picMkLst>
            <pc:docMk/>
            <pc:sldMk cId="403583221" sldId="266"/>
            <ac:picMk id="9" creationId="{6AF305FA-F970-7A2B-AF77-6BB303F6ADFB}"/>
          </ac:picMkLst>
        </pc:picChg>
        <pc:picChg chg="add del mod">
          <ac:chgData name="Leonie Smith" userId="fed1330f33f5650e" providerId="LiveId" clId="{3202C9AE-15B3-4222-B957-EF85C4DD5223}" dt="2024-02-12T03:44:34.139" v="85"/>
          <ac:picMkLst>
            <pc:docMk/>
            <pc:sldMk cId="403583221" sldId="266"/>
            <ac:picMk id="10" creationId="{1BC50EA3-FBF6-2432-3503-3A1607E7521F}"/>
          </ac:picMkLst>
        </pc:picChg>
        <pc:picChg chg="add del mod ord">
          <ac:chgData name="Leonie Smith" userId="fed1330f33f5650e" providerId="LiveId" clId="{3202C9AE-15B3-4222-B957-EF85C4DD5223}" dt="2024-02-12T03:44:43.607" v="86"/>
          <ac:picMkLst>
            <pc:docMk/>
            <pc:sldMk cId="403583221" sldId="266"/>
            <ac:picMk id="13" creationId="{525709FC-425E-CD4C-8488-F9478468E4A0}"/>
          </ac:picMkLst>
        </pc:picChg>
        <pc:picChg chg="add del mod">
          <ac:chgData name="Leonie Smith" userId="fed1330f33f5650e" providerId="LiveId" clId="{3202C9AE-15B3-4222-B957-EF85C4DD5223}" dt="2024-02-12T03:44:44.696" v="88"/>
          <ac:picMkLst>
            <pc:docMk/>
            <pc:sldMk cId="403583221" sldId="266"/>
            <ac:picMk id="14" creationId="{F52C3F24-1505-9CF7-645F-EA66E1EE1D5C}"/>
          </ac:picMkLst>
        </pc:picChg>
        <pc:picChg chg="add del mod ord">
          <ac:chgData name="Leonie Smith" userId="fed1330f33f5650e" providerId="LiveId" clId="{3202C9AE-15B3-4222-B957-EF85C4DD5223}" dt="2024-02-12T03:44:57.308" v="89"/>
          <ac:picMkLst>
            <pc:docMk/>
            <pc:sldMk cId="403583221" sldId="266"/>
            <ac:picMk id="17" creationId="{555F02B4-CCCA-DB94-F75B-21CE624A6E32}"/>
          </ac:picMkLst>
        </pc:picChg>
        <pc:picChg chg="add mod">
          <ac:chgData name="Leonie Smith" userId="fed1330f33f5650e" providerId="LiveId" clId="{3202C9AE-15B3-4222-B957-EF85C4DD5223}" dt="2024-02-12T03:44:57.308" v="89"/>
          <ac:picMkLst>
            <pc:docMk/>
            <pc:sldMk cId="403583221" sldId="266"/>
            <ac:picMk id="18" creationId="{ECB7FBDB-A254-C5F7-BCBB-1A8414C43385}"/>
          </ac:picMkLst>
        </pc:picChg>
      </pc:sldChg>
      <pc:sldChg chg="addSp modSp">
        <pc:chgData name="Leonie Smith" userId="fed1330f33f5650e" providerId="LiveId" clId="{3202C9AE-15B3-4222-B957-EF85C4DD5223}" dt="2024-02-12T03:46:10.375" v="90"/>
        <pc:sldMkLst>
          <pc:docMk/>
          <pc:sldMk cId="4017137865" sldId="267"/>
        </pc:sldMkLst>
        <pc:picChg chg="add mod">
          <ac:chgData name="Leonie Smith" userId="fed1330f33f5650e" providerId="LiveId" clId="{3202C9AE-15B3-4222-B957-EF85C4DD5223}" dt="2024-02-12T03:46:10.375" v="90"/>
          <ac:picMkLst>
            <pc:docMk/>
            <pc:sldMk cId="4017137865" sldId="267"/>
            <ac:picMk id="7" creationId="{1CC2A388-E535-6753-C159-0DB124EF468A}"/>
          </ac:picMkLst>
        </pc:picChg>
      </pc:sldChg>
      <pc:sldChg chg="addSp modSp">
        <pc:chgData name="Leonie Smith" userId="fed1330f33f5650e" providerId="LiveId" clId="{3202C9AE-15B3-4222-B957-EF85C4DD5223}" dt="2024-02-12T03:47:00.488" v="91"/>
        <pc:sldMkLst>
          <pc:docMk/>
          <pc:sldMk cId="3137811553" sldId="268"/>
        </pc:sldMkLst>
        <pc:picChg chg="add mod">
          <ac:chgData name="Leonie Smith" userId="fed1330f33f5650e" providerId="LiveId" clId="{3202C9AE-15B3-4222-B957-EF85C4DD5223}" dt="2024-02-12T03:47:00.488" v="91"/>
          <ac:picMkLst>
            <pc:docMk/>
            <pc:sldMk cId="3137811553" sldId="268"/>
            <ac:picMk id="6" creationId="{A1387035-E725-61A2-5F86-0B1C8F574178}"/>
          </ac:picMkLst>
        </pc:picChg>
      </pc:sldChg>
      <pc:sldChg chg="addSp delSp modSp mod modTransition modAnim">
        <pc:chgData name="Leonie Smith" userId="fed1330f33f5650e" providerId="LiveId" clId="{3202C9AE-15B3-4222-B957-EF85C4DD5223}" dt="2024-02-12T03:51:10.052" v="100"/>
        <pc:sldMkLst>
          <pc:docMk/>
          <pc:sldMk cId="3292265021" sldId="296"/>
        </pc:sldMkLst>
        <pc:picChg chg="add del mod">
          <ac:chgData name="Leonie Smith" userId="fed1330f33f5650e" providerId="LiveId" clId="{3202C9AE-15B3-4222-B957-EF85C4DD5223}" dt="2024-02-12T03:40:01.308" v="64"/>
          <ac:picMkLst>
            <pc:docMk/>
            <pc:sldMk cId="3292265021" sldId="296"/>
            <ac:picMk id="6" creationId="{EAE6EA37-6588-3E1B-CA19-0FCAE82C3D21}"/>
          </ac:picMkLst>
        </pc:picChg>
        <pc:picChg chg="add del mod ord">
          <ac:chgData name="Leonie Smith" userId="fed1330f33f5650e" providerId="LiveId" clId="{3202C9AE-15B3-4222-B957-EF85C4DD5223}" dt="2024-02-12T03:40:07.056" v="65"/>
          <ac:picMkLst>
            <pc:docMk/>
            <pc:sldMk cId="3292265021" sldId="296"/>
            <ac:picMk id="10" creationId="{28267E2A-0003-F085-344D-48233230F44A}"/>
          </ac:picMkLst>
        </pc:picChg>
        <pc:picChg chg="add del mod">
          <ac:chgData name="Leonie Smith" userId="fed1330f33f5650e" providerId="LiveId" clId="{3202C9AE-15B3-4222-B957-EF85C4DD5223}" dt="2024-02-12T03:40:08.987" v="67"/>
          <ac:picMkLst>
            <pc:docMk/>
            <pc:sldMk cId="3292265021" sldId="296"/>
            <ac:picMk id="11" creationId="{8CC80E6D-BE26-14A9-2BAD-6B5C930B502E}"/>
          </ac:picMkLst>
        </pc:picChg>
        <pc:picChg chg="add del mod ord">
          <ac:chgData name="Leonie Smith" userId="fed1330f33f5650e" providerId="LiveId" clId="{3202C9AE-15B3-4222-B957-EF85C4DD5223}" dt="2024-02-12T03:40:25.667" v="68"/>
          <ac:picMkLst>
            <pc:docMk/>
            <pc:sldMk cId="3292265021" sldId="296"/>
            <ac:picMk id="14" creationId="{262E6849-3D8C-6CDA-EBD8-76A846C0D534}"/>
          </ac:picMkLst>
        </pc:picChg>
        <pc:picChg chg="add del mod">
          <ac:chgData name="Leonie Smith" userId="fed1330f33f5650e" providerId="LiveId" clId="{3202C9AE-15B3-4222-B957-EF85C4DD5223}" dt="2024-02-12T03:50:15.481" v="96"/>
          <ac:picMkLst>
            <pc:docMk/>
            <pc:sldMk cId="3292265021" sldId="296"/>
            <ac:picMk id="15" creationId="{145212F5-9BB5-1891-72E6-DE04F6D56CF0}"/>
          </ac:picMkLst>
        </pc:picChg>
        <pc:picChg chg="add del mod ord">
          <ac:chgData name="Leonie Smith" userId="fed1330f33f5650e" providerId="LiveId" clId="{3202C9AE-15B3-4222-B957-EF85C4DD5223}" dt="2024-02-12T03:50:32.569" v="97"/>
          <ac:picMkLst>
            <pc:docMk/>
            <pc:sldMk cId="3292265021" sldId="296"/>
            <ac:picMk id="23" creationId="{B94C6110-8F78-07AA-19E1-8444A71BE0A5}"/>
          </ac:picMkLst>
        </pc:picChg>
        <pc:picChg chg="add del mod">
          <ac:chgData name="Leonie Smith" userId="fed1330f33f5650e" providerId="LiveId" clId="{3202C9AE-15B3-4222-B957-EF85C4DD5223}" dt="2024-02-12T03:50:52.938" v="99"/>
          <ac:picMkLst>
            <pc:docMk/>
            <pc:sldMk cId="3292265021" sldId="296"/>
            <ac:picMk id="24" creationId="{C13AA3F9-EB8B-527B-9E38-A1D39CDB9BE2}"/>
          </ac:picMkLst>
        </pc:picChg>
        <pc:picChg chg="add del mod ord">
          <ac:chgData name="Leonie Smith" userId="fed1330f33f5650e" providerId="LiveId" clId="{3202C9AE-15B3-4222-B957-EF85C4DD5223}" dt="2024-02-12T03:51:10.052" v="100"/>
          <ac:picMkLst>
            <pc:docMk/>
            <pc:sldMk cId="3292265021" sldId="296"/>
            <ac:picMk id="31" creationId="{EF303D1D-E9AE-5553-48EF-8D87ED19355B}"/>
          </ac:picMkLst>
        </pc:picChg>
        <pc:picChg chg="add mod">
          <ac:chgData name="Leonie Smith" userId="fed1330f33f5650e" providerId="LiveId" clId="{3202C9AE-15B3-4222-B957-EF85C4DD5223}" dt="2024-02-12T03:51:10.052" v="100"/>
          <ac:picMkLst>
            <pc:docMk/>
            <pc:sldMk cId="3292265021" sldId="296"/>
            <ac:picMk id="32" creationId="{4727DE18-9315-2752-7E62-83F6206CFF94}"/>
          </ac:picMkLst>
        </pc:picChg>
      </pc:sldChg>
    </pc:docChg>
  </pc:docChgLst>
  <pc:docChgLst>
    <pc:chgData name="Alfred Smith" userId="3c60a3631c0db8ad" providerId="LiveId" clId="{4AB80B2C-FC02-4C8C-838D-BA4BF2AC1335}"/>
    <pc:docChg chg="custSel modSld">
      <pc:chgData name="Alfred Smith" userId="3c60a3631c0db8ad" providerId="LiveId" clId="{4AB80B2C-FC02-4C8C-838D-BA4BF2AC1335}" dt="2023-01-13T12:54:41.233" v="86"/>
      <pc:docMkLst>
        <pc:docMk/>
      </pc:docMkLst>
      <pc:sldChg chg="delSp modTransition modAnim">
        <pc:chgData name="Alfred Smith" userId="3c60a3631c0db8ad" providerId="LiveId" clId="{4AB80B2C-FC02-4C8C-838D-BA4BF2AC1335}" dt="2023-01-13T12:53:38.985" v="66"/>
        <pc:sldMkLst>
          <pc:docMk/>
          <pc:sldMk cId="1499918570" sldId="257"/>
        </pc:sldMkLst>
        <pc:picChg chg="del">
          <ac:chgData name="Alfred Smith" userId="3c60a3631c0db8ad" providerId="LiveId" clId="{4AB80B2C-FC02-4C8C-838D-BA4BF2AC1335}" dt="2023-01-13T12:53:38.985" v="66"/>
          <ac:picMkLst>
            <pc:docMk/>
            <pc:sldMk cId="1499918570" sldId="257"/>
            <ac:picMk id="5" creationId="{7354B9E5-F5D9-7000-F3F9-A8FB0F75E402}"/>
          </ac:picMkLst>
        </pc:picChg>
      </pc:sldChg>
      <pc:sldChg chg="addSp delSp modSp mod modTransition">
        <pc:chgData name="Alfred Smith" userId="3c60a3631c0db8ad" providerId="LiveId" clId="{4AB80B2C-FC02-4C8C-838D-BA4BF2AC1335}" dt="2023-01-13T12:53:38.985" v="66"/>
        <pc:sldMkLst>
          <pc:docMk/>
          <pc:sldMk cId="3788111665" sldId="258"/>
        </pc:sldMkLst>
        <pc:spChg chg="del">
          <ac:chgData name="Alfred Smith" userId="3c60a3631c0db8ad" providerId="LiveId" clId="{4AB80B2C-FC02-4C8C-838D-BA4BF2AC1335}" dt="2023-01-13T12:49:36.904" v="0" actId="478"/>
          <ac:spMkLst>
            <pc:docMk/>
            <pc:sldMk cId="3788111665" sldId="258"/>
            <ac:spMk id="4" creationId="{B3225A69-951D-D8DE-749E-819B6E494D38}"/>
          </ac:spMkLst>
        </pc:spChg>
        <pc:spChg chg="add mod">
          <ac:chgData name="Alfred Smith" userId="3c60a3631c0db8ad" providerId="LiveId" clId="{4AB80B2C-FC02-4C8C-838D-BA4BF2AC1335}" dt="2023-01-13T12:50:32.468" v="7"/>
          <ac:spMkLst>
            <pc:docMk/>
            <pc:sldMk cId="3788111665" sldId="258"/>
            <ac:spMk id="5" creationId="{C8013147-315A-5C1C-11FC-499BFBBD15C1}"/>
          </ac:spMkLst>
        </pc:spChg>
      </pc:sldChg>
      <pc:sldChg chg="addSp delSp modSp mod modTransition modAnim">
        <pc:chgData name="Alfred Smith" userId="3c60a3631c0db8ad" providerId="LiveId" clId="{4AB80B2C-FC02-4C8C-838D-BA4BF2AC1335}" dt="2023-01-13T12:54:24.906" v="77"/>
        <pc:sldMkLst>
          <pc:docMk/>
          <pc:sldMk cId="454763615" sldId="259"/>
        </pc:sldMkLst>
        <pc:spChg chg="del">
          <ac:chgData name="Alfred Smith" userId="3c60a3631c0db8ad" providerId="LiveId" clId="{4AB80B2C-FC02-4C8C-838D-BA4BF2AC1335}" dt="2023-01-13T12:54:11.736" v="76" actId="478"/>
          <ac:spMkLst>
            <pc:docMk/>
            <pc:sldMk cId="454763615" sldId="259"/>
            <ac:spMk id="3" creationId="{A58184BD-88F1-BA02-40C1-D8403D0EEC0D}"/>
          </ac:spMkLst>
        </pc:spChg>
        <pc:spChg chg="add mod">
          <ac:chgData name="Alfred Smith" userId="3c60a3631c0db8ad" providerId="LiveId" clId="{4AB80B2C-FC02-4C8C-838D-BA4BF2AC1335}" dt="2023-01-13T12:54:24.906" v="77"/>
          <ac:spMkLst>
            <pc:docMk/>
            <pc:sldMk cId="454763615" sldId="259"/>
            <ac:spMk id="5" creationId="{38900C79-B842-817C-664D-0301C33484DC}"/>
          </ac:spMkLst>
        </pc:spChg>
        <pc:picChg chg="del">
          <ac:chgData name="Alfred Smith" userId="3c60a3631c0db8ad" providerId="LiveId" clId="{4AB80B2C-FC02-4C8C-838D-BA4BF2AC1335}" dt="2023-01-13T12:53:38.985" v="66"/>
          <ac:picMkLst>
            <pc:docMk/>
            <pc:sldMk cId="454763615" sldId="259"/>
            <ac:picMk id="2" creationId="{C209CCC7-67B0-9455-BEDA-75F882515190}"/>
          </ac:picMkLst>
        </pc:picChg>
      </pc:sldChg>
      <pc:sldChg chg="addSp delSp modSp mod modTransition modAnim">
        <pc:chgData name="Alfred Smith" userId="3c60a3631c0db8ad" providerId="LiveId" clId="{4AB80B2C-FC02-4C8C-838D-BA4BF2AC1335}" dt="2023-01-13T12:54:27.291" v="78"/>
        <pc:sldMkLst>
          <pc:docMk/>
          <pc:sldMk cId="2346136586" sldId="260"/>
        </pc:sldMkLst>
        <pc:spChg chg="add mod">
          <ac:chgData name="Alfred Smith" userId="3c60a3631c0db8ad" providerId="LiveId" clId="{4AB80B2C-FC02-4C8C-838D-BA4BF2AC1335}" dt="2023-01-13T12:54:27.291" v="78"/>
          <ac:spMkLst>
            <pc:docMk/>
            <pc:sldMk cId="2346136586" sldId="260"/>
            <ac:spMk id="2" creationId="{2DEE34FF-B227-6C3F-9FDB-D4F8E8EE6B25}"/>
          </ac:spMkLst>
        </pc:spChg>
        <pc:spChg chg="del">
          <ac:chgData name="Alfred Smith" userId="3c60a3631c0db8ad" providerId="LiveId" clId="{4AB80B2C-FC02-4C8C-838D-BA4BF2AC1335}" dt="2023-01-13T12:54:09.118" v="75" actId="478"/>
          <ac:spMkLst>
            <pc:docMk/>
            <pc:sldMk cId="2346136586" sldId="260"/>
            <ac:spMk id="3" creationId="{A58184BD-88F1-BA02-40C1-D8403D0EEC0D}"/>
          </ac:spMkLst>
        </pc:spChg>
        <pc:picChg chg="del">
          <ac:chgData name="Alfred Smith" userId="3c60a3631c0db8ad" providerId="LiveId" clId="{4AB80B2C-FC02-4C8C-838D-BA4BF2AC1335}" dt="2023-01-13T12:53:38.985" v="66"/>
          <ac:picMkLst>
            <pc:docMk/>
            <pc:sldMk cId="2346136586" sldId="260"/>
            <ac:picMk id="7" creationId="{F70A1479-8945-2C14-BB26-5EA4F1100361}"/>
          </ac:picMkLst>
        </pc:picChg>
      </pc:sldChg>
      <pc:sldChg chg="addSp delSp modSp mod modTransition modAnim">
        <pc:chgData name="Alfred Smith" userId="3c60a3631c0db8ad" providerId="LiveId" clId="{4AB80B2C-FC02-4C8C-838D-BA4BF2AC1335}" dt="2023-01-13T12:54:30.651" v="80"/>
        <pc:sldMkLst>
          <pc:docMk/>
          <pc:sldMk cId="4037329247" sldId="261"/>
        </pc:sldMkLst>
        <pc:spChg chg="del">
          <ac:chgData name="Alfred Smith" userId="3c60a3631c0db8ad" providerId="LiveId" clId="{4AB80B2C-FC02-4C8C-838D-BA4BF2AC1335}" dt="2023-01-13T12:54:02.150" v="73" actId="478"/>
          <ac:spMkLst>
            <pc:docMk/>
            <pc:sldMk cId="4037329247" sldId="261"/>
            <ac:spMk id="3" creationId="{A58184BD-88F1-BA02-40C1-D8403D0EEC0D}"/>
          </ac:spMkLst>
        </pc:spChg>
        <pc:spChg chg="add mod">
          <ac:chgData name="Alfred Smith" userId="3c60a3631c0db8ad" providerId="LiveId" clId="{4AB80B2C-FC02-4C8C-838D-BA4BF2AC1335}" dt="2023-01-13T12:54:30.651" v="80"/>
          <ac:spMkLst>
            <pc:docMk/>
            <pc:sldMk cId="4037329247" sldId="261"/>
            <ac:spMk id="5" creationId="{0606CD5A-28AC-7C1C-63E5-F5F09D7B28FD}"/>
          </ac:spMkLst>
        </pc:spChg>
        <pc:picChg chg="del">
          <ac:chgData name="Alfred Smith" userId="3c60a3631c0db8ad" providerId="LiveId" clId="{4AB80B2C-FC02-4C8C-838D-BA4BF2AC1335}" dt="2023-01-13T12:53:38.985" v="66"/>
          <ac:picMkLst>
            <pc:docMk/>
            <pc:sldMk cId="4037329247" sldId="261"/>
            <ac:picMk id="2" creationId="{5EFF3077-7A30-EB22-1470-802271611CD5}"/>
          </ac:picMkLst>
        </pc:picChg>
      </pc:sldChg>
      <pc:sldChg chg="addSp delSp modSp mod modTransition modAnim">
        <pc:chgData name="Alfred Smith" userId="3c60a3631c0db8ad" providerId="LiveId" clId="{4AB80B2C-FC02-4C8C-838D-BA4BF2AC1335}" dt="2023-01-13T12:54:29.059" v="79"/>
        <pc:sldMkLst>
          <pc:docMk/>
          <pc:sldMk cId="2309912202" sldId="263"/>
        </pc:sldMkLst>
        <pc:spChg chg="add mod">
          <ac:chgData name="Alfred Smith" userId="3c60a3631c0db8ad" providerId="LiveId" clId="{4AB80B2C-FC02-4C8C-838D-BA4BF2AC1335}" dt="2023-01-13T12:54:29.059" v="79"/>
          <ac:spMkLst>
            <pc:docMk/>
            <pc:sldMk cId="2309912202" sldId="263"/>
            <ac:spMk id="2" creationId="{698C85A9-EA76-C42E-AC55-53B15A9F6BCB}"/>
          </ac:spMkLst>
        </pc:spChg>
        <pc:spChg chg="del">
          <ac:chgData name="Alfred Smith" userId="3c60a3631c0db8ad" providerId="LiveId" clId="{4AB80B2C-FC02-4C8C-838D-BA4BF2AC1335}" dt="2023-01-13T12:54:06.212" v="74" actId="478"/>
          <ac:spMkLst>
            <pc:docMk/>
            <pc:sldMk cId="2309912202" sldId="263"/>
            <ac:spMk id="3" creationId="{A58184BD-88F1-BA02-40C1-D8403D0EEC0D}"/>
          </ac:spMkLst>
        </pc:spChg>
        <pc:picChg chg="del">
          <ac:chgData name="Alfred Smith" userId="3c60a3631c0db8ad" providerId="LiveId" clId="{4AB80B2C-FC02-4C8C-838D-BA4BF2AC1335}" dt="2023-01-13T12:53:38.985" v="66"/>
          <ac:picMkLst>
            <pc:docMk/>
            <pc:sldMk cId="2309912202" sldId="263"/>
            <ac:picMk id="9" creationId="{968B7E43-AA9B-B87B-79C3-A76993B0CCFE}"/>
          </ac:picMkLst>
        </pc:picChg>
      </pc:sldChg>
      <pc:sldChg chg="addSp delSp modSp mod modTransition modAnim">
        <pc:chgData name="Alfred Smith" userId="3c60a3631c0db8ad" providerId="LiveId" clId="{4AB80B2C-FC02-4C8C-838D-BA4BF2AC1335}" dt="2023-01-13T12:54:34.869" v="82"/>
        <pc:sldMkLst>
          <pc:docMk/>
          <pc:sldMk cId="4044745628" sldId="264"/>
        </pc:sldMkLst>
        <pc:spChg chg="add mod">
          <ac:chgData name="Alfred Smith" userId="3c60a3631c0db8ad" providerId="LiveId" clId="{4AB80B2C-FC02-4C8C-838D-BA4BF2AC1335}" dt="2023-01-13T12:54:34.869" v="82"/>
          <ac:spMkLst>
            <pc:docMk/>
            <pc:sldMk cId="4044745628" sldId="264"/>
            <ac:spMk id="2" creationId="{CFCCBBBF-0875-36BB-B372-33A5532199CE}"/>
          </ac:spMkLst>
        </pc:spChg>
        <pc:spChg chg="del">
          <ac:chgData name="Alfred Smith" userId="3c60a3631c0db8ad" providerId="LiveId" clId="{4AB80B2C-FC02-4C8C-838D-BA4BF2AC1335}" dt="2023-01-13T12:53:58.759" v="71" actId="478"/>
          <ac:spMkLst>
            <pc:docMk/>
            <pc:sldMk cId="4044745628" sldId="264"/>
            <ac:spMk id="3" creationId="{A58184BD-88F1-BA02-40C1-D8403D0EEC0D}"/>
          </ac:spMkLst>
        </pc:spChg>
        <pc:picChg chg="del">
          <ac:chgData name="Alfred Smith" userId="3c60a3631c0db8ad" providerId="LiveId" clId="{4AB80B2C-FC02-4C8C-838D-BA4BF2AC1335}" dt="2023-01-13T12:53:38.985" v="66"/>
          <ac:picMkLst>
            <pc:docMk/>
            <pc:sldMk cId="4044745628" sldId="264"/>
            <ac:picMk id="6" creationId="{36B3FE24-6523-E93A-6BDB-A59A9211192C}"/>
          </ac:picMkLst>
        </pc:picChg>
      </pc:sldChg>
      <pc:sldChg chg="addSp delSp modSp mod modTransition modAnim">
        <pc:chgData name="Alfred Smith" userId="3c60a3631c0db8ad" providerId="LiveId" clId="{4AB80B2C-FC02-4C8C-838D-BA4BF2AC1335}" dt="2023-01-13T12:54:36.430" v="83"/>
        <pc:sldMkLst>
          <pc:docMk/>
          <pc:sldMk cId="978260341" sldId="265"/>
        </pc:sldMkLst>
        <pc:spChg chg="add mod">
          <ac:chgData name="Alfred Smith" userId="3c60a3631c0db8ad" providerId="LiveId" clId="{4AB80B2C-FC02-4C8C-838D-BA4BF2AC1335}" dt="2023-01-13T12:54:36.430" v="83"/>
          <ac:spMkLst>
            <pc:docMk/>
            <pc:sldMk cId="978260341" sldId="265"/>
            <ac:spMk id="2" creationId="{226F094F-5441-5353-6D79-FF39EFB114B2}"/>
          </ac:spMkLst>
        </pc:spChg>
        <pc:spChg chg="del">
          <ac:chgData name="Alfred Smith" userId="3c60a3631c0db8ad" providerId="LiveId" clId="{4AB80B2C-FC02-4C8C-838D-BA4BF2AC1335}" dt="2023-01-13T12:53:57.036" v="70" actId="478"/>
          <ac:spMkLst>
            <pc:docMk/>
            <pc:sldMk cId="978260341" sldId="265"/>
            <ac:spMk id="3" creationId="{A58184BD-88F1-BA02-40C1-D8403D0EEC0D}"/>
          </ac:spMkLst>
        </pc:spChg>
        <pc:picChg chg="del">
          <ac:chgData name="Alfred Smith" userId="3c60a3631c0db8ad" providerId="LiveId" clId="{4AB80B2C-FC02-4C8C-838D-BA4BF2AC1335}" dt="2023-01-13T12:53:38.985" v="66"/>
          <ac:picMkLst>
            <pc:docMk/>
            <pc:sldMk cId="978260341" sldId="265"/>
            <ac:picMk id="8" creationId="{72E07D11-BCA2-89DA-B484-E30CE06ECE93}"/>
          </ac:picMkLst>
        </pc:picChg>
      </pc:sldChg>
      <pc:sldChg chg="addSp delSp modSp mod modTransition modAnim">
        <pc:chgData name="Alfred Smith" userId="3c60a3631c0db8ad" providerId="LiveId" clId="{4AB80B2C-FC02-4C8C-838D-BA4BF2AC1335}" dt="2023-01-13T12:54:38.048" v="84"/>
        <pc:sldMkLst>
          <pc:docMk/>
          <pc:sldMk cId="403583221" sldId="266"/>
        </pc:sldMkLst>
        <pc:spChg chg="add mod">
          <ac:chgData name="Alfred Smith" userId="3c60a3631c0db8ad" providerId="LiveId" clId="{4AB80B2C-FC02-4C8C-838D-BA4BF2AC1335}" dt="2023-01-13T12:54:38.048" v="84"/>
          <ac:spMkLst>
            <pc:docMk/>
            <pc:sldMk cId="403583221" sldId="266"/>
            <ac:spMk id="2" creationId="{3142C745-457E-1D65-E347-B692CE1C9702}"/>
          </ac:spMkLst>
        </pc:spChg>
        <pc:spChg chg="del">
          <ac:chgData name="Alfred Smith" userId="3c60a3631c0db8ad" providerId="LiveId" clId="{4AB80B2C-FC02-4C8C-838D-BA4BF2AC1335}" dt="2023-01-13T12:53:55.356" v="69" actId="478"/>
          <ac:spMkLst>
            <pc:docMk/>
            <pc:sldMk cId="403583221" sldId="266"/>
            <ac:spMk id="3" creationId="{A58184BD-88F1-BA02-40C1-D8403D0EEC0D}"/>
          </ac:spMkLst>
        </pc:spChg>
        <pc:picChg chg="del">
          <ac:chgData name="Alfred Smith" userId="3c60a3631c0db8ad" providerId="LiveId" clId="{4AB80B2C-FC02-4C8C-838D-BA4BF2AC1335}" dt="2023-01-13T12:53:38.985" v="66"/>
          <ac:picMkLst>
            <pc:docMk/>
            <pc:sldMk cId="403583221" sldId="266"/>
            <ac:picMk id="5" creationId="{2DA4783F-BAEA-E050-4F64-5A7331A198AD}"/>
          </ac:picMkLst>
        </pc:picChg>
      </pc:sldChg>
      <pc:sldChg chg="addSp delSp modSp mod modTransition modAnim">
        <pc:chgData name="Alfred Smith" userId="3c60a3631c0db8ad" providerId="LiveId" clId="{4AB80B2C-FC02-4C8C-838D-BA4BF2AC1335}" dt="2023-01-13T12:54:39.625" v="85"/>
        <pc:sldMkLst>
          <pc:docMk/>
          <pc:sldMk cId="4017137865" sldId="267"/>
        </pc:sldMkLst>
        <pc:spChg chg="add mod">
          <ac:chgData name="Alfred Smith" userId="3c60a3631c0db8ad" providerId="LiveId" clId="{4AB80B2C-FC02-4C8C-838D-BA4BF2AC1335}" dt="2023-01-13T12:54:39.625" v="85"/>
          <ac:spMkLst>
            <pc:docMk/>
            <pc:sldMk cId="4017137865" sldId="267"/>
            <ac:spMk id="2" creationId="{10887A27-8A38-E512-EE76-0A7E4716B0F9}"/>
          </ac:spMkLst>
        </pc:spChg>
        <pc:spChg chg="del">
          <ac:chgData name="Alfred Smith" userId="3c60a3631c0db8ad" providerId="LiveId" clId="{4AB80B2C-FC02-4C8C-838D-BA4BF2AC1335}" dt="2023-01-13T12:53:53.566" v="68" actId="478"/>
          <ac:spMkLst>
            <pc:docMk/>
            <pc:sldMk cId="4017137865" sldId="267"/>
            <ac:spMk id="3" creationId="{A58184BD-88F1-BA02-40C1-D8403D0EEC0D}"/>
          </ac:spMkLst>
        </pc:spChg>
        <pc:picChg chg="del">
          <ac:chgData name="Alfred Smith" userId="3c60a3631c0db8ad" providerId="LiveId" clId="{4AB80B2C-FC02-4C8C-838D-BA4BF2AC1335}" dt="2023-01-13T12:53:38.985" v="66"/>
          <ac:picMkLst>
            <pc:docMk/>
            <pc:sldMk cId="4017137865" sldId="267"/>
            <ac:picMk id="9" creationId="{7DE52F5E-4035-E2A0-5074-85B3757C982D}"/>
          </ac:picMkLst>
        </pc:picChg>
      </pc:sldChg>
      <pc:sldChg chg="addSp delSp modSp mod modTransition modAnim">
        <pc:chgData name="Alfred Smith" userId="3c60a3631c0db8ad" providerId="LiveId" clId="{4AB80B2C-FC02-4C8C-838D-BA4BF2AC1335}" dt="2023-01-13T12:54:41.233" v="86"/>
        <pc:sldMkLst>
          <pc:docMk/>
          <pc:sldMk cId="3137811553" sldId="268"/>
        </pc:sldMkLst>
        <pc:spChg chg="del">
          <ac:chgData name="Alfred Smith" userId="3c60a3631c0db8ad" providerId="LiveId" clId="{4AB80B2C-FC02-4C8C-838D-BA4BF2AC1335}" dt="2023-01-13T12:53:49.293" v="67" actId="478"/>
          <ac:spMkLst>
            <pc:docMk/>
            <pc:sldMk cId="3137811553" sldId="268"/>
            <ac:spMk id="3" creationId="{A58184BD-88F1-BA02-40C1-D8403D0EEC0D}"/>
          </ac:spMkLst>
        </pc:spChg>
        <pc:spChg chg="add mod">
          <ac:chgData name="Alfred Smith" userId="3c60a3631c0db8ad" providerId="LiveId" clId="{4AB80B2C-FC02-4C8C-838D-BA4BF2AC1335}" dt="2023-01-13T12:54:41.233" v="86"/>
          <ac:spMkLst>
            <pc:docMk/>
            <pc:sldMk cId="3137811553" sldId="268"/>
            <ac:spMk id="5" creationId="{41CD551E-4862-C13C-63E2-F4E44A220ABB}"/>
          </ac:spMkLst>
        </pc:spChg>
        <pc:picChg chg="del">
          <ac:chgData name="Alfred Smith" userId="3c60a3631c0db8ad" providerId="LiveId" clId="{4AB80B2C-FC02-4C8C-838D-BA4BF2AC1335}" dt="2023-01-13T12:53:38.985" v="66"/>
          <ac:picMkLst>
            <pc:docMk/>
            <pc:sldMk cId="3137811553" sldId="268"/>
            <ac:picMk id="2" creationId="{095FE3A6-B073-4A04-513F-FE2896F37036}"/>
          </ac:picMkLst>
        </pc:picChg>
      </pc:sldChg>
      <pc:sldChg chg="modSp mod modTransition">
        <pc:chgData name="Alfred Smith" userId="3c60a3631c0db8ad" providerId="LiveId" clId="{4AB80B2C-FC02-4C8C-838D-BA4BF2AC1335}" dt="2023-01-13T12:53:38.985" v="66"/>
        <pc:sldMkLst>
          <pc:docMk/>
          <pc:sldMk cId="4120481681" sldId="270"/>
        </pc:sldMkLst>
        <pc:spChg chg="mod">
          <ac:chgData name="Alfred Smith" userId="3c60a3631c0db8ad" providerId="LiveId" clId="{4AB80B2C-FC02-4C8C-838D-BA4BF2AC1335}" dt="2023-01-13T12:50:15.315" v="6" actId="5793"/>
          <ac:spMkLst>
            <pc:docMk/>
            <pc:sldMk cId="4120481681" sldId="270"/>
            <ac:spMk id="3" creationId="{9D0EC746-2C4F-BBF4-B55D-B2570B149560}"/>
          </ac:spMkLst>
        </pc:spChg>
      </pc:sldChg>
      <pc:sldChg chg="modSp mod modTransition">
        <pc:chgData name="Alfred Smith" userId="3c60a3631c0db8ad" providerId="LiveId" clId="{4AB80B2C-FC02-4C8C-838D-BA4BF2AC1335}" dt="2023-01-13T12:53:38.985" v="66"/>
        <pc:sldMkLst>
          <pc:docMk/>
          <pc:sldMk cId="939110669" sldId="271"/>
        </pc:sldMkLst>
        <pc:spChg chg="mod">
          <ac:chgData name="Alfred Smith" userId="3c60a3631c0db8ad" providerId="LiveId" clId="{4AB80B2C-FC02-4C8C-838D-BA4BF2AC1335}" dt="2023-01-13T12:51:08.991" v="16" actId="14100"/>
          <ac:spMkLst>
            <pc:docMk/>
            <pc:sldMk cId="939110669" sldId="271"/>
            <ac:spMk id="2" creationId="{FE2CDDE3-224B-853A-FE6E-4C5E2E376ABF}"/>
          </ac:spMkLst>
        </pc:spChg>
      </pc:sldChg>
      <pc:sldChg chg="delSp modSp mod modTransition modAnim">
        <pc:chgData name="Alfred Smith" userId="3c60a3631c0db8ad" providerId="LiveId" clId="{4AB80B2C-FC02-4C8C-838D-BA4BF2AC1335}" dt="2023-01-13T12:53:38.985" v="66"/>
        <pc:sldMkLst>
          <pc:docMk/>
          <pc:sldMk cId="4024569785" sldId="272"/>
        </pc:sldMkLst>
        <pc:spChg chg="mod">
          <ac:chgData name="Alfred Smith" userId="3c60a3631c0db8ad" providerId="LiveId" clId="{4AB80B2C-FC02-4C8C-838D-BA4BF2AC1335}" dt="2023-01-13T12:51:54.688" v="30" actId="1076"/>
          <ac:spMkLst>
            <pc:docMk/>
            <pc:sldMk cId="4024569785" sldId="272"/>
            <ac:spMk id="3" creationId="{A2938ECF-3D86-AE12-66C0-400C341CD14C}"/>
          </ac:spMkLst>
        </pc:spChg>
        <pc:picChg chg="del">
          <ac:chgData name="Alfred Smith" userId="3c60a3631c0db8ad" providerId="LiveId" clId="{4AB80B2C-FC02-4C8C-838D-BA4BF2AC1335}" dt="2023-01-13T12:53:38.985" v="66"/>
          <ac:picMkLst>
            <pc:docMk/>
            <pc:sldMk cId="4024569785" sldId="272"/>
            <ac:picMk id="2" creationId="{A1EBCBEA-F36F-5F11-62D5-3755673F3CAD}"/>
          </ac:picMkLst>
        </pc:picChg>
      </pc:sldChg>
      <pc:sldChg chg="modSp mod modTransition">
        <pc:chgData name="Alfred Smith" userId="3c60a3631c0db8ad" providerId="LiveId" clId="{4AB80B2C-FC02-4C8C-838D-BA4BF2AC1335}" dt="2023-01-13T12:53:38.985" v="66"/>
        <pc:sldMkLst>
          <pc:docMk/>
          <pc:sldMk cId="464920869" sldId="274"/>
        </pc:sldMkLst>
        <pc:spChg chg="mod">
          <ac:chgData name="Alfred Smith" userId="3c60a3631c0db8ad" providerId="LiveId" clId="{4AB80B2C-FC02-4C8C-838D-BA4BF2AC1335}" dt="2023-01-13T12:51:22.482" v="21" actId="20577"/>
          <ac:spMkLst>
            <pc:docMk/>
            <pc:sldMk cId="464920869" sldId="274"/>
            <ac:spMk id="2" creationId="{D1D7FD6A-2F2C-D5F8-3E3E-D019CF96638B}"/>
          </ac:spMkLst>
        </pc:spChg>
      </pc:sldChg>
      <pc:sldChg chg="modSp mod modTransition">
        <pc:chgData name="Alfred Smith" userId="3c60a3631c0db8ad" providerId="LiveId" clId="{4AB80B2C-FC02-4C8C-838D-BA4BF2AC1335}" dt="2023-01-13T12:53:38.985" v="66"/>
        <pc:sldMkLst>
          <pc:docMk/>
          <pc:sldMk cId="2996969115" sldId="275"/>
        </pc:sldMkLst>
        <pc:spChg chg="mod">
          <ac:chgData name="Alfred Smith" userId="3c60a3631c0db8ad" providerId="LiveId" clId="{4AB80B2C-FC02-4C8C-838D-BA4BF2AC1335}" dt="2023-01-13T12:52:31.776" v="41" actId="14100"/>
          <ac:spMkLst>
            <pc:docMk/>
            <pc:sldMk cId="2996969115" sldId="275"/>
            <ac:spMk id="2" creationId="{781DF309-610A-22D1-FA17-F2F2197D79DB}"/>
          </ac:spMkLst>
        </pc:spChg>
      </pc:sldChg>
      <pc:sldChg chg="modSp mod modTransition">
        <pc:chgData name="Alfred Smith" userId="3c60a3631c0db8ad" providerId="LiveId" clId="{4AB80B2C-FC02-4C8C-838D-BA4BF2AC1335}" dt="2023-01-13T12:53:38.985" v="66"/>
        <pc:sldMkLst>
          <pc:docMk/>
          <pc:sldMk cId="2390376940" sldId="276"/>
        </pc:sldMkLst>
        <pc:spChg chg="mod">
          <ac:chgData name="Alfred Smith" userId="3c60a3631c0db8ad" providerId="LiveId" clId="{4AB80B2C-FC02-4C8C-838D-BA4BF2AC1335}" dt="2023-01-13T12:52:44.192" v="46" actId="14100"/>
          <ac:spMkLst>
            <pc:docMk/>
            <pc:sldMk cId="2390376940" sldId="276"/>
            <ac:spMk id="2" creationId="{7CAFC90D-E260-B080-2FB4-7A94DCEDB1A8}"/>
          </ac:spMkLst>
        </pc:spChg>
      </pc:sldChg>
      <pc:sldChg chg="modSp mod modTransition">
        <pc:chgData name="Alfred Smith" userId="3c60a3631c0db8ad" providerId="LiveId" clId="{4AB80B2C-FC02-4C8C-838D-BA4BF2AC1335}" dt="2023-01-13T12:53:38.985" v="66"/>
        <pc:sldMkLst>
          <pc:docMk/>
          <pc:sldMk cId="4265919077" sldId="277"/>
        </pc:sldMkLst>
        <pc:spChg chg="mod">
          <ac:chgData name="Alfred Smith" userId="3c60a3631c0db8ad" providerId="LiveId" clId="{4AB80B2C-FC02-4C8C-838D-BA4BF2AC1335}" dt="2023-01-13T12:52:57.647" v="55" actId="6549"/>
          <ac:spMkLst>
            <pc:docMk/>
            <pc:sldMk cId="4265919077" sldId="277"/>
            <ac:spMk id="2" creationId="{CDD72310-FCDB-0ED0-1F8C-48867744169E}"/>
          </ac:spMkLst>
        </pc:spChg>
      </pc:sldChg>
      <pc:sldChg chg="modSp mod modTransition">
        <pc:chgData name="Alfred Smith" userId="3c60a3631c0db8ad" providerId="LiveId" clId="{4AB80B2C-FC02-4C8C-838D-BA4BF2AC1335}" dt="2023-01-13T12:53:38.985" v="66"/>
        <pc:sldMkLst>
          <pc:docMk/>
          <pc:sldMk cId="210266664" sldId="278"/>
        </pc:sldMkLst>
        <pc:spChg chg="mod">
          <ac:chgData name="Alfred Smith" userId="3c60a3631c0db8ad" providerId="LiveId" clId="{4AB80B2C-FC02-4C8C-838D-BA4BF2AC1335}" dt="2023-01-13T12:53:12.166" v="60" actId="20577"/>
          <ac:spMkLst>
            <pc:docMk/>
            <pc:sldMk cId="210266664" sldId="278"/>
            <ac:spMk id="2" creationId="{BEC6D7E5-954A-5722-E49F-4AC0FAAD2D7C}"/>
          </ac:spMkLst>
        </pc:spChg>
      </pc:sldChg>
      <pc:sldChg chg="modSp mod modTransition">
        <pc:chgData name="Alfred Smith" userId="3c60a3631c0db8ad" providerId="LiveId" clId="{4AB80B2C-FC02-4C8C-838D-BA4BF2AC1335}" dt="2023-01-13T12:53:38.985" v="66"/>
        <pc:sldMkLst>
          <pc:docMk/>
          <pc:sldMk cId="888433145" sldId="279"/>
        </pc:sldMkLst>
        <pc:spChg chg="mod">
          <ac:chgData name="Alfred Smith" userId="3c60a3631c0db8ad" providerId="LiveId" clId="{4AB80B2C-FC02-4C8C-838D-BA4BF2AC1335}" dt="2023-01-13T12:53:24.695" v="65" actId="20577"/>
          <ac:spMkLst>
            <pc:docMk/>
            <pc:sldMk cId="888433145" sldId="279"/>
            <ac:spMk id="3" creationId="{9F452BDD-D165-CEE7-FF27-A9FA67BDE5F8}"/>
          </ac:spMkLst>
        </pc:spChg>
      </pc:sldChg>
      <pc:sldChg chg="addSp delSp modSp mod modTransition modAnim">
        <pc:chgData name="Alfred Smith" userId="3c60a3631c0db8ad" providerId="LiveId" clId="{4AB80B2C-FC02-4C8C-838D-BA4BF2AC1335}" dt="2023-01-13T12:54:33.221" v="81"/>
        <pc:sldMkLst>
          <pc:docMk/>
          <pc:sldMk cId="3292265021" sldId="296"/>
        </pc:sldMkLst>
        <pc:spChg chg="add mod">
          <ac:chgData name="Alfred Smith" userId="3c60a3631c0db8ad" providerId="LiveId" clId="{4AB80B2C-FC02-4C8C-838D-BA4BF2AC1335}" dt="2023-01-13T12:54:33.221" v="81"/>
          <ac:spMkLst>
            <pc:docMk/>
            <pc:sldMk cId="3292265021" sldId="296"/>
            <ac:spMk id="2" creationId="{31945E14-01A5-CDF1-3E0D-36B75DEE9BAF}"/>
          </ac:spMkLst>
        </pc:spChg>
        <pc:spChg chg="del">
          <ac:chgData name="Alfred Smith" userId="3c60a3631c0db8ad" providerId="LiveId" clId="{4AB80B2C-FC02-4C8C-838D-BA4BF2AC1335}" dt="2023-01-13T12:54:00.387" v="72" actId="478"/>
          <ac:spMkLst>
            <pc:docMk/>
            <pc:sldMk cId="3292265021" sldId="296"/>
            <ac:spMk id="3" creationId="{A58184BD-88F1-BA02-40C1-D8403D0EEC0D}"/>
          </ac:spMkLst>
        </pc:spChg>
        <pc:picChg chg="del">
          <ac:chgData name="Alfred Smith" userId="3c60a3631c0db8ad" providerId="LiveId" clId="{4AB80B2C-FC02-4C8C-838D-BA4BF2AC1335}" dt="2023-01-13T12:53:38.985" v="66"/>
          <ac:picMkLst>
            <pc:docMk/>
            <pc:sldMk cId="3292265021" sldId="296"/>
            <ac:picMk id="7" creationId="{F760C146-2C68-4E14-FC2D-0FAABAAB9C07}"/>
          </ac:picMkLst>
        </pc:picChg>
      </pc:sldChg>
      <pc:sldChg chg="modSp mod modTransition">
        <pc:chgData name="Alfred Smith" userId="3c60a3631c0db8ad" providerId="LiveId" clId="{4AB80B2C-FC02-4C8C-838D-BA4BF2AC1335}" dt="2023-01-13T12:53:38.985" v="66"/>
        <pc:sldMkLst>
          <pc:docMk/>
          <pc:sldMk cId="3862258107" sldId="297"/>
        </pc:sldMkLst>
        <pc:spChg chg="mod">
          <ac:chgData name="Alfred Smith" userId="3c60a3631c0db8ad" providerId="LiveId" clId="{4AB80B2C-FC02-4C8C-838D-BA4BF2AC1335}" dt="2023-01-13T12:52:17.566" v="36" actId="1076"/>
          <ac:spMkLst>
            <pc:docMk/>
            <pc:sldMk cId="3862258107" sldId="297"/>
            <ac:spMk id="2" creationId="{46938EA8-AAD6-400A-C499-92C414AF258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38 </a:t>
            </a:r>
            <a:r>
              <a:rPr lang="en-US" sz="1200" b="1" i="0" u="none" strike="noStrike" baseline="0" dirty="0">
                <a:latin typeface="TimesNewRomanPS-BoldMT"/>
              </a:rPr>
              <a:t>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2" name="Audio 21">
            <a:hlinkClick r:id="" action="ppaction://media"/>
            <a:extLst>
              <a:ext uri="{FF2B5EF4-FFF2-40B4-BE49-F238E27FC236}">
                <a16:creationId xmlns:a16="http://schemas.microsoft.com/office/drawing/2014/main" id="{4A155710-25AC-5AAE-579C-C838B859CE0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865"/>
    </mc:Choice>
    <mc:Fallback xmlns="">
      <p:transition spd="slow" advTm="2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93B6FF-BAFB-015F-7790-F49B79E72204}"/>
              </a:ext>
            </a:extLst>
          </p:cNvPr>
          <p:cNvPicPr>
            <a:picLocks noChangeAspect="1"/>
          </p:cNvPicPr>
          <p:nvPr/>
        </p:nvPicPr>
        <p:blipFill>
          <a:blip r:embed="rId2"/>
          <a:stretch>
            <a:fillRect/>
          </a:stretch>
        </p:blipFill>
        <p:spPr>
          <a:xfrm>
            <a:off x="0" y="-52351"/>
            <a:ext cx="12192000" cy="6910351"/>
          </a:xfrm>
          <a:prstGeom prst="rect">
            <a:avLst/>
          </a:prstGeom>
        </p:spPr>
      </p:pic>
      <p:sp>
        <p:nvSpPr>
          <p:cNvPr id="2" name="TextBox 1">
            <a:extLst>
              <a:ext uri="{FF2B5EF4-FFF2-40B4-BE49-F238E27FC236}">
                <a16:creationId xmlns:a16="http://schemas.microsoft.com/office/drawing/2014/main" id="{CA26D5C7-3E11-22DB-36E1-AE6189F367B3}"/>
              </a:ext>
            </a:extLst>
          </p:cNvPr>
          <p:cNvSpPr txBox="1"/>
          <p:nvPr/>
        </p:nvSpPr>
        <p:spPr>
          <a:xfrm>
            <a:off x="10084843" y="239264"/>
            <a:ext cx="335683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16</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and in the morning, ‘Today it will be stormy, for the sky is red and overcast.’ You know how to interpret the appearance of the sky, but not the signs of the times.</a:t>
            </a:r>
            <a:endParaRPr lang="en-IN" sz="2000" dirty="0"/>
          </a:p>
        </p:txBody>
      </p:sp>
      <p:sp>
        <p:nvSpPr>
          <p:cNvPr id="3" name="TextBox 2">
            <a:extLst>
              <a:ext uri="{FF2B5EF4-FFF2-40B4-BE49-F238E27FC236}">
                <a16:creationId xmlns:a16="http://schemas.microsoft.com/office/drawing/2014/main" id="{92C78EC6-AFE7-F6F8-B36D-328874F4B2F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a:t>
            </a:r>
            <a:r>
              <a:rPr lang="hi-IN" sz="3600" b="0" i="0" dirty="0">
                <a:solidFill>
                  <a:srgbClr val="121212"/>
                </a:solidFill>
                <a:effectLst/>
                <a:latin typeface="Inter" panose="020B0502030000000004" pitchFamily="34" charset="0"/>
              </a:rPr>
              <a:t>और भोर को कहते हो, कि आज आँधी आएगी क्योंकि आकाश लाल और धुमला है; तुम आकाश का लक्षण देखकर भेद बता सकते हो, पर समय के चिन्हों का भेद क्यों नहीं बता सकते?</a:t>
            </a:r>
            <a:endParaRPr lang="en-IN" sz="3600" dirty="0"/>
          </a:p>
        </p:txBody>
      </p:sp>
      <p:pic>
        <p:nvPicPr>
          <p:cNvPr id="32" name="Audio 31">
            <a:hlinkClick r:id="" action="ppaction://media"/>
            <a:extLst>
              <a:ext uri="{FF2B5EF4-FFF2-40B4-BE49-F238E27FC236}">
                <a16:creationId xmlns:a16="http://schemas.microsoft.com/office/drawing/2014/main" id="{4727DE18-9315-2752-7E62-83F6206CFF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2265021"/>
      </p:ext>
    </p:extLst>
  </p:cSld>
  <p:clrMapOvr>
    <a:masterClrMapping/>
  </p:clrMapOvr>
  <mc:AlternateContent xmlns:mc="http://schemas.openxmlformats.org/markup-compatibility/2006" xmlns:p14="http://schemas.microsoft.com/office/powerpoint/2010/main">
    <mc:Choice Requires="p14">
      <p:transition spd="slow" p14:dur="2000" advTm="13795"/>
    </mc:Choice>
    <mc:Fallback xmlns="">
      <p:transition spd="slow" advTm="13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86E83-B29F-E121-6E62-E05A45B5E1C4}"/>
              </a:ext>
            </a:extLst>
          </p:cNvPr>
          <p:cNvPicPr>
            <a:picLocks noChangeAspect="1"/>
          </p:cNvPicPr>
          <p:nvPr/>
        </p:nvPicPr>
        <p:blipFill>
          <a:blip r:embed="rId2"/>
          <a:stretch>
            <a:fillRect/>
          </a:stretch>
        </p:blipFill>
        <p:spPr>
          <a:xfrm>
            <a:off x="-169333" y="1"/>
            <a:ext cx="12361333" cy="6858000"/>
          </a:xfrm>
          <a:prstGeom prst="rect">
            <a:avLst/>
          </a:prstGeom>
        </p:spPr>
      </p:pic>
      <p:sp>
        <p:nvSpPr>
          <p:cNvPr id="4" name="TextBox 3">
            <a:extLst>
              <a:ext uri="{FF2B5EF4-FFF2-40B4-BE49-F238E27FC236}">
                <a16:creationId xmlns:a16="http://schemas.microsoft.com/office/drawing/2014/main" id="{8925E5C9-12F7-4DE4-E27A-1AE464837489}"/>
              </a:ext>
            </a:extLst>
          </p:cNvPr>
          <p:cNvSpPr txBox="1"/>
          <p:nvPr/>
        </p:nvSpPr>
        <p:spPr>
          <a:xfrm>
            <a:off x="10084843" y="239264"/>
            <a:ext cx="335683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16</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2258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Matthew 12:39</a:t>
            </a:r>
          </a:p>
          <a:p>
            <a:r>
              <a:rPr lang="en-US" sz="3600" b="0" i="0" dirty="0">
                <a:solidFill>
                  <a:srgbClr val="121212"/>
                </a:solidFill>
                <a:effectLst/>
                <a:latin typeface="Inter" panose="020B0502030000000004" pitchFamily="34" charset="0"/>
              </a:rPr>
              <a:t>Jesus replied, “A wicked and adulterous generation demands a sign, but none will be given it except the sign of the prophet Jonah.</a:t>
            </a:r>
            <a:endParaRPr lang="en-IN" sz="3600" dirty="0"/>
          </a:p>
        </p:txBody>
      </p:sp>
      <p:sp>
        <p:nvSpPr>
          <p:cNvPr id="3" name="TextBox 2">
            <a:extLst>
              <a:ext uri="{FF2B5EF4-FFF2-40B4-BE49-F238E27FC236}">
                <a16:creationId xmlns:a16="http://schemas.microsoft.com/office/drawing/2014/main" id="{ED18835B-2D9A-140A-070E-532F4233AE2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मत्ती</a:t>
            </a:r>
            <a:r>
              <a:rPr lang="en-US" sz="3600" b="0" i="0" dirty="0">
                <a:solidFill>
                  <a:srgbClr val="777A7B"/>
                </a:solidFill>
                <a:effectLst/>
                <a:latin typeface="Inter" panose="020B0502030000000004" pitchFamily="34" charset="0"/>
              </a:rPr>
              <a:t>12:</a:t>
            </a:r>
            <a:r>
              <a:rPr lang="hi-IN" sz="3600" b="0" i="0" dirty="0">
                <a:solidFill>
                  <a:srgbClr val="777A7B"/>
                </a:solidFill>
                <a:effectLst/>
                <a:latin typeface="Inter" panose="020B0502030000000004" pitchFamily="34" charset="0"/>
              </a:rPr>
              <a:t>39</a:t>
            </a:r>
            <a:endParaRPr lang="en-US" sz="3600" b="0" i="0" dirty="0">
              <a:solidFill>
                <a:srgbClr val="777A7B"/>
              </a:solidFill>
              <a:effectLst/>
              <a:latin typeface="Inter" panose="020B0502030000000004" pitchFamily="34" charset="0"/>
            </a:endParaRPr>
          </a:p>
          <a:p>
            <a:r>
              <a:rPr lang="hi-IN" sz="3600" b="0" i="0" dirty="0">
                <a:solidFill>
                  <a:srgbClr val="121212"/>
                </a:solidFill>
                <a:effectLst/>
                <a:latin typeface="Inter" panose="020B0502030000000004" pitchFamily="34" charset="0"/>
              </a:rPr>
              <a:t>उसने उन्हें उत्तर दिया, “इस युग के बुरे और व्यभिचारी लोग चिन्ह ढूँढ़ते हैं; परन्तु योना भविष्यद्वक्ता के चिन्ह को छोड़ कोई और चिन्ह उनको न दिया जाएगा।</a:t>
            </a:r>
            <a:endParaRPr lang="en-IN" sz="3600" dirty="0"/>
          </a:p>
        </p:txBody>
      </p:sp>
      <p:pic>
        <p:nvPicPr>
          <p:cNvPr id="15" name="Audio 14">
            <a:hlinkClick r:id="" action="ppaction://media"/>
            <a:extLst>
              <a:ext uri="{FF2B5EF4-FFF2-40B4-BE49-F238E27FC236}">
                <a16:creationId xmlns:a16="http://schemas.microsoft.com/office/drawing/2014/main" id="{79199D03-53E1-1BD3-1AB6-D4A2A3FFC1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625"/>
    </mc:Choice>
    <mc:Fallback xmlns="">
      <p:transition spd="slow" advTm="14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C916B-25FA-5E1E-7DCD-8C6BB90F2CC4}"/>
              </a:ext>
            </a:extLst>
          </p:cNvPr>
          <p:cNvPicPr>
            <a:picLocks noChangeAspect="1"/>
          </p:cNvPicPr>
          <p:nvPr/>
        </p:nvPicPr>
        <p:blipFill>
          <a:blip r:embed="rId2"/>
          <a:stretch>
            <a:fillRect/>
          </a:stretch>
        </p:blipFill>
        <p:spPr>
          <a:xfrm>
            <a:off x="-233881" y="0"/>
            <a:ext cx="12425881" cy="6858000"/>
          </a:xfrm>
          <a:prstGeom prst="rect">
            <a:avLst/>
          </a:prstGeom>
        </p:spPr>
      </p:pic>
      <p:sp>
        <p:nvSpPr>
          <p:cNvPr id="4" name="TextBox 3">
            <a:extLst>
              <a:ext uri="{FF2B5EF4-FFF2-40B4-BE49-F238E27FC236}">
                <a16:creationId xmlns:a16="http://schemas.microsoft.com/office/drawing/2014/main" id="{51E1BDF2-E346-995E-0819-A3A935D52985}"/>
              </a:ext>
            </a:extLst>
          </p:cNvPr>
          <p:cNvSpPr txBox="1"/>
          <p:nvPr/>
        </p:nvSpPr>
        <p:spPr>
          <a:xfrm>
            <a:off x="9985093" y="239264"/>
            <a:ext cx="335683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12</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40</a:t>
            </a:r>
            <a:r>
              <a:rPr lang="en-US" sz="3600" b="0" i="0">
                <a:solidFill>
                  <a:srgbClr val="121212"/>
                </a:solidFill>
                <a:effectLst/>
                <a:latin typeface="Inter" panose="020B0502030000000004" pitchFamily="34" charset="0"/>
              </a:rPr>
              <a:t>For as Jonah was three days and three nights in the belly of the great fish, so the Son of Man will be three days and three nights in the heart of the earth.</a:t>
            </a:r>
            <a:endParaRPr lang="en-IN" sz="3600" dirty="0"/>
          </a:p>
        </p:txBody>
      </p:sp>
      <p:sp>
        <p:nvSpPr>
          <p:cNvPr id="3" name="TextBox 2">
            <a:extLst>
              <a:ext uri="{FF2B5EF4-FFF2-40B4-BE49-F238E27FC236}">
                <a16:creationId xmlns:a16="http://schemas.microsoft.com/office/drawing/2014/main" id="{2D91FD66-677E-500F-8761-D85DD866C7C5}"/>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40</a:t>
            </a:r>
            <a:r>
              <a:rPr lang="hi-IN" sz="3800" b="0" i="0" dirty="0">
                <a:solidFill>
                  <a:srgbClr val="121212"/>
                </a:solidFill>
                <a:effectLst/>
                <a:latin typeface="Inter" panose="020B0502030000000004" pitchFamily="34" charset="0"/>
              </a:rPr>
              <a:t>योना तीन रात-दिन महा मच्छ के पेट में रहा, वैसे ही मनुष्य का पुत्र तीन रात-दिन पृथ्वी के भीतर रहेगा।</a:t>
            </a:r>
            <a:endParaRPr lang="en-IN" sz="3800" dirty="0"/>
          </a:p>
        </p:txBody>
      </p:sp>
      <p:pic>
        <p:nvPicPr>
          <p:cNvPr id="10" name="Audio 9">
            <a:hlinkClick r:id="" action="ppaction://media"/>
            <a:extLst>
              <a:ext uri="{FF2B5EF4-FFF2-40B4-BE49-F238E27FC236}">
                <a16:creationId xmlns:a16="http://schemas.microsoft.com/office/drawing/2014/main" id="{278C51C7-1AF2-F8DE-2EAB-15FF2597FA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996"/>
    </mc:Choice>
    <mc:Fallback xmlns="">
      <p:transition spd="slow" advTm="11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70FCA-E4A9-F65B-9B4D-FAEE810823BF}"/>
              </a:ext>
            </a:extLst>
          </p:cNvPr>
          <p:cNvPicPr>
            <a:picLocks noChangeAspect="1"/>
          </p:cNvPicPr>
          <p:nvPr/>
        </p:nvPicPr>
        <p:blipFill>
          <a:blip r:embed="rId2"/>
          <a:stretch>
            <a:fillRect/>
          </a:stretch>
        </p:blipFill>
        <p:spPr>
          <a:xfrm>
            <a:off x="-610748" y="0"/>
            <a:ext cx="12802748" cy="6858000"/>
          </a:xfrm>
          <a:prstGeom prst="rect">
            <a:avLst/>
          </a:prstGeom>
        </p:spPr>
      </p:pic>
      <p:sp>
        <p:nvSpPr>
          <p:cNvPr id="4" name="TextBox 3">
            <a:extLst>
              <a:ext uri="{FF2B5EF4-FFF2-40B4-BE49-F238E27FC236}">
                <a16:creationId xmlns:a16="http://schemas.microsoft.com/office/drawing/2014/main" id="{EB83D808-C2EB-6520-2444-8DFA517E8F9A}"/>
              </a:ext>
            </a:extLst>
          </p:cNvPr>
          <p:cNvSpPr txBox="1"/>
          <p:nvPr/>
        </p:nvSpPr>
        <p:spPr>
          <a:xfrm>
            <a:off x="259193" y="239264"/>
            <a:ext cx="335683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12</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40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Luke 11:30</a:t>
            </a:r>
            <a:r>
              <a:rPr lang="en-US" sz="3600" b="0" i="0" dirty="0">
                <a:solidFill>
                  <a:srgbClr val="121212"/>
                </a:solidFill>
                <a:effectLst/>
                <a:latin typeface="Inter" panose="020B0502030000000004" pitchFamily="34" charset="0"/>
              </a:rPr>
              <a:t>For as Jonah was a sign to the Ninevites, so the Son of Man will be a sign to this generation.</a:t>
            </a:r>
            <a:endParaRPr lang="en-IN" sz="3600" dirty="0"/>
          </a:p>
        </p:txBody>
      </p:sp>
      <p:sp>
        <p:nvSpPr>
          <p:cNvPr id="3" name="TextBox 2">
            <a:extLst>
              <a:ext uri="{FF2B5EF4-FFF2-40B4-BE49-F238E27FC236}">
                <a16:creationId xmlns:a16="http://schemas.microsoft.com/office/drawing/2014/main" id="{044EA976-1AEA-F910-5CDD-7D5C7CFE3A47}"/>
              </a:ext>
            </a:extLst>
          </p:cNvPr>
          <p:cNvSpPr txBox="1"/>
          <p:nvPr/>
        </p:nvSpPr>
        <p:spPr>
          <a:xfrm>
            <a:off x="6096000" y="166254"/>
            <a:ext cx="6096000" cy="6558101"/>
          </a:xfrm>
          <a:prstGeom prst="rect">
            <a:avLst/>
          </a:prstGeom>
          <a:noFill/>
        </p:spPr>
        <p:txBody>
          <a:bodyPr wrap="square" rtlCol="0">
            <a:noAutofit/>
          </a:bodyPr>
          <a:lstStyle/>
          <a:p>
            <a:r>
              <a:rPr lang="hi-IN" sz="3200" dirty="0">
                <a:solidFill>
                  <a:schemeClr val="bg1">
                    <a:lumMod val="50000"/>
                  </a:schemeClr>
                </a:solidFill>
              </a:rPr>
              <a:t>लूका 11:</a:t>
            </a:r>
            <a:r>
              <a:rPr lang="hi-IN" sz="3200" b="0" i="0" dirty="0">
                <a:solidFill>
                  <a:schemeClr val="bg1">
                    <a:lumMod val="50000"/>
                  </a:schemeClr>
                </a:solidFill>
                <a:effectLst/>
                <a:latin typeface="Inter" panose="020B0502030000000004" pitchFamily="34" charset="0"/>
              </a:rPr>
              <a:t>30</a:t>
            </a:r>
            <a:r>
              <a:rPr lang="en-US" sz="3200" b="0" i="0" dirty="0">
                <a:solidFill>
                  <a:srgbClr val="777A7B"/>
                </a:solidFill>
                <a:effectLst/>
                <a:latin typeface="Inter" panose="020B0502030000000004" pitchFamily="34" charset="0"/>
              </a:rPr>
              <a:t> </a:t>
            </a:r>
            <a:r>
              <a:rPr lang="hi-IN" sz="3200" b="0" i="0" dirty="0">
                <a:solidFill>
                  <a:srgbClr val="121212"/>
                </a:solidFill>
                <a:effectLst/>
                <a:latin typeface="Inter" panose="020B0502030000000004" pitchFamily="34" charset="0"/>
              </a:rPr>
              <a:t>जैसा योना नीनवे के लोगों के लिये चिन्ह ठहरा, वैसा ही मनुष्य का पुत्र भी इस युग के लोगों के लिये ठहरेगा।</a:t>
            </a:r>
            <a:endParaRPr lang="en-IN" sz="3200" dirty="0"/>
          </a:p>
        </p:txBody>
      </p:sp>
      <p:pic>
        <p:nvPicPr>
          <p:cNvPr id="18" name="Audio 17">
            <a:hlinkClick r:id="" action="ppaction://media"/>
            <a:extLst>
              <a:ext uri="{FF2B5EF4-FFF2-40B4-BE49-F238E27FC236}">
                <a16:creationId xmlns:a16="http://schemas.microsoft.com/office/drawing/2014/main" id="{ECB7FBDB-A254-C5F7-BCBB-1A8414C433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583221"/>
      </p:ext>
    </p:extLst>
  </p:cSld>
  <p:clrMapOvr>
    <a:masterClrMapping/>
  </p:clrMapOvr>
  <mc:AlternateContent xmlns:mc="http://schemas.openxmlformats.org/markup-compatibility/2006" xmlns:p14="http://schemas.microsoft.com/office/powerpoint/2010/main">
    <mc:Choice Requires="p14">
      <p:transition spd="slow" p14:dur="2000" advTm="9295"/>
    </mc:Choice>
    <mc:Fallback xmlns="">
      <p:transition spd="slow" advTm="9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20329-C05C-3012-0FA4-D9EDDBB59BDD}"/>
              </a:ext>
            </a:extLst>
          </p:cNvPr>
          <p:cNvPicPr>
            <a:picLocks noChangeAspect="1"/>
          </p:cNvPicPr>
          <p:nvPr/>
        </p:nvPicPr>
        <p:blipFill>
          <a:blip r:embed="rId2"/>
          <a:stretch>
            <a:fillRect/>
          </a:stretch>
        </p:blipFill>
        <p:spPr>
          <a:xfrm>
            <a:off x="0" y="1"/>
            <a:ext cx="12634122" cy="6858000"/>
          </a:xfrm>
          <a:prstGeom prst="rect">
            <a:avLst/>
          </a:prstGeom>
        </p:spPr>
      </p:pic>
      <p:sp>
        <p:nvSpPr>
          <p:cNvPr id="4" name="TextBox 3">
            <a:extLst>
              <a:ext uri="{FF2B5EF4-FFF2-40B4-BE49-F238E27FC236}">
                <a16:creationId xmlns:a16="http://schemas.microsoft.com/office/drawing/2014/main" id="{0F3F4109-6107-1157-06A2-73FC73FBCA03}"/>
              </a:ext>
            </a:extLst>
          </p:cNvPr>
          <p:cNvSpPr txBox="1"/>
          <p:nvPr/>
        </p:nvSpPr>
        <p:spPr>
          <a:xfrm>
            <a:off x="224563" y="239264"/>
            <a:ext cx="335683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11</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The men of Nineveh will stand at the judgment with this generation and condemn it; for they repented at the preaching of Jonah, and now One greater than Jonah is here.</a:t>
            </a:r>
            <a:endParaRPr lang="en-IN" sz="3600" dirty="0"/>
          </a:p>
        </p:txBody>
      </p:sp>
      <p:sp>
        <p:nvSpPr>
          <p:cNvPr id="3" name="TextBox 2">
            <a:extLst>
              <a:ext uri="{FF2B5EF4-FFF2-40B4-BE49-F238E27FC236}">
                <a16:creationId xmlns:a16="http://schemas.microsoft.com/office/drawing/2014/main" id="{B68E3B5B-CBF6-BD28-FAFC-E7A4158C4AEE}"/>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32</a:t>
            </a:r>
            <a:r>
              <a:rPr lang="hi-IN" sz="3600" b="0" i="0" dirty="0">
                <a:solidFill>
                  <a:srgbClr val="121212"/>
                </a:solidFill>
                <a:effectLst/>
                <a:latin typeface="Inter" panose="020B0502030000000004" pitchFamily="34" charset="0"/>
              </a:rPr>
              <a:t> नीनवे के लोग न्याय के दिन इस समय के लोगों के साथ खड़े होकर, उन्हें दोषी ठहराएँगे; क्योंकि उन्होंने योना का प्रचार सुनकर मन फिराया और देखो, यहाँ वह है, जो योना से भी बड़ा है।</a:t>
            </a:r>
            <a:endParaRPr lang="en-IN" sz="3600" dirty="0"/>
          </a:p>
        </p:txBody>
      </p:sp>
      <p:pic>
        <p:nvPicPr>
          <p:cNvPr id="7" name="Audio 6">
            <a:hlinkClick r:id="" action="ppaction://media"/>
            <a:extLst>
              <a:ext uri="{FF2B5EF4-FFF2-40B4-BE49-F238E27FC236}">
                <a16:creationId xmlns:a16="http://schemas.microsoft.com/office/drawing/2014/main" id="{1CC2A388-E535-6753-C159-0DB124EF46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565"/>
    </mc:Choice>
    <mc:Fallback xmlns="">
      <p:transition spd="slow" advTm="14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F059D-0117-15F4-8B70-6E8B7E630F14}"/>
              </a:ext>
            </a:extLst>
          </p:cNvPr>
          <p:cNvPicPr>
            <a:picLocks noChangeAspect="1"/>
          </p:cNvPicPr>
          <p:nvPr/>
        </p:nvPicPr>
        <p:blipFill>
          <a:blip r:embed="rId2"/>
          <a:stretch>
            <a:fillRect/>
          </a:stretch>
        </p:blipFill>
        <p:spPr>
          <a:xfrm>
            <a:off x="0" y="-140698"/>
            <a:ext cx="12192000" cy="6998698"/>
          </a:xfrm>
          <a:prstGeom prst="rect">
            <a:avLst/>
          </a:prstGeom>
        </p:spPr>
      </p:pic>
      <p:sp>
        <p:nvSpPr>
          <p:cNvPr id="5" name="TextBox 4">
            <a:extLst>
              <a:ext uri="{FF2B5EF4-FFF2-40B4-BE49-F238E27FC236}">
                <a16:creationId xmlns:a16="http://schemas.microsoft.com/office/drawing/2014/main" id="{C8013147-315A-5C1C-11FC-499BFBBD15C1}"/>
              </a:ext>
            </a:extLst>
          </p:cNvPr>
          <p:cNvSpPr txBox="1"/>
          <p:nvPr/>
        </p:nvSpPr>
        <p:spPr>
          <a:xfrm>
            <a:off x="189802" y="153986"/>
            <a:ext cx="8428904" cy="2462758"/>
          </a:xfrm>
          <a:prstGeom prst="rect">
            <a:avLst/>
          </a:prstGeom>
          <a:noFill/>
        </p:spPr>
        <p:txBody>
          <a:bodyPr wrap="square" rtlCol="0">
            <a:noAutofit/>
          </a:bodyPr>
          <a:lstStyle/>
          <a:p>
            <a:pPr algn="l"/>
            <a:r>
              <a:rPr lang="hi-IN" sz="4000" b="0" i="0" u="none" strike="noStrike" baseline="0" dirty="0">
                <a:solidFill>
                  <a:schemeClr val="bg1"/>
                </a:solidFill>
                <a:latin typeface="TimesNewRomanPSMT"/>
              </a:rPr>
              <a:t>फरीसी यीशु से चिन्ह माँगते हैं - मत्ती 16:1-4; मरकुस 8:11-13; मत्ती 12:38-42; लूका 11:29-32</a:t>
            </a:r>
          </a:p>
        </p:txBody>
      </p:sp>
      <p:sp>
        <p:nvSpPr>
          <p:cNvPr id="2" name="TextBox 1">
            <a:extLst>
              <a:ext uri="{FF2B5EF4-FFF2-40B4-BE49-F238E27FC236}">
                <a16:creationId xmlns:a16="http://schemas.microsoft.com/office/drawing/2014/main" id="{D859A43C-FE1A-C2B2-FA8D-C3868A37D84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F4824-2AE5-AE30-22C2-CFCE36497A79}"/>
              </a:ext>
            </a:extLst>
          </p:cNvPr>
          <p:cNvPicPr>
            <a:picLocks noChangeAspect="1"/>
          </p:cNvPicPr>
          <p:nvPr/>
        </p:nvPicPr>
        <p:blipFill>
          <a:blip r:embed="rId2"/>
          <a:stretch>
            <a:fillRect/>
          </a:stretch>
        </p:blipFill>
        <p:spPr>
          <a:xfrm>
            <a:off x="-560325" y="0"/>
            <a:ext cx="12752325" cy="6858000"/>
          </a:xfrm>
          <a:prstGeom prst="rect">
            <a:avLst/>
          </a:prstGeom>
        </p:spPr>
      </p:pic>
      <p:sp>
        <p:nvSpPr>
          <p:cNvPr id="4" name="TextBox 3">
            <a:extLst>
              <a:ext uri="{FF2B5EF4-FFF2-40B4-BE49-F238E27FC236}">
                <a16:creationId xmlns:a16="http://schemas.microsoft.com/office/drawing/2014/main" id="{6FC7B7E8-8411-958B-AA27-0FA6A2946136}"/>
              </a:ext>
            </a:extLst>
          </p:cNvPr>
          <p:cNvSpPr txBox="1"/>
          <p:nvPr/>
        </p:nvSpPr>
        <p:spPr>
          <a:xfrm>
            <a:off x="224563" y="239264"/>
            <a:ext cx="335683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11</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Mark 8:</a:t>
            </a:r>
            <a:r>
              <a:rPr lang="en-US" sz="4000" b="0" i="0" dirty="0">
                <a:solidFill>
                  <a:srgbClr val="777A7B"/>
                </a:solidFill>
                <a:effectLst/>
                <a:latin typeface="Inter" panose="020B0502030000000004" pitchFamily="34" charset="0"/>
              </a:rPr>
              <a:t>13</a:t>
            </a:r>
          </a:p>
          <a:p>
            <a:r>
              <a:rPr lang="en-US" sz="4000" b="0" i="0" dirty="0">
                <a:solidFill>
                  <a:srgbClr val="121212"/>
                </a:solidFill>
                <a:effectLst/>
                <a:latin typeface="Inter" panose="020B0502030000000004" pitchFamily="34" charset="0"/>
              </a:rPr>
              <a:t>And He left them, got back into the boat, and crossed to the other side.</a:t>
            </a:r>
            <a:endParaRPr lang="en-IN" sz="4000" dirty="0"/>
          </a:p>
        </p:txBody>
      </p:sp>
      <p:sp>
        <p:nvSpPr>
          <p:cNvPr id="2" name="TextBox 1">
            <a:extLst>
              <a:ext uri="{FF2B5EF4-FFF2-40B4-BE49-F238E27FC236}">
                <a16:creationId xmlns:a16="http://schemas.microsoft.com/office/drawing/2014/main" id="{5BB34ED5-C064-7083-E328-15D67781D9D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मरकुस</a:t>
            </a:r>
            <a:r>
              <a:rPr lang="en-US" sz="4000" b="0" i="0" dirty="0">
                <a:solidFill>
                  <a:srgbClr val="777A7B"/>
                </a:solidFill>
                <a:effectLst/>
                <a:latin typeface="Inter" panose="020B0502030000000004" pitchFamily="34" charset="0"/>
              </a:rPr>
              <a:t> 8:</a:t>
            </a:r>
            <a:r>
              <a:rPr lang="hi-IN" sz="4000" b="0" i="0" dirty="0">
                <a:solidFill>
                  <a:srgbClr val="777A7B"/>
                </a:solidFill>
                <a:effectLst/>
                <a:latin typeface="Inter" panose="020B0502030000000004" pitchFamily="34" charset="0"/>
              </a:rPr>
              <a:t>13</a:t>
            </a:r>
            <a:endParaRPr lang="en-US" sz="4000" b="0" i="0" dirty="0">
              <a:solidFill>
                <a:srgbClr val="777A7B"/>
              </a:solidFill>
              <a:effectLst/>
              <a:latin typeface="Inter" panose="020B0502030000000004" pitchFamily="34" charset="0"/>
            </a:endParaRPr>
          </a:p>
          <a:p>
            <a:r>
              <a:rPr lang="hi-IN" sz="4000" b="0" i="0" dirty="0">
                <a:solidFill>
                  <a:srgbClr val="121212"/>
                </a:solidFill>
                <a:effectLst/>
                <a:latin typeface="Inter" panose="020B0502030000000004" pitchFamily="34" charset="0"/>
              </a:rPr>
              <a:t>और वह उन्हें छोड़कर फिर नाव पर चढ़ गया, और पार चला गया।</a:t>
            </a:r>
            <a:endParaRPr lang="en-IN" sz="4000" dirty="0"/>
          </a:p>
        </p:txBody>
      </p:sp>
      <p:pic>
        <p:nvPicPr>
          <p:cNvPr id="6" name="Audio 5">
            <a:hlinkClick r:id="" action="ppaction://media"/>
            <a:extLst>
              <a:ext uri="{FF2B5EF4-FFF2-40B4-BE49-F238E27FC236}">
                <a16:creationId xmlns:a16="http://schemas.microsoft.com/office/drawing/2014/main" id="{A1387035-E725-61A2-5F86-0B1C8F5741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5599"/>
    </mc:Choice>
    <mc:Fallback xmlns="">
      <p:transition spd="slow" advTm="5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874C9A-4ECC-BFCF-ADCD-A4F4F1A31FF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9F452BDD-D165-CEE7-FF27-A9FA67BDE5F8}"/>
              </a:ext>
            </a:extLst>
          </p:cNvPr>
          <p:cNvSpPr txBox="1"/>
          <p:nvPr/>
        </p:nvSpPr>
        <p:spPr>
          <a:xfrm>
            <a:off x="346483" y="239264"/>
            <a:ext cx="3356837"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मरकुस</a:t>
            </a:r>
            <a:r>
              <a:rPr lang="hi-IN" sz="2800" b="0" i="0" u="none" strike="noStrike" baseline="0" dirty="0">
                <a:solidFill>
                  <a:schemeClr val="bg1"/>
                </a:solidFill>
                <a:latin typeface="TimesNewRomanPSMT"/>
              </a:rPr>
              <a:t> 8:13</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0" i="0" u="none" strike="noStrike" baseline="0" dirty="0">
                <a:latin typeface="TimesNewRomanPSMT"/>
              </a:rPr>
              <a:t>Pharisees ask for a sign - Matt 16:1-4; Mark 8:11-13; Matt 12:38-42; Luke 11:29-32 </a:t>
            </a:r>
            <a:endParaRPr lang="en-IN" sz="4000" dirty="0"/>
          </a:p>
        </p:txBody>
      </p:sp>
      <p:sp>
        <p:nvSpPr>
          <p:cNvPr id="5" name="TextBox 4">
            <a:extLst>
              <a:ext uri="{FF2B5EF4-FFF2-40B4-BE49-F238E27FC236}">
                <a16:creationId xmlns:a16="http://schemas.microsoft.com/office/drawing/2014/main" id="{38900C79-B842-817C-664D-0301C33484DC}"/>
              </a:ext>
            </a:extLst>
          </p:cNvPr>
          <p:cNvSpPr txBox="1"/>
          <p:nvPr/>
        </p:nvSpPr>
        <p:spPr>
          <a:xfrm>
            <a:off x="6096000" y="166254"/>
            <a:ext cx="6096000" cy="6558101"/>
          </a:xfrm>
          <a:prstGeom prst="rect">
            <a:avLst/>
          </a:prstGeom>
          <a:noFill/>
        </p:spPr>
        <p:txBody>
          <a:bodyPr wrap="square" rtlCol="0">
            <a:noAutofit/>
          </a:bodyPr>
          <a:lstStyle/>
          <a:p>
            <a:r>
              <a:rPr lang="hi-IN" sz="4000" dirty="0"/>
              <a:t>फरीसी यीशु से चिन्ह माँगते हैं - मत्ती 16:1-4; मरकुस 8:11-13; मत्ती 12:38-42; लूका 11:29-32</a:t>
            </a:r>
          </a:p>
        </p:txBody>
      </p:sp>
      <p:pic>
        <p:nvPicPr>
          <p:cNvPr id="16" name="Audio 15">
            <a:hlinkClick r:id="" action="ppaction://media"/>
            <a:extLst>
              <a:ext uri="{FF2B5EF4-FFF2-40B4-BE49-F238E27FC236}">
                <a16:creationId xmlns:a16="http://schemas.microsoft.com/office/drawing/2014/main" id="{3F4AB0F7-1118-4680-0BA6-106C1C9981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870"/>
    </mc:Choice>
    <mc:Fallback xmlns="">
      <p:transition spd="slow" advTm="2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E0BAB3-0022-2F2D-6C1D-6EA96AB88FE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1A47DCFC-852D-1C89-D558-BC08BC274A27}"/>
              </a:ext>
            </a:extLst>
          </p:cNvPr>
          <p:cNvSpPr txBox="1"/>
          <p:nvPr/>
        </p:nvSpPr>
        <p:spPr>
          <a:xfrm>
            <a:off x="189802" y="153986"/>
            <a:ext cx="8428904" cy="2462758"/>
          </a:xfrm>
          <a:prstGeom prst="rect">
            <a:avLst/>
          </a:prstGeom>
          <a:noFill/>
        </p:spPr>
        <p:txBody>
          <a:bodyPr wrap="square" rtlCol="0">
            <a:noAutofit/>
          </a:bodyPr>
          <a:lstStyle/>
          <a:p>
            <a:pPr algn="l"/>
            <a:r>
              <a:rPr lang="hi-IN" sz="4000" b="0" i="0" u="none" strike="noStrike" baseline="0" dirty="0">
                <a:solidFill>
                  <a:schemeClr val="bg1"/>
                </a:solidFill>
                <a:latin typeface="TimesNewRomanPSMT"/>
              </a:rPr>
              <a:t>फरीसी यीशु से चिन्ह माँगते हैं - मत्ती 16:1-4; मरकुस 8:11-13; मत्ती 12:38-42; लूका 11:29-32</a:t>
            </a: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solidFill>
                  <a:schemeClr val="bg1">
                    <a:lumMod val="50000"/>
                  </a:schemeClr>
                </a:solidFill>
              </a:rPr>
              <a:t>Matthew 16:</a:t>
            </a:r>
            <a:r>
              <a:rPr lang="en-US" sz="4400" dirty="0">
                <a:solidFill>
                  <a:schemeClr val="bg1">
                    <a:lumMod val="50000"/>
                  </a:schemeClr>
                </a:solidFill>
              </a:rPr>
              <a:t>1</a:t>
            </a:r>
          </a:p>
          <a:p>
            <a:r>
              <a:rPr lang="en-US" sz="4000" b="0" i="0" dirty="0">
                <a:solidFill>
                  <a:srgbClr val="777A7B"/>
                </a:solidFill>
                <a:effectLst/>
                <a:latin typeface="Inter" panose="020B0502030000000004" pitchFamily="34" charset="0"/>
              </a:rPr>
              <a:t>1</a:t>
            </a:r>
            <a:r>
              <a:rPr lang="en-US" sz="4000" b="0" i="0" dirty="0">
                <a:solidFill>
                  <a:srgbClr val="121212"/>
                </a:solidFill>
                <a:effectLst/>
                <a:latin typeface="Inter" panose="020B0502030000000004" pitchFamily="34" charset="0"/>
              </a:rPr>
              <a:t>Then the Pharisees and Sadducees came and tested Jesus by asking Him to show them a sign from heaven.</a:t>
            </a:r>
            <a:endParaRPr lang="en-IN" sz="1600" dirty="0"/>
          </a:p>
        </p:txBody>
      </p:sp>
      <p:sp>
        <p:nvSpPr>
          <p:cNvPr id="2" name="TextBox 1">
            <a:extLst>
              <a:ext uri="{FF2B5EF4-FFF2-40B4-BE49-F238E27FC236}">
                <a16:creationId xmlns:a16="http://schemas.microsoft.com/office/drawing/2014/main" id="{2DEE34FF-B227-6C3F-9FDB-D4F8E8EE6B25}"/>
              </a:ext>
            </a:extLst>
          </p:cNvPr>
          <p:cNvSpPr txBox="1"/>
          <p:nvPr/>
        </p:nvSpPr>
        <p:spPr>
          <a:xfrm>
            <a:off x="6096000" y="166254"/>
            <a:ext cx="6096000" cy="6558101"/>
          </a:xfrm>
          <a:prstGeom prst="rect">
            <a:avLst/>
          </a:prstGeom>
          <a:noFill/>
        </p:spPr>
        <p:txBody>
          <a:bodyPr wrap="square" rtlCol="0">
            <a:noAutofit/>
          </a:bodyPr>
          <a:lstStyle/>
          <a:p>
            <a:r>
              <a:rPr lang="en-IN" sz="4000" dirty="0">
                <a:solidFill>
                  <a:schemeClr val="bg1">
                    <a:lumMod val="50000"/>
                  </a:schemeClr>
                </a:solidFill>
              </a:rPr>
              <a:t> </a:t>
            </a:r>
            <a:r>
              <a:rPr lang="hi-IN" sz="4000" dirty="0">
                <a:solidFill>
                  <a:schemeClr val="bg1">
                    <a:lumMod val="50000"/>
                  </a:schemeClr>
                </a:solidFill>
              </a:rPr>
              <a:t>मत्ती</a:t>
            </a:r>
            <a:r>
              <a:rPr lang="hi-IN" sz="4000" b="0" i="0" dirty="0">
                <a:solidFill>
                  <a:schemeClr val="bg1">
                    <a:lumMod val="50000"/>
                  </a:schemeClr>
                </a:solidFill>
                <a:effectLst/>
                <a:latin typeface="Inter" panose="020B0502030000000004" pitchFamily="34" charset="0"/>
              </a:rPr>
              <a:t>1</a:t>
            </a:r>
            <a:r>
              <a:rPr lang="en-US" sz="4000" b="0" i="0" dirty="0">
                <a:solidFill>
                  <a:schemeClr val="bg1">
                    <a:lumMod val="50000"/>
                  </a:schemeClr>
                </a:solidFill>
                <a:effectLst/>
                <a:latin typeface="Inter" panose="020B0502030000000004" pitchFamily="34" charset="0"/>
              </a:rPr>
              <a:t>6:1 </a:t>
            </a:r>
            <a:r>
              <a:rPr lang="hi-IN" sz="4000" b="0" i="0" dirty="0">
                <a:solidFill>
                  <a:srgbClr val="121212"/>
                </a:solidFill>
                <a:effectLst/>
                <a:latin typeface="Inter" panose="020B0502030000000004" pitchFamily="34" charset="0"/>
              </a:rPr>
              <a:t>तब फ़रीसी और सदूकी येशु के पास आए और उनको परखने के लिए उन्हें स्वर्ग से कोई अद्भुत चिह्न दिखाने को कहा.</a:t>
            </a:r>
            <a:endParaRPr lang="en-IN" sz="4000" dirty="0"/>
          </a:p>
        </p:txBody>
      </p:sp>
      <p:pic>
        <p:nvPicPr>
          <p:cNvPr id="6" name="Audio 5">
            <a:hlinkClick r:id="" action="ppaction://media"/>
            <a:extLst>
              <a:ext uri="{FF2B5EF4-FFF2-40B4-BE49-F238E27FC236}">
                <a16:creationId xmlns:a16="http://schemas.microsoft.com/office/drawing/2014/main" id="{409D0AAB-FBBC-9B61-5975-96DD6B65CD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625"/>
    </mc:Choice>
    <mc:Fallback xmlns="">
      <p:transition spd="slow" advTm="10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62EED-757C-6D78-7FD1-C0E03787C063}"/>
              </a:ext>
            </a:extLst>
          </p:cNvPr>
          <p:cNvPicPr>
            <a:picLocks noChangeAspect="1"/>
          </p:cNvPicPr>
          <p:nvPr/>
        </p:nvPicPr>
        <p:blipFill>
          <a:blip r:embed="rId2"/>
          <a:stretch>
            <a:fillRect/>
          </a:stretch>
        </p:blipFill>
        <p:spPr>
          <a:xfrm>
            <a:off x="-91633" y="0"/>
            <a:ext cx="12283633" cy="6858000"/>
          </a:xfrm>
          <a:prstGeom prst="rect">
            <a:avLst/>
          </a:prstGeom>
        </p:spPr>
      </p:pic>
      <p:sp>
        <p:nvSpPr>
          <p:cNvPr id="3" name="TextBox 2">
            <a:extLst>
              <a:ext uri="{FF2B5EF4-FFF2-40B4-BE49-F238E27FC236}">
                <a16:creationId xmlns:a16="http://schemas.microsoft.com/office/drawing/2014/main" id="{B905506C-482D-61F3-35CD-669CC773C708}"/>
              </a:ext>
            </a:extLst>
          </p:cNvPr>
          <p:cNvSpPr txBox="1"/>
          <p:nvPr/>
        </p:nvSpPr>
        <p:spPr>
          <a:xfrm>
            <a:off x="224563" y="239264"/>
            <a:ext cx="335683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16</a:t>
            </a:r>
            <a:r>
              <a:rPr lang="hi-IN"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solidFill>
                  <a:schemeClr val="bg1">
                    <a:lumMod val="50000"/>
                  </a:schemeClr>
                </a:solidFill>
              </a:rPr>
              <a:t>Mark 8:</a:t>
            </a:r>
            <a:r>
              <a:rPr lang="en-US" sz="4800" dirty="0">
                <a:solidFill>
                  <a:schemeClr val="bg1">
                    <a:lumMod val="50000"/>
                  </a:schemeClr>
                </a:solidFill>
              </a:rPr>
              <a:t>12</a:t>
            </a:r>
          </a:p>
          <a:p>
            <a:r>
              <a:rPr lang="en-US" sz="4000" b="0" i="0" dirty="0">
                <a:solidFill>
                  <a:srgbClr val="121212"/>
                </a:solidFill>
                <a:effectLst/>
                <a:latin typeface="Inter" panose="020B0502030000000004" pitchFamily="34" charset="0"/>
              </a:rPr>
              <a:t>Jesus sighed deeply in His spirit and said, “Why does this generation demand a sign? Truly I tell you, no sign will be given to this generation.”</a:t>
            </a:r>
            <a:endParaRPr lang="en-IN" sz="4000" dirty="0"/>
          </a:p>
        </p:txBody>
      </p:sp>
      <p:sp>
        <p:nvSpPr>
          <p:cNvPr id="2" name="TextBox 1">
            <a:extLst>
              <a:ext uri="{FF2B5EF4-FFF2-40B4-BE49-F238E27FC236}">
                <a16:creationId xmlns:a16="http://schemas.microsoft.com/office/drawing/2014/main" id="{698C85A9-EA76-C42E-AC55-53B15A9F6BCB}"/>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मरकुस 8</a:t>
            </a:r>
            <a:r>
              <a:rPr lang="en-US" sz="3800" b="0" i="0" dirty="0">
                <a:solidFill>
                  <a:srgbClr val="777A7B"/>
                </a:solidFill>
                <a:effectLst/>
                <a:latin typeface="Inter" panose="020B0502030000000004" pitchFamily="34" charset="0"/>
              </a:rPr>
              <a:t>:12</a:t>
            </a:r>
            <a:endParaRPr lang="en-US" sz="3800" dirty="0">
              <a:solidFill>
                <a:srgbClr val="777A7B"/>
              </a:solidFill>
              <a:latin typeface="Inter" panose="020B0502030000000004" pitchFamily="34" charset="0"/>
            </a:endParaRPr>
          </a:p>
          <a:p>
            <a:r>
              <a:rPr lang="hi-IN" sz="3800" b="0" i="0" dirty="0">
                <a:solidFill>
                  <a:srgbClr val="121212"/>
                </a:solidFill>
                <a:effectLst/>
                <a:latin typeface="Inter" panose="020B0502030000000004" pitchFamily="34" charset="0"/>
              </a:rPr>
              <a:t>उसने अपनी आत्मा में भरकर कहा, “इस समय के लोग क्यों चिन्ह ढूँढ़ते हैं? मैं तुम से सच कहता हूँ, कि इस समय के लोगों को कोई चिन्ह नहीं दिया जाएगा।”</a:t>
            </a:r>
            <a:endParaRPr lang="en-IN" sz="3800" dirty="0"/>
          </a:p>
        </p:txBody>
      </p:sp>
      <p:pic>
        <p:nvPicPr>
          <p:cNvPr id="38" name="Audio 37">
            <a:hlinkClick r:id="" action="ppaction://media"/>
            <a:extLst>
              <a:ext uri="{FF2B5EF4-FFF2-40B4-BE49-F238E27FC236}">
                <a16:creationId xmlns:a16="http://schemas.microsoft.com/office/drawing/2014/main" id="{755C5897-0516-2482-A611-413D3E9EAA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9912202"/>
      </p:ext>
    </p:extLst>
  </p:cSld>
  <p:clrMapOvr>
    <a:masterClrMapping/>
  </p:clrMapOvr>
  <mc:AlternateContent xmlns:mc="http://schemas.openxmlformats.org/markup-compatibility/2006" xmlns:p14="http://schemas.microsoft.com/office/powerpoint/2010/main">
    <mc:Choice Requires="p14">
      <p:transition spd="slow" p14:dur="2000" advTm="11883"/>
    </mc:Choice>
    <mc:Fallback xmlns="">
      <p:transition spd="slow" advTm="11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E42575-9C72-2479-6CD5-A6046FCB3693}"/>
              </a:ext>
            </a:extLst>
          </p:cNvPr>
          <p:cNvPicPr>
            <a:picLocks noChangeAspect="1"/>
          </p:cNvPicPr>
          <p:nvPr/>
        </p:nvPicPr>
        <p:blipFill>
          <a:blip r:embed="rId2"/>
          <a:stretch>
            <a:fillRect/>
          </a:stretch>
        </p:blipFill>
        <p:spPr>
          <a:xfrm>
            <a:off x="-434411" y="0"/>
            <a:ext cx="12626411" cy="6858000"/>
          </a:xfrm>
          <a:prstGeom prst="rect">
            <a:avLst/>
          </a:prstGeom>
        </p:spPr>
      </p:pic>
      <p:sp>
        <p:nvSpPr>
          <p:cNvPr id="4" name="TextBox 3">
            <a:extLst>
              <a:ext uri="{FF2B5EF4-FFF2-40B4-BE49-F238E27FC236}">
                <a16:creationId xmlns:a16="http://schemas.microsoft.com/office/drawing/2014/main" id="{60DC88F0-3B53-EEFA-93AD-66E79C264959}"/>
              </a:ext>
            </a:extLst>
          </p:cNvPr>
          <p:cNvSpPr txBox="1"/>
          <p:nvPr/>
        </p:nvSpPr>
        <p:spPr>
          <a:xfrm>
            <a:off x="9642883" y="239264"/>
            <a:ext cx="335683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8:12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492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Matthew 16:2</a:t>
            </a:r>
            <a:r>
              <a:rPr lang="en-US" sz="3600" b="0" i="0" dirty="0">
                <a:solidFill>
                  <a:srgbClr val="121212"/>
                </a:solidFill>
                <a:effectLst/>
                <a:latin typeface="Inter" panose="020B0502030000000004" pitchFamily="34" charset="0"/>
              </a:rPr>
              <a:t>But He replied, “When evening comes, you say, ‘The weather will be fair, for the sky is red,’</a:t>
            </a:r>
            <a:endParaRPr lang="en-IN" sz="1400" dirty="0"/>
          </a:p>
        </p:txBody>
      </p:sp>
      <p:sp>
        <p:nvSpPr>
          <p:cNvPr id="2" name="TextBox 1">
            <a:extLst>
              <a:ext uri="{FF2B5EF4-FFF2-40B4-BE49-F238E27FC236}">
                <a16:creationId xmlns:a16="http://schemas.microsoft.com/office/drawing/2014/main" id="{7FE77536-82BE-F3EB-FB27-73C5B104339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मत्ती 16:2</a:t>
            </a:r>
            <a:endParaRPr lang="en-US" sz="3600" b="0" i="0" dirty="0">
              <a:solidFill>
                <a:srgbClr val="777A7B"/>
              </a:solidFill>
              <a:effectLst/>
              <a:latin typeface="Inter" panose="020B0502030000000004" pitchFamily="34" charset="0"/>
            </a:endParaRPr>
          </a:p>
          <a:p>
            <a:r>
              <a:rPr lang="hi-IN" sz="3600" b="0" i="0" dirty="0">
                <a:solidFill>
                  <a:srgbClr val="121212"/>
                </a:solidFill>
                <a:effectLst/>
                <a:latin typeface="Inter" panose="020B0502030000000004" pitchFamily="34" charset="0"/>
              </a:rPr>
              <a:t>उसने उनको उत्तर दिया, “साँझ को तुम कहते हो, कि मौसम अच्छा रहेगा, क्योंकि आकाश लाल है।</a:t>
            </a:r>
            <a:endParaRPr lang="en-IN" sz="3600" dirty="0"/>
          </a:p>
        </p:txBody>
      </p:sp>
      <p:pic>
        <p:nvPicPr>
          <p:cNvPr id="43" name="Audio 42">
            <a:hlinkClick r:id="" action="ppaction://media"/>
            <a:extLst>
              <a:ext uri="{FF2B5EF4-FFF2-40B4-BE49-F238E27FC236}">
                <a16:creationId xmlns:a16="http://schemas.microsoft.com/office/drawing/2014/main" id="{7CED0657-82B2-54DB-CABE-4659FC8F43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877"/>
    </mc:Choice>
    <mc:Fallback xmlns="">
      <p:transition spd="slow" advTm="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933</Words>
  <Application>Microsoft Office PowerPoint</Application>
  <PresentationFormat>Widescreen</PresentationFormat>
  <Paragraphs>61</Paragraphs>
  <Slides>22</Slides>
  <Notes>1</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Aptos</vt:lpstr>
      <vt:lpstr>Arial</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38-4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66</cp:revision>
  <dcterms:created xsi:type="dcterms:W3CDTF">2022-09-30T06:26:14Z</dcterms:created>
  <dcterms:modified xsi:type="dcterms:W3CDTF">2024-08-05T17:38:00Z</dcterms:modified>
</cp:coreProperties>
</file>