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9452C3-52B4-41E2-B974-D111C5168A68}" v="50" dt="2024-02-12T04:06:59.4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4953" autoAdjust="0"/>
  </p:normalViewPr>
  <p:slideViewPr>
    <p:cSldViewPr snapToGrid="0">
      <p:cViewPr varScale="1">
        <p:scale>
          <a:sx n="58" d="100"/>
          <a:sy n="58" d="100"/>
        </p:scale>
        <p:origin x="84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ED470C08-4E86-495C-8A08-370B910D821F}"/>
    <pc:docChg chg="custSel modSld">
      <pc:chgData name="Alfred Smith" userId="3c60a3631c0db8ad" providerId="LiveId" clId="{ED470C08-4E86-495C-8A08-370B910D821F}" dt="2023-01-13T13:06:55.723" v="47"/>
      <pc:docMkLst>
        <pc:docMk/>
      </pc:docMkLst>
      <pc:sldChg chg="delSp modTransition modAnim">
        <pc:chgData name="Alfred Smith" userId="3c60a3631c0db8ad" providerId="LiveId" clId="{ED470C08-4E86-495C-8A08-370B910D821F}" dt="2023-01-13T13:05:55.249" v="29"/>
        <pc:sldMkLst>
          <pc:docMk/>
          <pc:sldMk cId="1499918570" sldId="257"/>
        </pc:sldMkLst>
        <pc:picChg chg="del">
          <ac:chgData name="Alfred Smith" userId="3c60a3631c0db8ad" providerId="LiveId" clId="{ED470C08-4E86-495C-8A08-370B910D821F}" dt="2023-01-13T13:05:55.249" v="29"/>
          <ac:picMkLst>
            <pc:docMk/>
            <pc:sldMk cId="1499918570" sldId="257"/>
            <ac:picMk id="4" creationId="{6C2B89B8-C360-866C-E616-8BDBAA2031B8}"/>
          </ac:picMkLst>
        </pc:picChg>
      </pc:sldChg>
      <pc:sldChg chg="addSp delSp modSp mod modTransition">
        <pc:chgData name="Alfred Smith" userId="3c60a3631c0db8ad" providerId="LiveId" clId="{ED470C08-4E86-495C-8A08-370B910D821F}" dt="2023-01-13T13:05:55.249" v="29"/>
        <pc:sldMkLst>
          <pc:docMk/>
          <pc:sldMk cId="3788111665" sldId="258"/>
        </pc:sldMkLst>
        <pc:spChg chg="del">
          <ac:chgData name="Alfred Smith" userId="3c60a3631c0db8ad" providerId="LiveId" clId="{ED470C08-4E86-495C-8A08-370B910D821F}" dt="2023-01-13T13:03:59.508" v="5" actId="478"/>
          <ac:spMkLst>
            <pc:docMk/>
            <pc:sldMk cId="3788111665" sldId="258"/>
            <ac:spMk id="2" creationId="{A973C0B4-5E80-621E-CE04-05CDF5BA54F0}"/>
          </ac:spMkLst>
        </pc:spChg>
        <pc:spChg chg="add mod">
          <ac:chgData name="Alfred Smith" userId="3c60a3631c0db8ad" providerId="LiveId" clId="{ED470C08-4E86-495C-8A08-370B910D821F}" dt="2023-01-13T13:04:00.544" v="6"/>
          <ac:spMkLst>
            <pc:docMk/>
            <pc:sldMk cId="3788111665" sldId="258"/>
            <ac:spMk id="4" creationId="{6C7538EB-A46A-2AD5-E4AD-23313A48DCE1}"/>
          </ac:spMkLst>
        </pc:spChg>
      </pc:sldChg>
      <pc:sldChg chg="addSp delSp modSp mod modTransition modAnim">
        <pc:chgData name="Alfred Smith" userId="3c60a3631c0db8ad" providerId="LiveId" clId="{ED470C08-4E86-495C-8A08-370B910D821F}" dt="2023-01-13T13:06:43.012" v="39"/>
        <pc:sldMkLst>
          <pc:docMk/>
          <pc:sldMk cId="454763615" sldId="259"/>
        </pc:sldMkLst>
        <pc:spChg chg="add mod">
          <ac:chgData name="Alfred Smith" userId="3c60a3631c0db8ad" providerId="LiveId" clId="{ED470C08-4E86-495C-8A08-370B910D821F}" dt="2023-01-13T13:06:43.012" v="39"/>
          <ac:spMkLst>
            <pc:docMk/>
            <pc:sldMk cId="454763615" sldId="259"/>
            <ac:spMk id="2" creationId="{DFBD3DB9-7504-C279-C485-BA373521468F}"/>
          </ac:spMkLst>
        </pc:spChg>
        <pc:spChg chg="del">
          <ac:chgData name="Alfred Smith" userId="3c60a3631c0db8ad" providerId="LiveId" clId="{ED470C08-4E86-495C-8A08-370B910D821F}" dt="2023-01-13T13:06:20.408" v="38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ED470C08-4E86-495C-8A08-370B910D821F}" dt="2023-01-13T13:05:55.249" v="29"/>
          <ac:picMkLst>
            <pc:docMk/>
            <pc:sldMk cId="454763615" sldId="259"/>
            <ac:picMk id="6" creationId="{BFA61DEB-F541-1E9D-DCBB-1E9E35FE2DA1}"/>
          </ac:picMkLst>
        </pc:picChg>
      </pc:sldChg>
      <pc:sldChg chg="addSp delSp modSp mod modTransition modAnim">
        <pc:chgData name="Alfred Smith" userId="3c60a3631c0db8ad" providerId="LiveId" clId="{ED470C08-4E86-495C-8A08-370B910D821F}" dt="2023-01-13T13:06:44.729" v="40"/>
        <pc:sldMkLst>
          <pc:docMk/>
          <pc:sldMk cId="2346136586" sldId="260"/>
        </pc:sldMkLst>
        <pc:spChg chg="del">
          <ac:chgData name="Alfred Smith" userId="3c60a3631c0db8ad" providerId="LiveId" clId="{ED470C08-4E86-495C-8A08-370B910D821F}" dt="2023-01-13T13:06:18.799" v="37" actId="478"/>
          <ac:spMkLst>
            <pc:docMk/>
            <pc:sldMk cId="2346136586" sldId="260"/>
            <ac:spMk id="3" creationId="{A58184BD-88F1-BA02-40C1-D8403D0EEC0D}"/>
          </ac:spMkLst>
        </pc:spChg>
        <pc:spChg chg="add mod">
          <ac:chgData name="Alfred Smith" userId="3c60a3631c0db8ad" providerId="LiveId" clId="{ED470C08-4E86-495C-8A08-370B910D821F}" dt="2023-01-13T13:06:44.729" v="40"/>
          <ac:spMkLst>
            <pc:docMk/>
            <pc:sldMk cId="2346136586" sldId="260"/>
            <ac:spMk id="5" creationId="{A4776016-9A60-C256-944C-42C9CCF97178}"/>
          </ac:spMkLst>
        </pc:spChg>
        <pc:picChg chg="del">
          <ac:chgData name="Alfred Smith" userId="3c60a3631c0db8ad" providerId="LiveId" clId="{ED470C08-4E86-495C-8A08-370B910D821F}" dt="2023-01-13T13:05:55.249" v="29"/>
          <ac:picMkLst>
            <pc:docMk/>
            <pc:sldMk cId="2346136586" sldId="260"/>
            <ac:picMk id="2" creationId="{A7B1F82A-E6EF-39D5-12F3-8926C03DEAA2}"/>
          </ac:picMkLst>
        </pc:picChg>
      </pc:sldChg>
      <pc:sldChg chg="addSp delSp modSp mod modTransition modAnim">
        <pc:chgData name="Alfred Smith" userId="3c60a3631c0db8ad" providerId="LiveId" clId="{ED470C08-4E86-495C-8A08-370B910D821F}" dt="2023-01-13T13:06:46.291" v="41"/>
        <pc:sldMkLst>
          <pc:docMk/>
          <pc:sldMk cId="4037329247" sldId="261"/>
        </pc:sldMkLst>
        <pc:spChg chg="add mod">
          <ac:chgData name="Alfred Smith" userId="3c60a3631c0db8ad" providerId="LiveId" clId="{ED470C08-4E86-495C-8A08-370B910D821F}" dt="2023-01-13T13:06:46.291" v="41"/>
          <ac:spMkLst>
            <pc:docMk/>
            <pc:sldMk cId="4037329247" sldId="261"/>
            <ac:spMk id="2" creationId="{5080658E-67C5-4BBD-A700-E497EFC34F2D}"/>
          </ac:spMkLst>
        </pc:spChg>
        <pc:spChg chg="del">
          <ac:chgData name="Alfred Smith" userId="3c60a3631c0db8ad" providerId="LiveId" clId="{ED470C08-4E86-495C-8A08-370B910D821F}" dt="2023-01-13T13:06:13.905" v="36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ED470C08-4E86-495C-8A08-370B910D821F}" dt="2023-01-13T13:05:55.249" v="29"/>
          <ac:picMkLst>
            <pc:docMk/>
            <pc:sldMk cId="4037329247" sldId="261"/>
            <ac:picMk id="6" creationId="{B1C0B875-3810-96F7-E67F-AF62435EF8EA}"/>
          </ac:picMkLst>
        </pc:picChg>
      </pc:sldChg>
      <pc:sldChg chg="addSp delSp modSp mod modTransition modAnim">
        <pc:chgData name="Alfred Smith" userId="3c60a3631c0db8ad" providerId="LiveId" clId="{ED470C08-4E86-495C-8A08-370B910D821F}" dt="2023-01-13T13:06:47.910" v="42"/>
        <pc:sldMkLst>
          <pc:docMk/>
          <pc:sldMk cId="1909638311" sldId="262"/>
        </pc:sldMkLst>
        <pc:spChg chg="add mod">
          <ac:chgData name="Alfred Smith" userId="3c60a3631c0db8ad" providerId="LiveId" clId="{ED470C08-4E86-495C-8A08-370B910D821F}" dt="2023-01-13T13:06:47.910" v="42"/>
          <ac:spMkLst>
            <pc:docMk/>
            <pc:sldMk cId="1909638311" sldId="262"/>
            <ac:spMk id="2" creationId="{A7286EE7-69DE-27D7-C059-AC3754957B89}"/>
          </ac:spMkLst>
        </pc:spChg>
        <pc:spChg chg="del">
          <ac:chgData name="Alfred Smith" userId="3c60a3631c0db8ad" providerId="LiveId" clId="{ED470C08-4E86-495C-8A08-370B910D821F}" dt="2023-01-13T13:06:12.484" v="35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ED470C08-4E86-495C-8A08-370B910D821F}" dt="2023-01-13T13:05:55.249" v="29"/>
          <ac:picMkLst>
            <pc:docMk/>
            <pc:sldMk cId="1909638311" sldId="262"/>
            <ac:picMk id="5" creationId="{A376C1B9-33D4-0E26-F0E0-794B9E5DB93B}"/>
          </ac:picMkLst>
        </pc:picChg>
      </pc:sldChg>
      <pc:sldChg chg="addSp delSp modSp mod modTransition modAnim">
        <pc:chgData name="Alfred Smith" userId="3c60a3631c0db8ad" providerId="LiveId" clId="{ED470C08-4E86-495C-8A08-370B910D821F}" dt="2023-01-13T13:06:49.435" v="43"/>
        <pc:sldMkLst>
          <pc:docMk/>
          <pc:sldMk cId="641208035" sldId="263"/>
        </pc:sldMkLst>
        <pc:spChg chg="add mod">
          <ac:chgData name="Alfred Smith" userId="3c60a3631c0db8ad" providerId="LiveId" clId="{ED470C08-4E86-495C-8A08-370B910D821F}" dt="2023-01-13T13:06:49.435" v="43"/>
          <ac:spMkLst>
            <pc:docMk/>
            <pc:sldMk cId="641208035" sldId="263"/>
            <ac:spMk id="2" creationId="{0AD46AE3-1ACA-69B2-81BB-D84C7CC13DDC}"/>
          </ac:spMkLst>
        </pc:spChg>
        <pc:spChg chg="del">
          <ac:chgData name="Alfred Smith" userId="3c60a3631c0db8ad" providerId="LiveId" clId="{ED470C08-4E86-495C-8A08-370B910D821F}" dt="2023-01-13T13:06:10.869" v="34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ED470C08-4E86-495C-8A08-370B910D821F}" dt="2023-01-13T13:05:55.249" v="29"/>
          <ac:picMkLst>
            <pc:docMk/>
            <pc:sldMk cId="641208035" sldId="263"/>
            <ac:picMk id="6" creationId="{7C3AA4D3-80FD-6EA2-B14F-8E01B127F37C}"/>
          </ac:picMkLst>
        </pc:picChg>
      </pc:sldChg>
      <pc:sldChg chg="addSp delSp modSp mod modTransition modAnim">
        <pc:chgData name="Alfred Smith" userId="3c60a3631c0db8ad" providerId="LiveId" clId="{ED470C08-4E86-495C-8A08-370B910D821F}" dt="2023-01-13T13:06:50.947" v="44"/>
        <pc:sldMkLst>
          <pc:docMk/>
          <pc:sldMk cId="4044745628" sldId="264"/>
        </pc:sldMkLst>
        <pc:spChg chg="add mod">
          <ac:chgData name="Alfred Smith" userId="3c60a3631c0db8ad" providerId="LiveId" clId="{ED470C08-4E86-495C-8A08-370B910D821F}" dt="2023-01-13T13:06:50.947" v="44"/>
          <ac:spMkLst>
            <pc:docMk/>
            <pc:sldMk cId="4044745628" sldId="264"/>
            <ac:spMk id="2" creationId="{EFE9EA9F-5867-2B14-EA2B-19DAA6FD1F01}"/>
          </ac:spMkLst>
        </pc:spChg>
        <pc:spChg chg="del">
          <ac:chgData name="Alfred Smith" userId="3c60a3631c0db8ad" providerId="LiveId" clId="{ED470C08-4E86-495C-8A08-370B910D821F}" dt="2023-01-13T13:06:08.545" v="33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ED470C08-4E86-495C-8A08-370B910D821F}" dt="2023-01-13T13:05:55.249" v="29"/>
          <ac:picMkLst>
            <pc:docMk/>
            <pc:sldMk cId="4044745628" sldId="264"/>
            <ac:picMk id="6" creationId="{35A67446-6263-8B09-6A8E-38DD115D2D86}"/>
          </ac:picMkLst>
        </pc:picChg>
      </pc:sldChg>
      <pc:sldChg chg="addSp delSp modSp mod modTransition modAnim">
        <pc:chgData name="Alfred Smith" userId="3c60a3631c0db8ad" providerId="LiveId" clId="{ED470C08-4E86-495C-8A08-370B910D821F}" dt="2023-01-13T13:06:52.538" v="45"/>
        <pc:sldMkLst>
          <pc:docMk/>
          <pc:sldMk cId="978260341" sldId="265"/>
        </pc:sldMkLst>
        <pc:spChg chg="add mod">
          <ac:chgData name="Alfred Smith" userId="3c60a3631c0db8ad" providerId="LiveId" clId="{ED470C08-4E86-495C-8A08-370B910D821F}" dt="2023-01-13T13:06:52.538" v="45"/>
          <ac:spMkLst>
            <pc:docMk/>
            <pc:sldMk cId="978260341" sldId="265"/>
            <ac:spMk id="2" creationId="{22AF2501-50C2-9587-6C96-DA57FCF1140F}"/>
          </ac:spMkLst>
        </pc:spChg>
        <pc:spChg chg="del">
          <ac:chgData name="Alfred Smith" userId="3c60a3631c0db8ad" providerId="LiveId" clId="{ED470C08-4E86-495C-8A08-370B910D821F}" dt="2023-01-13T13:06:06.916" v="32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ED470C08-4E86-495C-8A08-370B910D821F}" dt="2023-01-13T13:05:55.249" v="29"/>
          <ac:picMkLst>
            <pc:docMk/>
            <pc:sldMk cId="978260341" sldId="265"/>
            <ac:picMk id="8" creationId="{34F449CA-3B03-2C24-7156-2BC12B666640}"/>
          </ac:picMkLst>
        </pc:picChg>
      </pc:sldChg>
      <pc:sldChg chg="addSp delSp modSp mod modTransition modAnim">
        <pc:chgData name="Alfred Smith" userId="3c60a3631c0db8ad" providerId="LiveId" clId="{ED470C08-4E86-495C-8A08-370B910D821F}" dt="2023-01-13T13:06:54.181" v="46"/>
        <pc:sldMkLst>
          <pc:docMk/>
          <pc:sldMk cId="3575870363" sldId="266"/>
        </pc:sldMkLst>
        <pc:spChg chg="add mod">
          <ac:chgData name="Alfred Smith" userId="3c60a3631c0db8ad" providerId="LiveId" clId="{ED470C08-4E86-495C-8A08-370B910D821F}" dt="2023-01-13T13:06:54.181" v="46"/>
          <ac:spMkLst>
            <pc:docMk/>
            <pc:sldMk cId="3575870363" sldId="266"/>
            <ac:spMk id="2" creationId="{F1BF1EA1-29F8-8CB8-102B-4FA1C84BA23B}"/>
          </ac:spMkLst>
        </pc:spChg>
        <pc:spChg chg="del">
          <ac:chgData name="Alfred Smith" userId="3c60a3631c0db8ad" providerId="LiveId" clId="{ED470C08-4E86-495C-8A08-370B910D821F}" dt="2023-01-13T13:06:04.810" v="31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ED470C08-4E86-495C-8A08-370B910D821F}" dt="2023-01-13T13:05:55.249" v="29"/>
          <ac:picMkLst>
            <pc:docMk/>
            <pc:sldMk cId="3575870363" sldId="266"/>
            <ac:picMk id="7" creationId="{4ADAE685-F1BC-AB80-64E4-900DBE79DBAA}"/>
          </ac:picMkLst>
        </pc:picChg>
      </pc:sldChg>
      <pc:sldChg chg="addSp delSp modSp mod modTransition modAnim">
        <pc:chgData name="Alfred Smith" userId="3c60a3631c0db8ad" providerId="LiveId" clId="{ED470C08-4E86-495C-8A08-370B910D821F}" dt="2023-01-13T13:06:55.723" v="47"/>
        <pc:sldMkLst>
          <pc:docMk/>
          <pc:sldMk cId="4017137865" sldId="267"/>
        </pc:sldMkLst>
        <pc:spChg chg="add mod">
          <ac:chgData name="Alfred Smith" userId="3c60a3631c0db8ad" providerId="LiveId" clId="{ED470C08-4E86-495C-8A08-370B910D821F}" dt="2023-01-13T13:06:55.723" v="47"/>
          <ac:spMkLst>
            <pc:docMk/>
            <pc:sldMk cId="4017137865" sldId="267"/>
            <ac:spMk id="2" creationId="{4D098CB7-8E17-BF4A-8C32-FCA348E4582E}"/>
          </ac:spMkLst>
        </pc:spChg>
        <pc:spChg chg="del">
          <ac:chgData name="Alfred Smith" userId="3c60a3631c0db8ad" providerId="LiveId" clId="{ED470C08-4E86-495C-8A08-370B910D821F}" dt="2023-01-13T13:06:01.206" v="30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ED470C08-4E86-495C-8A08-370B910D821F}" dt="2023-01-13T13:05:55.249" v="29"/>
          <ac:picMkLst>
            <pc:docMk/>
            <pc:sldMk cId="4017137865" sldId="267"/>
            <ac:picMk id="5" creationId="{A7658EB6-619D-8031-1D6F-76E10B5FF290}"/>
          </ac:picMkLst>
        </pc:picChg>
      </pc:sldChg>
      <pc:sldChg chg="modSp mod modTransition">
        <pc:chgData name="Alfred Smith" userId="3c60a3631c0db8ad" providerId="LiveId" clId="{ED470C08-4E86-495C-8A08-370B910D821F}" dt="2023-01-13T13:05:55.249" v="29"/>
        <pc:sldMkLst>
          <pc:docMk/>
          <pc:sldMk cId="4120481681" sldId="270"/>
        </pc:sldMkLst>
        <pc:spChg chg="mod">
          <ac:chgData name="Alfred Smith" userId="3c60a3631c0db8ad" providerId="LiveId" clId="{ED470C08-4E86-495C-8A08-370B910D821F}" dt="2023-01-13T13:04:37.139" v="9" actId="20577"/>
          <ac:spMkLst>
            <pc:docMk/>
            <pc:sldMk cId="4120481681" sldId="270"/>
            <ac:spMk id="3" creationId="{C652B84F-698B-CA5A-735F-8F27D2B3E79B}"/>
          </ac:spMkLst>
        </pc:spChg>
      </pc:sldChg>
      <pc:sldChg chg="modSp mod modTransition">
        <pc:chgData name="Alfred Smith" userId="3c60a3631c0db8ad" providerId="LiveId" clId="{ED470C08-4E86-495C-8A08-370B910D821F}" dt="2023-01-13T13:05:55.249" v="29"/>
        <pc:sldMkLst>
          <pc:docMk/>
          <pc:sldMk cId="939110669" sldId="271"/>
        </pc:sldMkLst>
        <pc:spChg chg="mod">
          <ac:chgData name="Alfred Smith" userId="3c60a3631c0db8ad" providerId="LiveId" clId="{ED470C08-4E86-495C-8A08-370B910D821F}" dt="2023-01-13T13:04:48.320" v="11" actId="14100"/>
          <ac:spMkLst>
            <pc:docMk/>
            <pc:sldMk cId="939110669" sldId="271"/>
            <ac:spMk id="4" creationId="{3A81FE71-F316-7923-9179-2C2F6023AA72}"/>
          </ac:spMkLst>
        </pc:spChg>
      </pc:sldChg>
      <pc:sldChg chg="modSp mod modTransition">
        <pc:chgData name="Alfred Smith" userId="3c60a3631c0db8ad" providerId="LiveId" clId="{ED470C08-4E86-495C-8A08-370B910D821F}" dt="2023-01-13T13:05:55.249" v="29"/>
        <pc:sldMkLst>
          <pc:docMk/>
          <pc:sldMk cId="4024569785" sldId="272"/>
        </pc:sldMkLst>
        <pc:spChg chg="mod">
          <ac:chgData name="Alfred Smith" userId="3c60a3631c0db8ad" providerId="LiveId" clId="{ED470C08-4E86-495C-8A08-370B910D821F}" dt="2023-01-13T13:04:56.398" v="15" actId="14100"/>
          <ac:spMkLst>
            <pc:docMk/>
            <pc:sldMk cId="4024569785" sldId="272"/>
            <ac:spMk id="2" creationId="{2618356E-872C-166A-1FB3-3AF6C3BE280B}"/>
          </ac:spMkLst>
        </pc:spChg>
      </pc:sldChg>
      <pc:sldChg chg="modSp mod modTransition">
        <pc:chgData name="Alfred Smith" userId="3c60a3631c0db8ad" providerId="LiveId" clId="{ED470C08-4E86-495C-8A08-370B910D821F}" dt="2023-01-13T13:05:55.249" v="29"/>
        <pc:sldMkLst>
          <pc:docMk/>
          <pc:sldMk cId="487179600" sldId="273"/>
        </pc:sldMkLst>
        <pc:spChg chg="mod">
          <ac:chgData name="Alfred Smith" userId="3c60a3631c0db8ad" providerId="LiveId" clId="{ED470C08-4E86-495C-8A08-370B910D821F}" dt="2023-01-13T13:05:03.369" v="17" actId="14100"/>
          <ac:spMkLst>
            <pc:docMk/>
            <pc:sldMk cId="487179600" sldId="273"/>
            <ac:spMk id="2" creationId="{2F335E44-9BF3-53ED-DBAB-81402E26CB5C}"/>
          </ac:spMkLst>
        </pc:spChg>
      </pc:sldChg>
      <pc:sldChg chg="modSp mod modTransition">
        <pc:chgData name="Alfred Smith" userId="3c60a3631c0db8ad" providerId="LiveId" clId="{ED470C08-4E86-495C-8A08-370B910D821F}" dt="2023-01-13T13:05:55.249" v="29"/>
        <pc:sldMkLst>
          <pc:docMk/>
          <pc:sldMk cId="2168401200" sldId="274"/>
        </pc:sldMkLst>
        <pc:spChg chg="mod">
          <ac:chgData name="Alfred Smith" userId="3c60a3631c0db8ad" providerId="LiveId" clId="{ED470C08-4E86-495C-8A08-370B910D821F}" dt="2023-01-13T13:05:09.309" v="19" actId="14100"/>
          <ac:spMkLst>
            <pc:docMk/>
            <pc:sldMk cId="2168401200" sldId="274"/>
            <ac:spMk id="2" creationId="{27BD5155-576F-1D56-DFE9-E4DC69683773}"/>
          </ac:spMkLst>
        </pc:spChg>
      </pc:sldChg>
      <pc:sldChg chg="modSp mod modTransition">
        <pc:chgData name="Alfred Smith" userId="3c60a3631c0db8ad" providerId="LiveId" clId="{ED470C08-4E86-495C-8A08-370B910D821F}" dt="2023-01-13T13:05:55.249" v="29"/>
        <pc:sldMkLst>
          <pc:docMk/>
          <pc:sldMk cId="2996969115" sldId="275"/>
        </pc:sldMkLst>
        <pc:spChg chg="mod">
          <ac:chgData name="Alfred Smith" userId="3c60a3631c0db8ad" providerId="LiveId" clId="{ED470C08-4E86-495C-8A08-370B910D821F}" dt="2023-01-13T13:05:16.026" v="21" actId="14100"/>
          <ac:spMkLst>
            <pc:docMk/>
            <pc:sldMk cId="2996969115" sldId="275"/>
            <ac:spMk id="2" creationId="{42D02ED8-DBFC-D20C-D480-A1C74CA4D0C1}"/>
          </ac:spMkLst>
        </pc:spChg>
      </pc:sldChg>
      <pc:sldChg chg="modSp mod modTransition">
        <pc:chgData name="Alfred Smith" userId="3c60a3631c0db8ad" providerId="LiveId" clId="{ED470C08-4E86-495C-8A08-370B910D821F}" dt="2023-01-13T13:05:55.249" v="29"/>
        <pc:sldMkLst>
          <pc:docMk/>
          <pc:sldMk cId="2390376940" sldId="276"/>
        </pc:sldMkLst>
        <pc:spChg chg="mod">
          <ac:chgData name="Alfred Smith" userId="3c60a3631c0db8ad" providerId="LiveId" clId="{ED470C08-4E86-495C-8A08-370B910D821F}" dt="2023-01-13T13:05:23.291" v="24" actId="14100"/>
          <ac:spMkLst>
            <pc:docMk/>
            <pc:sldMk cId="2390376940" sldId="276"/>
            <ac:spMk id="2" creationId="{C8F211DA-98E1-3AC2-14D6-4FF675962671}"/>
          </ac:spMkLst>
        </pc:spChg>
      </pc:sldChg>
      <pc:sldChg chg="modSp mod modTransition">
        <pc:chgData name="Alfred Smith" userId="3c60a3631c0db8ad" providerId="LiveId" clId="{ED470C08-4E86-495C-8A08-370B910D821F}" dt="2023-01-13T13:05:55.249" v="29"/>
        <pc:sldMkLst>
          <pc:docMk/>
          <pc:sldMk cId="4265919077" sldId="277"/>
        </pc:sldMkLst>
        <pc:spChg chg="mod">
          <ac:chgData name="Alfred Smith" userId="3c60a3631c0db8ad" providerId="LiveId" clId="{ED470C08-4E86-495C-8A08-370B910D821F}" dt="2023-01-13T13:05:28.546" v="26" actId="14100"/>
          <ac:spMkLst>
            <pc:docMk/>
            <pc:sldMk cId="4265919077" sldId="277"/>
            <ac:spMk id="2" creationId="{F39B49C6-C2FA-2B8A-054A-012651193922}"/>
          </ac:spMkLst>
        </pc:spChg>
      </pc:sldChg>
      <pc:sldChg chg="modSp mod modTransition">
        <pc:chgData name="Alfred Smith" userId="3c60a3631c0db8ad" providerId="LiveId" clId="{ED470C08-4E86-495C-8A08-370B910D821F}" dt="2023-01-13T13:05:55.249" v="29"/>
        <pc:sldMkLst>
          <pc:docMk/>
          <pc:sldMk cId="210266664" sldId="278"/>
        </pc:sldMkLst>
        <pc:spChg chg="mod">
          <ac:chgData name="Alfred Smith" userId="3c60a3631c0db8ad" providerId="LiveId" clId="{ED470C08-4E86-495C-8A08-370B910D821F}" dt="2023-01-13T13:05:35.619" v="28" actId="14100"/>
          <ac:spMkLst>
            <pc:docMk/>
            <pc:sldMk cId="210266664" sldId="278"/>
            <ac:spMk id="3" creationId="{B75DCA87-6499-EBED-C99F-C938AA08E55A}"/>
          </ac:spMkLst>
        </pc:spChg>
      </pc:sldChg>
    </pc:docChg>
  </pc:docChgLst>
  <pc:docChgLst>
    <pc:chgData name="Alfred Smith" userId="3c60a3631c0db8ad" providerId="LiveId" clId="{85A7AE5D-6E8E-49E1-B4AC-AB1EE4D0140C}"/>
    <pc:docChg chg="modSld">
      <pc:chgData name="Alfred Smith" userId="3c60a3631c0db8ad" providerId="LiveId" clId="{85A7AE5D-6E8E-49E1-B4AC-AB1EE4D0140C}" dt="2023-01-25T14:50:35.739" v="0"/>
      <pc:docMkLst>
        <pc:docMk/>
      </pc:docMkLst>
      <pc:sldChg chg="modSp mod">
        <pc:chgData name="Alfred Smith" userId="3c60a3631c0db8ad" providerId="LiveId" clId="{85A7AE5D-6E8E-49E1-B4AC-AB1EE4D0140C}" dt="2023-01-25T14:50:35.739" v="0"/>
        <pc:sldMkLst>
          <pc:docMk/>
          <pc:sldMk cId="1499918570" sldId="257"/>
        </pc:sldMkLst>
        <pc:spChg chg="mod">
          <ac:chgData name="Alfred Smith" userId="3c60a3631c0db8ad" providerId="LiveId" clId="{85A7AE5D-6E8E-49E1-B4AC-AB1EE4D0140C}" dt="2023-01-25T14:50:35.739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Leonie Smith" userId="fed1330f33f5650e" providerId="LiveId" clId="{5B9452C3-52B4-41E2-B974-D111C5168A68}"/>
    <pc:docChg chg="modSld">
      <pc:chgData name="Leonie Smith" userId="fed1330f33f5650e" providerId="LiveId" clId="{5B9452C3-52B4-41E2-B974-D111C5168A68}" dt="2024-02-12T04:06:59.418" v="69"/>
      <pc:docMkLst>
        <pc:docMk/>
      </pc:docMkLst>
      <pc:sldChg chg="addSp modSp">
        <pc:chgData name="Leonie Smith" userId="fed1330f33f5650e" providerId="LiveId" clId="{5B9452C3-52B4-41E2-B974-D111C5168A68}" dt="2024-02-12T03:54:27.107" v="0"/>
        <pc:sldMkLst>
          <pc:docMk/>
          <pc:sldMk cId="1499918570" sldId="257"/>
        </pc:sldMkLst>
        <pc:picChg chg="add mod">
          <ac:chgData name="Leonie Smith" userId="fed1330f33f5650e" providerId="LiveId" clId="{5B9452C3-52B4-41E2-B974-D111C5168A68}" dt="2024-02-12T03:54:27.107" v="0"/>
          <ac:picMkLst>
            <pc:docMk/>
            <pc:sldMk cId="1499918570" sldId="257"/>
            <ac:picMk id="6" creationId="{7074EF81-2A53-9953-152C-81822BD8EF54}"/>
          </ac:picMkLst>
        </pc:picChg>
      </pc:sldChg>
      <pc:sldChg chg="addSp modSp">
        <pc:chgData name="Leonie Smith" userId="fed1330f33f5650e" providerId="LiveId" clId="{5B9452C3-52B4-41E2-B974-D111C5168A68}" dt="2024-02-12T03:54:57.107" v="1"/>
        <pc:sldMkLst>
          <pc:docMk/>
          <pc:sldMk cId="454763615" sldId="259"/>
        </pc:sldMkLst>
        <pc:picChg chg="add mod">
          <ac:chgData name="Leonie Smith" userId="fed1330f33f5650e" providerId="LiveId" clId="{5B9452C3-52B4-41E2-B974-D111C5168A68}" dt="2024-02-12T03:54:57.107" v="1"/>
          <ac:picMkLst>
            <pc:docMk/>
            <pc:sldMk cId="454763615" sldId="259"/>
            <ac:picMk id="6" creationId="{43804D62-A629-BDFF-1108-060B5B09EB32}"/>
          </ac:picMkLst>
        </pc:picChg>
      </pc:sldChg>
      <pc:sldChg chg="addSp delSp modSp mod modTransition modAnim">
        <pc:chgData name="Leonie Smith" userId="fed1330f33f5650e" providerId="LiveId" clId="{5B9452C3-52B4-41E2-B974-D111C5168A68}" dt="2024-02-12T03:55:38.301" v="5"/>
        <pc:sldMkLst>
          <pc:docMk/>
          <pc:sldMk cId="2346136586" sldId="260"/>
        </pc:sldMkLst>
        <pc:picChg chg="add del mod">
          <ac:chgData name="Leonie Smith" userId="fed1330f33f5650e" providerId="LiveId" clId="{5B9452C3-52B4-41E2-B974-D111C5168A68}" dt="2024-02-12T03:55:26.888" v="4"/>
          <ac:picMkLst>
            <pc:docMk/>
            <pc:sldMk cId="2346136586" sldId="260"/>
            <ac:picMk id="6" creationId="{930CCFDE-7368-9108-583F-E753A56A841B}"/>
          </ac:picMkLst>
        </pc:picChg>
        <pc:picChg chg="add del mod ord">
          <ac:chgData name="Leonie Smith" userId="fed1330f33f5650e" providerId="LiveId" clId="{5B9452C3-52B4-41E2-B974-D111C5168A68}" dt="2024-02-12T03:55:38.301" v="5"/>
          <ac:picMkLst>
            <pc:docMk/>
            <pc:sldMk cId="2346136586" sldId="260"/>
            <ac:picMk id="9" creationId="{21ACD7C1-93E7-7231-94A9-D1CFE488A79A}"/>
          </ac:picMkLst>
        </pc:picChg>
        <pc:picChg chg="add mod">
          <ac:chgData name="Leonie Smith" userId="fed1330f33f5650e" providerId="LiveId" clId="{5B9452C3-52B4-41E2-B974-D111C5168A68}" dt="2024-02-12T03:55:38.301" v="5"/>
          <ac:picMkLst>
            <pc:docMk/>
            <pc:sldMk cId="2346136586" sldId="260"/>
            <ac:picMk id="10" creationId="{A8A9A3CE-0790-77A0-14DE-9D191E4E85E3}"/>
          </ac:picMkLst>
        </pc:picChg>
      </pc:sldChg>
      <pc:sldChg chg="addSp delSp modSp mod modTransition modAnim">
        <pc:chgData name="Leonie Smith" userId="fed1330f33f5650e" providerId="LiveId" clId="{5B9452C3-52B4-41E2-B974-D111C5168A68}" dt="2024-02-12T03:57:28.451" v="12"/>
        <pc:sldMkLst>
          <pc:docMk/>
          <pc:sldMk cId="4037329247" sldId="261"/>
        </pc:sldMkLst>
        <pc:picChg chg="add del mod">
          <ac:chgData name="Leonie Smith" userId="fed1330f33f5650e" providerId="LiveId" clId="{5B9452C3-52B4-41E2-B974-D111C5168A68}" dt="2024-02-12T03:56:20.140" v="8"/>
          <ac:picMkLst>
            <pc:docMk/>
            <pc:sldMk cId="4037329247" sldId="261"/>
            <ac:picMk id="6" creationId="{FABB8D11-9A23-6A7E-D2F7-DACB387E16A8}"/>
          </ac:picMkLst>
        </pc:picChg>
        <pc:picChg chg="add del mod ord">
          <ac:chgData name="Leonie Smith" userId="fed1330f33f5650e" providerId="LiveId" clId="{5B9452C3-52B4-41E2-B974-D111C5168A68}" dt="2024-02-12T03:56:31.898" v="9"/>
          <ac:picMkLst>
            <pc:docMk/>
            <pc:sldMk cId="4037329247" sldId="261"/>
            <ac:picMk id="10" creationId="{AF4C66BC-79D2-490A-2894-D647820A8E6E}"/>
          </ac:picMkLst>
        </pc:picChg>
        <pc:picChg chg="add del mod">
          <ac:chgData name="Leonie Smith" userId="fed1330f33f5650e" providerId="LiveId" clId="{5B9452C3-52B4-41E2-B974-D111C5168A68}" dt="2024-02-12T03:57:16.529" v="11"/>
          <ac:picMkLst>
            <pc:docMk/>
            <pc:sldMk cId="4037329247" sldId="261"/>
            <ac:picMk id="11" creationId="{1F4F7DD0-8E1C-48FB-408C-C657DFBBFC3C}"/>
          </ac:picMkLst>
        </pc:picChg>
        <pc:picChg chg="add del mod ord">
          <ac:chgData name="Leonie Smith" userId="fed1330f33f5650e" providerId="LiveId" clId="{5B9452C3-52B4-41E2-B974-D111C5168A68}" dt="2024-02-12T03:57:28.451" v="12"/>
          <ac:picMkLst>
            <pc:docMk/>
            <pc:sldMk cId="4037329247" sldId="261"/>
            <ac:picMk id="18" creationId="{58A4E056-0FC8-E755-B2BD-A5AA2B907382}"/>
          </ac:picMkLst>
        </pc:picChg>
        <pc:picChg chg="add mod">
          <ac:chgData name="Leonie Smith" userId="fed1330f33f5650e" providerId="LiveId" clId="{5B9452C3-52B4-41E2-B974-D111C5168A68}" dt="2024-02-12T03:57:28.451" v="12"/>
          <ac:picMkLst>
            <pc:docMk/>
            <pc:sldMk cId="4037329247" sldId="261"/>
            <ac:picMk id="19" creationId="{708ABE06-5A77-7465-F93F-6C75A0D4D858}"/>
          </ac:picMkLst>
        </pc:picChg>
      </pc:sldChg>
      <pc:sldChg chg="addSp delSp modSp mod modTransition modAnim">
        <pc:chgData name="Leonie Smith" userId="fed1330f33f5650e" providerId="LiveId" clId="{5B9452C3-52B4-41E2-B974-D111C5168A68}" dt="2024-02-12T03:58:57.526" v="19"/>
        <pc:sldMkLst>
          <pc:docMk/>
          <pc:sldMk cId="1909638311" sldId="262"/>
        </pc:sldMkLst>
        <pc:picChg chg="add del mod">
          <ac:chgData name="Leonie Smith" userId="fed1330f33f5650e" providerId="LiveId" clId="{5B9452C3-52B4-41E2-B974-D111C5168A68}" dt="2024-02-12T03:58:32.873" v="15"/>
          <ac:picMkLst>
            <pc:docMk/>
            <pc:sldMk cId="1909638311" sldId="262"/>
            <ac:picMk id="6" creationId="{D4A778AE-D974-23F2-0BD3-082EC33FB378}"/>
          </ac:picMkLst>
        </pc:picChg>
        <pc:picChg chg="add del mod ord">
          <ac:chgData name="Leonie Smith" userId="fed1330f33f5650e" providerId="LiveId" clId="{5B9452C3-52B4-41E2-B974-D111C5168A68}" dt="2024-02-12T03:58:43.420" v="16"/>
          <ac:picMkLst>
            <pc:docMk/>
            <pc:sldMk cId="1909638311" sldId="262"/>
            <ac:picMk id="11" creationId="{B97A33C7-30D0-688C-D49E-AF388D013746}"/>
          </ac:picMkLst>
        </pc:picChg>
        <pc:picChg chg="add del mod">
          <ac:chgData name="Leonie Smith" userId="fed1330f33f5650e" providerId="LiveId" clId="{5B9452C3-52B4-41E2-B974-D111C5168A68}" dt="2024-02-12T03:58:44.785" v="18"/>
          <ac:picMkLst>
            <pc:docMk/>
            <pc:sldMk cId="1909638311" sldId="262"/>
            <ac:picMk id="12" creationId="{C77D7AF7-532C-2882-03A4-C9AED9C991FA}"/>
          </ac:picMkLst>
        </pc:picChg>
        <pc:picChg chg="add del mod ord">
          <ac:chgData name="Leonie Smith" userId="fed1330f33f5650e" providerId="LiveId" clId="{5B9452C3-52B4-41E2-B974-D111C5168A68}" dt="2024-02-12T03:58:57.526" v="19"/>
          <ac:picMkLst>
            <pc:docMk/>
            <pc:sldMk cId="1909638311" sldId="262"/>
            <ac:picMk id="15" creationId="{175080F7-CBC4-3FB7-6696-8F59C9CD331A}"/>
          </ac:picMkLst>
        </pc:picChg>
        <pc:picChg chg="add mod">
          <ac:chgData name="Leonie Smith" userId="fed1330f33f5650e" providerId="LiveId" clId="{5B9452C3-52B4-41E2-B974-D111C5168A68}" dt="2024-02-12T03:58:57.526" v="19"/>
          <ac:picMkLst>
            <pc:docMk/>
            <pc:sldMk cId="1909638311" sldId="262"/>
            <ac:picMk id="16" creationId="{4923AE1A-74D3-9FAF-81DD-3B2554764F8D}"/>
          </ac:picMkLst>
        </pc:picChg>
      </pc:sldChg>
      <pc:sldChg chg="addSp delSp modSp mod modTransition modAnim">
        <pc:chgData name="Leonie Smith" userId="fed1330f33f5650e" providerId="LiveId" clId="{5B9452C3-52B4-41E2-B974-D111C5168A68}" dt="2024-02-12T04:00:30.515" v="26"/>
        <pc:sldMkLst>
          <pc:docMk/>
          <pc:sldMk cId="641208035" sldId="263"/>
        </pc:sldMkLst>
        <pc:picChg chg="add del mod">
          <ac:chgData name="Leonie Smith" userId="fed1330f33f5650e" providerId="LiveId" clId="{5B9452C3-52B4-41E2-B974-D111C5168A68}" dt="2024-02-12T04:00:01.253" v="22"/>
          <ac:picMkLst>
            <pc:docMk/>
            <pc:sldMk cId="641208035" sldId="263"/>
            <ac:picMk id="7" creationId="{59F719FC-1EF9-A6B3-B64C-C83F99659044}"/>
          </ac:picMkLst>
        </pc:picChg>
        <pc:picChg chg="add del mod ord">
          <ac:chgData name="Leonie Smith" userId="fed1330f33f5650e" providerId="LiveId" clId="{5B9452C3-52B4-41E2-B974-D111C5168A68}" dt="2024-02-12T04:00:11.901" v="23"/>
          <ac:picMkLst>
            <pc:docMk/>
            <pc:sldMk cId="641208035" sldId="263"/>
            <ac:picMk id="10" creationId="{6D04F98B-5976-D68C-D11B-9E311367AB64}"/>
          </ac:picMkLst>
        </pc:picChg>
        <pc:picChg chg="add del mod">
          <ac:chgData name="Leonie Smith" userId="fed1330f33f5650e" providerId="LiveId" clId="{5B9452C3-52B4-41E2-B974-D111C5168A68}" dt="2024-02-12T04:00:15.632" v="25"/>
          <ac:picMkLst>
            <pc:docMk/>
            <pc:sldMk cId="641208035" sldId="263"/>
            <ac:picMk id="11" creationId="{7BA9658C-4EEB-3962-0BAA-876ACE51D385}"/>
          </ac:picMkLst>
        </pc:picChg>
        <pc:picChg chg="add del mod ord">
          <ac:chgData name="Leonie Smith" userId="fed1330f33f5650e" providerId="LiveId" clId="{5B9452C3-52B4-41E2-B974-D111C5168A68}" dt="2024-02-12T04:00:30.515" v="26"/>
          <ac:picMkLst>
            <pc:docMk/>
            <pc:sldMk cId="641208035" sldId="263"/>
            <ac:picMk id="14" creationId="{DAC88B12-B104-6ED7-F34B-6934798D1A96}"/>
          </ac:picMkLst>
        </pc:picChg>
        <pc:picChg chg="add mod">
          <ac:chgData name="Leonie Smith" userId="fed1330f33f5650e" providerId="LiveId" clId="{5B9452C3-52B4-41E2-B974-D111C5168A68}" dt="2024-02-12T04:00:30.515" v="26"/>
          <ac:picMkLst>
            <pc:docMk/>
            <pc:sldMk cId="641208035" sldId="263"/>
            <ac:picMk id="15" creationId="{B81DF001-C9B4-7AAB-8B04-A226D7B65B27}"/>
          </ac:picMkLst>
        </pc:picChg>
      </pc:sldChg>
      <pc:sldChg chg="addSp delSp modSp mod modTransition modAnim">
        <pc:chgData name="Leonie Smith" userId="fed1330f33f5650e" providerId="LiveId" clId="{5B9452C3-52B4-41E2-B974-D111C5168A68}" dt="2024-02-12T04:02:36.735" v="39"/>
        <pc:sldMkLst>
          <pc:docMk/>
          <pc:sldMk cId="4044745628" sldId="264"/>
        </pc:sldMkLst>
        <pc:picChg chg="add del mod">
          <ac:chgData name="Leonie Smith" userId="fed1330f33f5650e" providerId="LiveId" clId="{5B9452C3-52B4-41E2-B974-D111C5168A68}" dt="2024-02-12T04:01:14.011" v="29"/>
          <ac:picMkLst>
            <pc:docMk/>
            <pc:sldMk cId="4044745628" sldId="264"/>
            <ac:picMk id="6" creationId="{92EC9F94-D812-01DA-4A79-26B803FB387D}"/>
          </ac:picMkLst>
        </pc:picChg>
        <pc:picChg chg="add del mod ord">
          <ac:chgData name="Leonie Smith" userId="fed1330f33f5650e" providerId="LiveId" clId="{5B9452C3-52B4-41E2-B974-D111C5168A68}" dt="2024-02-12T04:01:28.586" v="30"/>
          <ac:picMkLst>
            <pc:docMk/>
            <pc:sldMk cId="4044745628" sldId="264"/>
            <ac:picMk id="9" creationId="{20B040F4-BD5F-B8D5-99CC-0B587BA4CF8D}"/>
          </ac:picMkLst>
        </pc:picChg>
        <pc:picChg chg="add del mod">
          <ac:chgData name="Leonie Smith" userId="fed1330f33f5650e" providerId="LiveId" clId="{5B9452C3-52B4-41E2-B974-D111C5168A68}" dt="2024-02-12T04:01:36.971" v="32"/>
          <ac:picMkLst>
            <pc:docMk/>
            <pc:sldMk cId="4044745628" sldId="264"/>
            <ac:picMk id="10" creationId="{90F12FB3-45DE-D24D-3FB6-2F035B1D5DC5}"/>
          </ac:picMkLst>
        </pc:picChg>
        <pc:picChg chg="add del mod ord">
          <ac:chgData name="Leonie Smith" userId="fed1330f33f5650e" providerId="LiveId" clId="{5B9452C3-52B4-41E2-B974-D111C5168A68}" dt="2024-02-12T04:01:52.778" v="33"/>
          <ac:picMkLst>
            <pc:docMk/>
            <pc:sldMk cId="4044745628" sldId="264"/>
            <ac:picMk id="13" creationId="{3B427226-7D76-7A21-6BE2-CD033AA00252}"/>
          </ac:picMkLst>
        </pc:picChg>
        <pc:picChg chg="add del mod">
          <ac:chgData name="Leonie Smith" userId="fed1330f33f5650e" providerId="LiveId" clId="{5B9452C3-52B4-41E2-B974-D111C5168A68}" dt="2024-02-12T04:01:54.440" v="35"/>
          <ac:picMkLst>
            <pc:docMk/>
            <pc:sldMk cId="4044745628" sldId="264"/>
            <ac:picMk id="14" creationId="{091A3E1E-654C-0A68-B1F6-D308CBA0FF65}"/>
          </ac:picMkLst>
        </pc:picChg>
        <pc:picChg chg="add del mod ord">
          <ac:chgData name="Leonie Smith" userId="fed1330f33f5650e" providerId="LiveId" clId="{5B9452C3-52B4-41E2-B974-D111C5168A68}" dt="2024-02-12T04:02:11.071" v="36"/>
          <ac:picMkLst>
            <pc:docMk/>
            <pc:sldMk cId="4044745628" sldId="264"/>
            <ac:picMk id="17" creationId="{BBD87266-FCF2-9D2E-2CCE-9AC622A53A3F}"/>
          </ac:picMkLst>
        </pc:picChg>
        <pc:picChg chg="add del mod">
          <ac:chgData name="Leonie Smith" userId="fed1330f33f5650e" providerId="LiveId" clId="{5B9452C3-52B4-41E2-B974-D111C5168A68}" dt="2024-02-12T04:02:19.628" v="38"/>
          <ac:picMkLst>
            <pc:docMk/>
            <pc:sldMk cId="4044745628" sldId="264"/>
            <ac:picMk id="18" creationId="{076094C5-F7F3-3DD0-EBE5-7C26DFC01106}"/>
          </ac:picMkLst>
        </pc:picChg>
        <pc:picChg chg="add del mod ord">
          <ac:chgData name="Leonie Smith" userId="fed1330f33f5650e" providerId="LiveId" clId="{5B9452C3-52B4-41E2-B974-D111C5168A68}" dt="2024-02-12T04:02:36.735" v="39"/>
          <ac:picMkLst>
            <pc:docMk/>
            <pc:sldMk cId="4044745628" sldId="264"/>
            <ac:picMk id="22" creationId="{B89AAD17-2E30-8E23-36ED-9CE86D670B76}"/>
          </ac:picMkLst>
        </pc:picChg>
        <pc:picChg chg="add mod">
          <ac:chgData name="Leonie Smith" userId="fed1330f33f5650e" providerId="LiveId" clId="{5B9452C3-52B4-41E2-B974-D111C5168A68}" dt="2024-02-12T04:02:36.735" v="39"/>
          <ac:picMkLst>
            <pc:docMk/>
            <pc:sldMk cId="4044745628" sldId="264"/>
            <ac:picMk id="23" creationId="{6B6803B2-13B8-432B-58DD-44DEE433AECF}"/>
          </ac:picMkLst>
        </pc:picChg>
      </pc:sldChg>
      <pc:sldChg chg="addSp delSp modSp mod modTransition modAnim">
        <pc:chgData name="Leonie Smith" userId="fed1330f33f5650e" providerId="LiveId" clId="{5B9452C3-52B4-41E2-B974-D111C5168A68}" dt="2024-02-12T04:05:04.135" v="55"/>
        <pc:sldMkLst>
          <pc:docMk/>
          <pc:sldMk cId="978260341" sldId="265"/>
        </pc:sldMkLst>
        <pc:picChg chg="add del mod">
          <ac:chgData name="Leonie Smith" userId="fed1330f33f5650e" providerId="LiveId" clId="{5B9452C3-52B4-41E2-B974-D111C5168A68}" dt="2024-02-12T04:04:02.918" v="42"/>
          <ac:picMkLst>
            <pc:docMk/>
            <pc:sldMk cId="978260341" sldId="265"/>
            <ac:picMk id="6" creationId="{EC685BA5-998B-870E-F8E4-8D738178F0F5}"/>
          </ac:picMkLst>
        </pc:picChg>
        <pc:picChg chg="add del mod ord">
          <ac:chgData name="Leonie Smith" userId="fed1330f33f5650e" providerId="LiveId" clId="{5B9452C3-52B4-41E2-B974-D111C5168A68}" dt="2024-02-12T04:04:13.824" v="43"/>
          <ac:picMkLst>
            <pc:docMk/>
            <pc:sldMk cId="978260341" sldId="265"/>
            <ac:picMk id="9" creationId="{8DCD693D-9378-FA0C-5838-5385BB455ED7}"/>
          </ac:picMkLst>
        </pc:picChg>
        <pc:picChg chg="add del mod">
          <ac:chgData name="Leonie Smith" userId="fed1330f33f5650e" providerId="LiveId" clId="{5B9452C3-52B4-41E2-B974-D111C5168A68}" dt="2024-02-12T04:04:20.331" v="45"/>
          <ac:picMkLst>
            <pc:docMk/>
            <pc:sldMk cId="978260341" sldId="265"/>
            <ac:picMk id="10" creationId="{A3EA6781-D269-507F-A631-5FD298DBA293}"/>
          </ac:picMkLst>
        </pc:picChg>
        <pc:picChg chg="add del mod ord">
          <ac:chgData name="Leonie Smith" userId="fed1330f33f5650e" providerId="LiveId" clId="{5B9452C3-52B4-41E2-B974-D111C5168A68}" dt="2024-02-12T04:04:30.292" v="46"/>
          <ac:picMkLst>
            <pc:docMk/>
            <pc:sldMk cId="978260341" sldId="265"/>
            <ac:picMk id="14" creationId="{7C02158E-E611-7103-E947-926F0F512702}"/>
          </ac:picMkLst>
        </pc:picChg>
        <pc:picChg chg="add del mod">
          <ac:chgData name="Leonie Smith" userId="fed1330f33f5650e" providerId="LiveId" clId="{5B9452C3-52B4-41E2-B974-D111C5168A68}" dt="2024-02-12T04:04:31.360" v="48"/>
          <ac:picMkLst>
            <pc:docMk/>
            <pc:sldMk cId="978260341" sldId="265"/>
            <ac:picMk id="15" creationId="{4907A46A-87D5-3EA0-D8CB-F0F9AE7479EF}"/>
          </ac:picMkLst>
        </pc:picChg>
        <pc:picChg chg="add del mod ord">
          <ac:chgData name="Leonie Smith" userId="fed1330f33f5650e" providerId="LiveId" clId="{5B9452C3-52B4-41E2-B974-D111C5168A68}" dt="2024-02-12T04:04:40.855" v="49"/>
          <ac:picMkLst>
            <pc:docMk/>
            <pc:sldMk cId="978260341" sldId="265"/>
            <ac:picMk id="18" creationId="{81B9E659-D470-3264-8D4E-B67266AEA4A6}"/>
          </ac:picMkLst>
        </pc:picChg>
        <pc:picChg chg="add del mod">
          <ac:chgData name="Leonie Smith" userId="fed1330f33f5650e" providerId="LiveId" clId="{5B9452C3-52B4-41E2-B974-D111C5168A68}" dt="2024-02-12T04:04:42.106" v="51"/>
          <ac:picMkLst>
            <pc:docMk/>
            <pc:sldMk cId="978260341" sldId="265"/>
            <ac:picMk id="19" creationId="{D77D9BC2-E91C-A7C7-A56A-BF9192B31BD2}"/>
          </ac:picMkLst>
        </pc:picChg>
        <pc:picChg chg="add del mod ord">
          <ac:chgData name="Leonie Smith" userId="fed1330f33f5650e" providerId="LiveId" clId="{5B9452C3-52B4-41E2-B974-D111C5168A68}" dt="2024-02-12T04:04:51.352" v="52"/>
          <ac:picMkLst>
            <pc:docMk/>
            <pc:sldMk cId="978260341" sldId="265"/>
            <ac:picMk id="22" creationId="{408551EA-3EC3-C87C-EE7D-ED176E199220}"/>
          </ac:picMkLst>
        </pc:picChg>
        <pc:picChg chg="add del mod">
          <ac:chgData name="Leonie Smith" userId="fed1330f33f5650e" providerId="LiveId" clId="{5B9452C3-52B4-41E2-B974-D111C5168A68}" dt="2024-02-12T04:04:52.868" v="54"/>
          <ac:picMkLst>
            <pc:docMk/>
            <pc:sldMk cId="978260341" sldId="265"/>
            <ac:picMk id="23" creationId="{E2E2C028-31E1-D851-0D57-F39C0DFAF4A7}"/>
          </ac:picMkLst>
        </pc:picChg>
        <pc:picChg chg="add del mod ord">
          <ac:chgData name="Leonie Smith" userId="fed1330f33f5650e" providerId="LiveId" clId="{5B9452C3-52B4-41E2-B974-D111C5168A68}" dt="2024-02-12T04:05:04.135" v="55"/>
          <ac:picMkLst>
            <pc:docMk/>
            <pc:sldMk cId="978260341" sldId="265"/>
            <ac:picMk id="26" creationId="{43D2E51E-8824-FEA8-F5CD-3371BA5723C6}"/>
          </ac:picMkLst>
        </pc:picChg>
        <pc:picChg chg="add mod">
          <ac:chgData name="Leonie Smith" userId="fed1330f33f5650e" providerId="LiveId" clId="{5B9452C3-52B4-41E2-B974-D111C5168A68}" dt="2024-02-12T04:05:04.135" v="55"/>
          <ac:picMkLst>
            <pc:docMk/>
            <pc:sldMk cId="978260341" sldId="265"/>
            <ac:picMk id="27" creationId="{982882BB-66C9-5DF7-6919-67466BDA8ECA}"/>
          </ac:picMkLst>
        </pc:picChg>
      </pc:sldChg>
      <pc:sldChg chg="addSp delSp modSp mod modTransition modAnim">
        <pc:chgData name="Leonie Smith" userId="fed1330f33f5650e" providerId="LiveId" clId="{5B9452C3-52B4-41E2-B974-D111C5168A68}" dt="2024-02-12T04:06:18.547" v="68"/>
        <pc:sldMkLst>
          <pc:docMk/>
          <pc:sldMk cId="3575870363" sldId="266"/>
        </pc:sldMkLst>
        <pc:picChg chg="add del mod">
          <ac:chgData name="Leonie Smith" userId="fed1330f33f5650e" providerId="LiveId" clId="{5B9452C3-52B4-41E2-B974-D111C5168A68}" dt="2024-02-12T04:05:38.385" v="58"/>
          <ac:picMkLst>
            <pc:docMk/>
            <pc:sldMk cId="3575870363" sldId="266"/>
            <ac:picMk id="6" creationId="{30C12318-C424-B6C7-4FC8-B0A7793A9B09}"/>
          </ac:picMkLst>
        </pc:picChg>
        <pc:picChg chg="add del mod ord">
          <ac:chgData name="Leonie Smith" userId="fed1330f33f5650e" providerId="LiveId" clId="{5B9452C3-52B4-41E2-B974-D111C5168A68}" dt="2024-02-12T04:05:43.797" v="59"/>
          <ac:picMkLst>
            <pc:docMk/>
            <pc:sldMk cId="3575870363" sldId="266"/>
            <ac:picMk id="9" creationId="{65E3FB73-AAAF-4EE7-AE1B-1C45C6F5F5AB}"/>
          </ac:picMkLst>
        </pc:picChg>
        <pc:picChg chg="add del mod">
          <ac:chgData name="Leonie Smith" userId="fed1330f33f5650e" providerId="LiveId" clId="{5B9452C3-52B4-41E2-B974-D111C5168A68}" dt="2024-02-12T04:05:45.182" v="61"/>
          <ac:picMkLst>
            <pc:docMk/>
            <pc:sldMk cId="3575870363" sldId="266"/>
            <ac:picMk id="10" creationId="{590399FB-F390-9049-7E2A-8353DEAEB8DE}"/>
          </ac:picMkLst>
        </pc:picChg>
        <pc:picChg chg="add del mod ord">
          <ac:chgData name="Leonie Smith" userId="fed1330f33f5650e" providerId="LiveId" clId="{5B9452C3-52B4-41E2-B974-D111C5168A68}" dt="2024-02-12T04:05:54.375" v="62"/>
          <ac:picMkLst>
            <pc:docMk/>
            <pc:sldMk cId="3575870363" sldId="266"/>
            <ac:picMk id="13" creationId="{03010968-C6DA-5C49-B887-7DA80DA7B181}"/>
          </ac:picMkLst>
        </pc:picChg>
        <pc:picChg chg="add del mod">
          <ac:chgData name="Leonie Smith" userId="fed1330f33f5650e" providerId="LiveId" clId="{5B9452C3-52B4-41E2-B974-D111C5168A68}" dt="2024-02-12T04:05:56.609" v="64"/>
          <ac:picMkLst>
            <pc:docMk/>
            <pc:sldMk cId="3575870363" sldId="266"/>
            <ac:picMk id="14" creationId="{28E464A2-9277-498A-C3BC-1A3B831A4C66}"/>
          </ac:picMkLst>
        </pc:picChg>
        <pc:picChg chg="add del mod ord">
          <ac:chgData name="Leonie Smith" userId="fed1330f33f5650e" providerId="LiveId" clId="{5B9452C3-52B4-41E2-B974-D111C5168A68}" dt="2024-02-12T04:06:02.703" v="65"/>
          <ac:picMkLst>
            <pc:docMk/>
            <pc:sldMk cId="3575870363" sldId="266"/>
            <ac:picMk id="17" creationId="{D2FBAE24-015E-6ECB-4C7B-E7455B787542}"/>
          </ac:picMkLst>
        </pc:picChg>
        <pc:picChg chg="add del mod">
          <ac:chgData name="Leonie Smith" userId="fed1330f33f5650e" providerId="LiveId" clId="{5B9452C3-52B4-41E2-B974-D111C5168A68}" dt="2024-02-12T04:06:04.070" v="67"/>
          <ac:picMkLst>
            <pc:docMk/>
            <pc:sldMk cId="3575870363" sldId="266"/>
            <ac:picMk id="18" creationId="{0808D157-428D-7B1E-DE7C-0CCC77D39CA3}"/>
          </ac:picMkLst>
        </pc:picChg>
        <pc:picChg chg="add del mod ord">
          <ac:chgData name="Leonie Smith" userId="fed1330f33f5650e" providerId="LiveId" clId="{5B9452C3-52B4-41E2-B974-D111C5168A68}" dt="2024-02-12T04:06:18.547" v="68"/>
          <ac:picMkLst>
            <pc:docMk/>
            <pc:sldMk cId="3575870363" sldId="266"/>
            <ac:picMk id="21" creationId="{D80E3C03-DAFA-F1C2-5956-711110D7760A}"/>
          </ac:picMkLst>
        </pc:picChg>
        <pc:picChg chg="add mod">
          <ac:chgData name="Leonie Smith" userId="fed1330f33f5650e" providerId="LiveId" clId="{5B9452C3-52B4-41E2-B974-D111C5168A68}" dt="2024-02-12T04:06:18.547" v="68"/>
          <ac:picMkLst>
            <pc:docMk/>
            <pc:sldMk cId="3575870363" sldId="266"/>
            <ac:picMk id="22" creationId="{3F2F9E90-2CDC-10C9-A8F5-DCBEE9105DAC}"/>
          </ac:picMkLst>
        </pc:picChg>
      </pc:sldChg>
      <pc:sldChg chg="addSp modSp">
        <pc:chgData name="Leonie Smith" userId="fed1330f33f5650e" providerId="LiveId" clId="{5B9452C3-52B4-41E2-B974-D111C5168A68}" dt="2024-02-12T04:06:59.418" v="69"/>
        <pc:sldMkLst>
          <pc:docMk/>
          <pc:sldMk cId="4017137865" sldId="267"/>
        </pc:sldMkLst>
        <pc:picChg chg="add mod">
          <ac:chgData name="Leonie Smith" userId="fed1330f33f5650e" providerId="LiveId" clId="{5B9452C3-52B4-41E2-B974-D111C5168A68}" dt="2024-02-12T04:06:59.418" v="69"/>
          <ac:picMkLst>
            <pc:docMk/>
            <pc:sldMk cId="4017137865" sldId="267"/>
            <ac:picMk id="6" creationId="{A9119C10-17B5-DE17-5714-A7C26A5E823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38 </a:t>
            </a:r>
            <a:r>
              <a:rPr lang="en-US" sz="1200" b="1" i="0" u="none" strike="noStrike" baseline="0" dirty="0">
                <a:latin typeface="TimesNewRomanPS-BoldMT"/>
              </a:rPr>
              <a:t>The Teachings of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Eating with unclean hands - Matt 15:1-20; Mark 7:1-23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Deaf Man healed - Mark 7:31-37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Healing and feeding 4000 - Matthew 15:29-39; Mark 8:1-10 (Center)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Pharisees ask for a sign - Matt 16:1-4; Mark 8:11-13; Matt 12:38-42; Luke 11:29-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Yeast of the Pharisees - Matt 16:5-12; Mark 8:14-21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You are the Christ - Matt 16:13-20; Mark 8:27-30; Luke 9:18-21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Carry your Cross - Matt 16:21-28; Mark 8:31-38; Luke 9:22-27 (Left near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4168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38-5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074EF81-2A53-9953-152C-81822BD8E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1"/>
    </mc:Choice>
    <mc:Fallback xmlns="">
      <p:transition spd="slow" advTm="2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1CFB5B-5981-D425-43C7-650D6C38C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3765"/>
            <a:ext cx="12192000" cy="71717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1BAA87-C6C1-71E5-6954-FADA6214446C}"/>
              </a:ext>
            </a:extLst>
          </p:cNvPr>
          <p:cNvSpPr txBox="1"/>
          <p:nvPr/>
        </p:nvSpPr>
        <p:spPr>
          <a:xfrm>
            <a:off x="282755" y="330704"/>
            <a:ext cx="367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16: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Aware of their conversation, Jesus said, “You of little faith, why are you debating among yourselves about having no bread?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2C3C75-AD1C-69DC-4CA5-98E5EEF252E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वे आपस में विचार करने लगे, “हम तो रोटी नहीं लाए। इसलिए वह ऐसा कहता है।”</a:t>
            </a:r>
            <a:endParaRPr lang="en-IN" sz="36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81DF001-C9B4-7AAB-8B04-A226D7B65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8"/>
    </mc:Choice>
    <mc:Fallback xmlns="">
      <p:transition spd="slow" advTm="11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E0C94-E492-1BEE-BD27-C909E59F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389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5421BD-DDC6-FAAA-BAEF-D2C0821E90D5}"/>
              </a:ext>
            </a:extLst>
          </p:cNvPr>
          <p:cNvSpPr txBox="1"/>
          <p:nvPr/>
        </p:nvSpPr>
        <p:spPr>
          <a:xfrm>
            <a:off x="282755" y="330704"/>
            <a:ext cx="367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16: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Do you still not understand? Do you not remember the five loaves for the five thousand, and how many basketfuls you gathered?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2FD87E-9959-95EA-3CBF-3E9A9673C7A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क्या तुम अब तक नहीं समझे? और उन पाँच हजार की पाँच रोटी स्मरण नहीं करते, और न यह कि कितनी टोकरियाँ उठाई थीं?</a:t>
            </a:r>
            <a:endParaRPr lang="en-IN" sz="3600" dirty="0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6B6803B2-13B8-432B-58DD-44DEE433A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5"/>
    </mc:Choice>
    <mc:Fallback xmlns="">
      <p:transition spd="slow" advTm="13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145FB-BF00-1D33-A42D-340079DD9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5431" y="0"/>
            <a:ext cx="1294743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AF8DC0-0893-B102-E864-C02CB0276C4B}"/>
              </a:ext>
            </a:extLst>
          </p:cNvPr>
          <p:cNvSpPr txBox="1"/>
          <p:nvPr/>
        </p:nvSpPr>
        <p:spPr>
          <a:xfrm>
            <a:off x="282755" y="330704"/>
            <a:ext cx="367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16: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/>
              <a:t>10 Or the seven loaves for the four thousand, and how many basketfuls you gathered?</a:t>
            </a:r>
            <a:endParaRPr lang="en-IN" sz="8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F33D44-AE08-18B4-986A-47D75CC43DC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 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न उन चार हजार की सात रोटियाँ, और न यह कि कितने टोकरे उठाए गए थे?</a:t>
            </a:r>
            <a:endParaRPr lang="en-IN" sz="36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982882BB-66C9-5DF7-6919-67466BDA8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8"/>
    </mc:Choice>
    <mc:Fallback xmlns="">
      <p:transition spd="slow" advTm="7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57F94B-D083-4AAF-8932-B3A486F41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98233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3D6E4-CCE2-9487-838E-B22699FCC740}"/>
              </a:ext>
            </a:extLst>
          </p:cNvPr>
          <p:cNvSpPr txBox="1"/>
          <p:nvPr/>
        </p:nvSpPr>
        <p:spPr>
          <a:xfrm>
            <a:off x="9892271" y="330704"/>
            <a:ext cx="367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16: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How do you not understand that I was not telling you about bread? But beware of the leaven of the Pharisees and Sadducees.”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0E4663-C8E4-5174-6FEF-D9A6D4E4BDB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तुम क्यों नहीं समझते कि मैंने तुम से रोटियों के विषय में नहीं कहा? परन्तु फरीसियों और सदूकियों के ख़मीर से सावधान रहना।”</a:t>
            </a:r>
            <a:endParaRPr lang="en-IN" sz="3600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92A3B69C-79F7-7C87-91C8-43A8ABDAB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5"/>
    </mc:Choice>
    <mc:Fallback xmlns="">
      <p:transition spd="slow" advTm="9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774AA1-0A39-8972-AE86-AB48A3788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7393"/>
            <a:ext cx="12192000" cy="70653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5A44B3-F77E-62C8-1AA0-76C585C9DFFE}"/>
              </a:ext>
            </a:extLst>
          </p:cNvPr>
          <p:cNvSpPr txBox="1"/>
          <p:nvPr/>
        </p:nvSpPr>
        <p:spPr>
          <a:xfrm>
            <a:off x="282755" y="330704"/>
            <a:ext cx="367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16: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they understood that He was not telling them to beware of the leaven used in bread, but of the teaching of the Pharisees and Sadducees.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4342C5-7F31-A6E4-7D73-190D7AF44E5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उनको समझ में आया, कि उसने रोटी के ख़मीर से नहीं, पर फरीसियों और सदूकियों की शिक्षा से सावधान रहने को कहा था।</a:t>
            </a:r>
            <a:endParaRPr lang="en-IN" sz="38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A46C21B-C223-8E11-A71E-E482E6A29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0"/>
    </mc:Choice>
    <mc:Fallback xmlns="">
      <p:transition spd="slow" advTm="12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5E1732-7EC3-39DA-8D99-E6C28F2E1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1487" y="0"/>
            <a:ext cx="126134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7538EB-A46A-2AD5-E4AD-23313A48DCE1}"/>
              </a:ext>
            </a:extLst>
          </p:cNvPr>
          <p:cNvSpPr txBox="1"/>
          <p:nvPr/>
        </p:nvSpPr>
        <p:spPr>
          <a:xfrm>
            <a:off x="572344" y="4479363"/>
            <a:ext cx="4897431" cy="1194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फरीसियों का ख़मीर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–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मत्ती 16:5-12;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मरकुस 8:14-21</a:t>
            </a:r>
            <a:endParaRPr lang="en-IN" sz="3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02930D-2FA8-FAC1-E2E5-CFC6BE108944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942F68-F175-6323-0A6E-014B32BFC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487" y="0"/>
            <a:ext cx="126134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FF90A5-7B20-2CF9-522A-0D1D8CAE73A8}"/>
              </a:ext>
            </a:extLst>
          </p:cNvPr>
          <p:cNvSpPr txBox="1"/>
          <p:nvPr/>
        </p:nvSpPr>
        <p:spPr>
          <a:xfrm>
            <a:off x="282755" y="330704"/>
            <a:ext cx="367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16: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Yeast of the Pharisees - Matt 16:5-12; Mark 8:14-21 </a:t>
            </a:r>
            <a:endParaRPr lang="en-IN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BD3DB9-7504-C279-C485-BA373521468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/>
              <a:t>फरीसियों का ख़मीर - मैट 16:5-12; मरकुस 8:14-21</a:t>
            </a:r>
            <a:endParaRPr lang="en-IN" sz="48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E385DD7-7D19-F8B6-D67A-C05A3BF9D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7"/>
    </mc:Choice>
    <mc:Fallback xmlns="">
      <p:transition spd="slow" advTm="2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A79DF-5895-52AD-3042-479E979BF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487" y="0"/>
            <a:ext cx="126134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A0656C-E732-B293-5D43-5DDF035993EE}"/>
              </a:ext>
            </a:extLst>
          </p:cNvPr>
          <p:cNvSpPr txBox="1"/>
          <p:nvPr/>
        </p:nvSpPr>
        <p:spPr>
          <a:xfrm>
            <a:off x="572344" y="4479363"/>
            <a:ext cx="4897431" cy="11947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फरीसियों का ख़मीर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–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मत्ती 16:5-12;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मरकुस 8:14-21</a:t>
            </a:r>
            <a:endParaRPr lang="en-I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Matthew 16:5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they crossed to the other side, the disciples forgot to take bread.</a:t>
            </a:r>
            <a:endParaRPr lang="en-IN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776016-9A60-C256-944C-42C9CCF9717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मत्ती 16:5</a:t>
            </a:r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झील की दूसरी ओर पहुंचने पर शिष्यों ने पाया कि वे अपने साथ भोजन रखना भूल गए थे.</a:t>
            </a:r>
            <a:endParaRPr lang="en-IN" sz="3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8A9A3CE-0790-77A0-14DE-9D191E4E8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4"/>
    </mc:Choice>
    <mc:Fallback xmlns="">
      <p:transition spd="slow" advTm="8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751F6-08C0-E2DF-E7C7-839718DC0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6656" y="-294321"/>
            <a:ext cx="12868656" cy="7152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81FE71-F316-7923-9179-2C2F6023AA72}"/>
              </a:ext>
            </a:extLst>
          </p:cNvPr>
          <p:cNvSpPr txBox="1"/>
          <p:nvPr/>
        </p:nvSpPr>
        <p:spPr>
          <a:xfrm>
            <a:off x="282755" y="330704"/>
            <a:ext cx="367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TimesNewRomanPSMT"/>
              </a:rPr>
              <a:t> 16:5</a:t>
            </a:r>
            <a:endParaRPr lang="bo-CN" sz="28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“Watch out!” Jesus told them. “Beware of the leaven of the Pharisees and Sadducees.”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80658E-67C5-4BBD-A700-E497EFC34F2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hi-IN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उसी समय येशु ने उन्हें चेतावनी देते हुए कहा, “फ़रीसियों और सदूकियों के खमीर से सावधान रहना.”</a:t>
            </a:r>
            <a:endParaRPr lang="en-IN" sz="3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DAC87EA-FB0A-C795-DCE7-96A640FB6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2"/>
    </mc:Choice>
    <mc:Fallback xmlns="">
      <p:transition spd="slow" advTm="9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E2255D-7356-6E0E-7E8A-1FDC1BF85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0000" y="0"/>
            <a:ext cx="1285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09F26A-F02A-1DB9-3DE7-877CAB72A77E}"/>
              </a:ext>
            </a:extLst>
          </p:cNvPr>
          <p:cNvSpPr txBox="1"/>
          <p:nvPr/>
        </p:nvSpPr>
        <p:spPr>
          <a:xfrm>
            <a:off x="282755" y="330704"/>
            <a:ext cx="3672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16: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/>
              <a:t>7They discussed this among themselves and concluded, “It is because we did not bring any bread.”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8AF69E-B3D1-3AF7-9D3C-EFC2E5DA5FC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 </a:t>
            </a:r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इस पर शिष्य आपस में विचार-विमर्श करने लगे, “क्या प्रभु ने यह इसलिये कहा है कि हम भोजन साथ लाना भूल गए?”</a:t>
            </a:r>
            <a:endParaRPr lang="en-IN" sz="32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923AE1A-74D3-9FAF-81DD-3B2554764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5"/>
    </mc:Choice>
    <mc:Fallback xmlns="">
      <p:transition spd="slow" advTm="9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717</Words>
  <Application>Microsoft Office PowerPoint</Application>
  <PresentationFormat>Widescreen</PresentationFormat>
  <Paragraphs>51</Paragraphs>
  <Slides>20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Inter</vt:lpstr>
      <vt:lpstr>Mangal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38-5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31</cp:revision>
  <dcterms:created xsi:type="dcterms:W3CDTF">2022-09-30T06:26:14Z</dcterms:created>
  <dcterms:modified xsi:type="dcterms:W3CDTF">2024-08-05T17:48:30Z</dcterms:modified>
</cp:coreProperties>
</file>