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42BF05-7267-4B92-AAA3-8B514D74EB0C}" v="29" dt="2024-02-12T04:20:07.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710" autoAdjust="0"/>
  </p:normalViewPr>
  <p:slideViewPr>
    <p:cSldViewPr snapToGrid="0">
      <p:cViewPr varScale="1">
        <p:scale>
          <a:sx n="58" d="100"/>
          <a:sy n="58" d="100"/>
        </p:scale>
        <p:origin x="96" y="10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A074500-AFB8-455E-8EB3-699068FCDEC4}"/>
    <pc:docChg chg="modSld">
      <pc:chgData name="Alfred Smith" userId="3c60a3631c0db8ad" providerId="LiveId" clId="{1A074500-AFB8-455E-8EB3-699068FCDEC4}" dt="2023-01-25T14:50:28.831" v="0"/>
      <pc:docMkLst>
        <pc:docMk/>
      </pc:docMkLst>
      <pc:sldChg chg="modSp mod">
        <pc:chgData name="Alfred Smith" userId="3c60a3631c0db8ad" providerId="LiveId" clId="{1A074500-AFB8-455E-8EB3-699068FCDEC4}" dt="2023-01-25T14:50:28.831" v="0"/>
        <pc:sldMkLst>
          <pc:docMk/>
          <pc:sldMk cId="1499918570" sldId="257"/>
        </pc:sldMkLst>
        <pc:spChg chg="mod">
          <ac:chgData name="Alfred Smith" userId="3c60a3631c0db8ad" providerId="LiveId" clId="{1A074500-AFB8-455E-8EB3-699068FCDEC4}" dt="2023-01-25T14:50:28.831" v="0"/>
          <ac:spMkLst>
            <pc:docMk/>
            <pc:sldMk cId="1499918570" sldId="257"/>
            <ac:spMk id="3" creationId="{0228937D-0D81-2DA1-1C55-FD99B23FE1AE}"/>
          </ac:spMkLst>
        </pc:spChg>
      </pc:sldChg>
    </pc:docChg>
  </pc:docChgLst>
  <pc:docChgLst>
    <pc:chgData name="Alfred Smith" userId="3c60a3631c0db8ad" providerId="LiveId" clId="{11D7C906-D44C-4ED2-A7DE-163B86C30C78}"/>
    <pc:docChg chg="custSel modSld">
      <pc:chgData name="Alfred Smith" userId="3c60a3631c0db8ad" providerId="LiveId" clId="{11D7C906-D44C-4ED2-A7DE-163B86C30C78}" dt="2023-01-13T13:18:20.993" v="44"/>
      <pc:docMkLst>
        <pc:docMk/>
      </pc:docMkLst>
      <pc:sldChg chg="delSp modSp mod modTransition modAnim">
        <pc:chgData name="Alfred Smith" userId="3c60a3631c0db8ad" providerId="LiveId" clId="{11D7C906-D44C-4ED2-A7DE-163B86C30C78}" dt="2023-01-13T13:17:52.016" v="36"/>
        <pc:sldMkLst>
          <pc:docMk/>
          <pc:sldMk cId="1499918570" sldId="257"/>
        </pc:sldMkLst>
        <pc:spChg chg="mod">
          <ac:chgData name="Alfred Smith" userId="3c60a3631c0db8ad" providerId="LiveId" clId="{11D7C906-D44C-4ED2-A7DE-163B86C30C78}" dt="2023-01-13T13:17:52.016" v="36"/>
          <ac:spMkLst>
            <pc:docMk/>
            <pc:sldMk cId="1499918570" sldId="257"/>
            <ac:spMk id="3" creationId="{0228937D-0D81-2DA1-1C55-FD99B23FE1AE}"/>
          </ac:spMkLst>
        </pc:spChg>
        <pc:picChg chg="del">
          <ac:chgData name="Alfred Smith" userId="3c60a3631c0db8ad" providerId="LiveId" clId="{11D7C906-D44C-4ED2-A7DE-163B86C30C78}" dt="2023-01-13T13:16:46.705" v="27"/>
          <ac:picMkLst>
            <pc:docMk/>
            <pc:sldMk cId="1499918570" sldId="257"/>
            <ac:picMk id="5" creationId="{076D84E6-DD46-905F-0B4D-30CF56E0C539}"/>
          </ac:picMkLst>
        </pc:picChg>
      </pc:sldChg>
      <pc:sldChg chg="modSp mod modTransition">
        <pc:chgData name="Alfred Smith" userId="3c60a3631c0db8ad" providerId="LiveId" clId="{11D7C906-D44C-4ED2-A7DE-163B86C30C78}" dt="2023-01-13T13:16:46.705" v="27"/>
        <pc:sldMkLst>
          <pc:docMk/>
          <pc:sldMk cId="3788111665" sldId="258"/>
        </pc:sldMkLst>
        <pc:spChg chg="mod">
          <ac:chgData name="Alfred Smith" userId="3c60a3631c0db8ad" providerId="LiveId" clId="{11D7C906-D44C-4ED2-A7DE-163B86C30C78}" dt="2023-01-13T13:14:38.281" v="4" actId="14100"/>
          <ac:spMkLst>
            <pc:docMk/>
            <pc:sldMk cId="3788111665" sldId="258"/>
            <ac:spMk id="2" creationId="{B09500D2-8718-AB57-C8CB-1FC0BF368A2C}"/>
          </ac:spMkLst>
        </pc:spChg>
      </pc:sldChg>
      <pc:sldChg chg="addSp delSp modSp mod modTransition modAnim">
        <pc:chgData name="Alfred Smith" userId="3c60a3631c0db8ad" providerId="LiveId" clId="{11D7C906-D44C-4ED2-A7DE-163B86C30C78}" dt="2023-01-13T13:18:05.688" v="37"/>
        <pc:sldMkLst>
          <pc:docMk/>
          <pc:sldMk cId="454763615" sldId="259"/>
        </pc:sldMkLst>
        <pc:spChg chg="add mod">
          <ac:chgData name="Alfred Smith" userId="3c60a3631c0db8ad" providerId="LiveId" clId="{11D7C906-D44C-4ED2-A7DE-163B86C30C78}" dt="2023-01-13T13:18:05.688" v="37"/>
          <ac:spMkLst>
            <pc:docMk/>
            <pc:sldMk cId="454763615" sldId="259"/>
            <ac:spMk id="2" creationId="{8D7EA86C-A898-342E-4FCD-C7B6929E140B}"/>
          </ac:spMkLst>
        </pc:spChg>
        <pc:spChg chg="del">
          <ac:chgData name="Alfred Smith" userId="3c60a3631c0db8ad" providerId="LiveId" clId="{11D7C906-D44C-4ED2-A7DE-163B86C30C78}" dt="2023-01-13T13:17:06" v="28" actId="478"/>
          <ac:spMkLst>
            <pc:docMk/>
            <pc:sldMk cId="454763615" sldId="259"/>
            <ac:spMk id="3" creationId="{A58184BD-88F1-BA02-40C1-D8403D0EEC0D}"/>
          </ac:spMkLst>
        </pc:spChg>
        <pc:picChg chg="del">
          <ac:chgData name="Alfred Smith" userId="3c60a3631c0db8ad" providerId="LiveId" clId="{11D7C906-D44C-4ED2-A7DE-163B86C30C78}" dt="2023-01-13T13:16:46.705" v="27"/>
          <ac:picMkLst>
            <pc:docMk/>
            <pc:sldMk cId="454763615" sldId="259"/>
            <ac:picMk id="5" creationId="{BAABF54E-1DCB-A43A-2F0A-6BD1184D0AA0}"/>
          </ac:picMkLst>
        </pc:picChg>
      </pc:sldChg>
      <pc:sldChg chg="addSp delSp modSp mod modTransition modAnim">
        <pc:chgData name="Alfred Smith" userId="3c60a3631c0db8ad" providerId="LiveId" clId="{11D7C906-D44C-4ED2-A7DE-163B86C30C78}" dt="2023-01-13T13:18:10.829" v="38"/>
        <pc:sldMkLst>
          <pc:docMk/>
          <pc:sldMk cId="2346136586" sldId="260"/>
        </pc:sldMkLst>
        <pc:spChg chg="add mod">
          <ac:chgData name="Alfred Smith" userId="3c60a3631c0db8ad" providerId="LiveId" clId="{11D7C906-D44C-4ED2-A7DE-163B86C30C78}" dt="2023-01-13T13:18:10.829" v="38"/>
          <ac:spMkLst>
            <pc:docMk/>
            <pc:sldMk cId="2346136586" sldId="260"/>
            <ac:spMk id="2" creationId="{6F3074D9-1378-4D84-4185-ECF4FEF7055B}"/>
          </ac:spMkLst>
        </pc:spChg>
        <pc:spChg chg="del">
          <ac:chgData name="Alfred Smith" userId="3c60a3631c0db8ad" providerId="LiveId" clId="{11D7C906-D44C-4ED2-A7DE-163B86C30C78}" dt="2023-01-13T13:17:08.592" v="29" actId="478"/>
          <ac:spMkLst>
            <pc:docMk/>
            <pc:sldMk cId="2346136586" sldId="260"/>
            <ac:spMk id="3" creationId="{A58184BD-88F1-BA02-40C1-D8403D0EEC0D}"/>
          </ac:spMkLst>
        </pc:spChg>
        <pc:picChg chg="del">
          <ac:chgData name="Alfred Smith" userId="3c60a3631c0db8ad" providerId="LiveId" clId="{11D7C906-D44C-4ED2-A7DE-163B86C30C78}" dt="2023-01-13T13:16:46.705" v="27"/>
          <ac:picMkLst>
            <pc:docMk/>
            <pc:sldMk cId="2346136586" sldId="260"/>
            <ac:picMk id="11" creationId="{D7AA60EC-81F8-9C2D-1D7E-E0F69C17A2E4}"/>
          </ac:picMkLst>
        </pc:picChg>
      </pc:sldChg>
      <pc:sldChg chg="addSp delSp modSp mod modTransition modAnim">
        <pc:chgData name="Alfred Smith" userId="3c60a3631c0db8ad" providerId="LiveId" clId="{11D7C906-D44C-4ED2-A7DE-163B86C30C78}" dt="2023-01-13T13:18:12.832" v="39"/>
        <pc:sldMkLst>
          <pc:docMk/>
          <pc:sldMk cId="4037329247" sldId="261"/>
        </pc:sldMkLst>
        <pc:spChg chg="add mod">
          <ac:chgData name="Alfred Smith" userId="3c60a3631c0db8ad" providerId="LiveId" clId="{11D7C906-D44C-4ED2-A7DE-163B86C30C78}" dt="2023-01-13T13:18:12.832" v="39"/>
          <ac:spMkLst>
            <pc:docMk/>
            <pc:sldMk cId="4037329247" sldId="261"/>
            <ac:spMk id="2" creationId="{6E6628A0-0CA3-DBF6-65B1-DAA5493D4881}"/>
          </ac:spMkLst>
        </pc:spChg>
        <pc:spChg chg="del">
          <ac:chgData name="Alfred Smith" userId="3c60a3631c0db8ad" providerId="LiveId" clId="{11D7C906-D44C-4ED2-A7DE-163B86C30C78}" dt="2023-01-13T13:17:10.761" v="30" actId="478"/>
          <ac:spMkLst>
            <pc:docMk/>
            <pc:sldMk cId="4037329247" sldId="261"/>
            <ac:spMk id="3" creationId="{A58184BD-88F1-BA02-40C1-D8403D0EEC0D}"/>
          </ac:spMkLst>
        </pc:spChg>
        <pc:picChg chg="del">
          <ac:chgData name="Alfred Smith" userId="3c60a3631c0db8ad" providerId="LiveId" clId="{11D7C906-D44C-4ED2-A7DE-163B86C30C78}" dt="2023-01-13T13:16:46.705" v="27"/>
          <ac:picMkLst>
            <pc:docMk/>
            <pc:sldMk cId="4037329247" sldId="261"/>
            <ac:picMk id="6" creationId="{EB19E625-3713-DB61-981C-3D2402F0C112}"/>
          </ac:picMkLst>
        </pc:picChg>
      </pc:sldChg>
      <pc:sldChg chg="addSp delSp modSp mod modTransition modAnim">
        <pc:chgData name="Alfred Smith" userId="3c60a3631c0db8ad" providerId="LiveId" clId="{11D7C906-D44C-4ED2-A7DE-163B86C30C78}" dt="2023-01-13T13:18:14.572" v="40"/>
        <pc:sldMkLst>
          <pc:docMk/>
          <pc:sldMk cId="1909638311" sldId="262"/>
        </pc:sldMkLst>
        <pc:spChg chg="add mod">
          <ac:chgData name="Alfred Smith" userId="3c60a3631c0db8ad" providerId="LiveId" clId="{11D7C906-D44C-4ED2-A7DE-163B86C30C78}" dt="2023-01-13T13:18:14.572" v="40"/>
          <ac:spMkLst>
            <pc:docMk/>
            <pc:sldMk cId="1909638311" sldId="262"/>
            <ac:spMk id="2" creationId="{8EB219B6-1F5D-1A3D-B683-A72FEC0A9F72}"/>
          </ac:spMkLst>
        </pc:spChg>
        <pc:spChg chg="del">
          <ac:chgData name="Alfred Smith" userId="3c60a3631c0db8ad" providerId="LiveId" clId="{11D7C906-D44C-4ED2-A7DE-163B86C30C78}" dt="2023-01-13T13:17:12.508" v="31" actId="478"/>
          <ac:spMkLst>
            <pc:docMk/>
            <pc:sldMk cId="1909638311" sldId="262"/>
            <ac:spMk id="3" creationId="{A58184BD-88F1-BA02-40C1-D8403D0EEC0D}"/>
          </ac:spMkLst>
        </pc:spChg>
        <pc:picChg chg="del">
          <ac:chgData name="Alfred Smith" userId="3c60a3631c0db8ad" providerId="LiveId" clId="{11D7C906-D44C-4ED2-A7DE-163B86C30C78}" dt="2023-01-13T13:16:46.705" v="27"/>
          <ac:picMkLst>
            <pc:docMk/>
            <pc:sldMk cId="1909638311" sldId="262"/>
            <ac:picMk id="5" creationId="{B71B3CFA-9322-C6C1-1850-3335AE692923}"/>
          </ac:picMkLst>
        </pc:picChg>
      </pc:sldChg>
      <pc:sldChg chg="addSp delSp modSp mod modTransition modAnim">
        <pc:chgData name="Alfred Smith" userId="3c60a3631c0db8ad" providerId="LiveId" clId="{11D7C906-D44C-4ED2-A7DE-163B86C30C78}" dt="2023-01-13T13:18:16.247" v="41"/>
        <pc:sldMkLst>
          <pc:docMk/>
          <pc:sldMk cId="641208035" sldId="263"/>
        </pc:sldMkLst>
        <pc:spChg chg="add mod">
          <ac:chgData name="Alfred Smith" userId="3c60a3631c0db8ad" providerId="LiveId" clId="{11D7C906-D44C-4ED2-A7DE-163B86C30C78}" dt="2023-01-13T13:18:16.247" v="41"/>
          <ac:spMkLst>
            <pc:docMk/>
            <pc:sldMk cId="641208035" sldId="263"/>
            <ac:spMk id="2" creationId="{AE001953-21DD-2D9D-E4C3-5DDCBF5913BA}"/>
          </ac:spMkLst>
        </pc:spChg>
        <pc:spChg chg="del">
          <ac:chgData name="Alfred Smith" userId="3c60a3631c0db8ad" providerId="LiveId" clId="{11D7C906-D44C-4ED2-A7DE-163B86C30C78}" dt="2023-01-13T13:17:14.276" v="32" actId="478"/>
          <ac:spMkLst>
            <pc:docMk/>
            <pc:sldMk cId="641208035" sldId="263"/>
            <ac:spMk id="3" creationId="{A58184BD-88F1-BA02-40C1-D8403D0EEC0D}"/>
          </ac:spMkLst>
        </pc:spChg>
        <pc:picChg chg="del">
          <ac:chgData name="Alfred Smith" userId="3c60a3631c0db8ad" providerId="LiveId" clId="{11D7C906-D44C-4ED2-A7DE-163B86C30C78}" dt="2023-01-13T13:16:46.705" v="27"/>
          <ac:picMkLst>
            <pc:docMk/>
            <pc:sldMk cId="641208035" sldId="263"/>
            <ac:picMk id="7" creationId="{C2243DBB-E833-07AB-0404-CC46F2D26C76}"/>
          </ac:picMkLst>
        </pc:picChg>
      </pc:sldChg>
      <pc:sldChg chg="addSp delSp modSp mod modTransition modAnim">
        <pc:chgData name="Alfred Smith" userId="3c60a3631c0db8ad" providerId="LiveId" clId="{11D7C906-D44C-4ED2-A7DE-163B86C30C78}" dt="2023-01-13T13:18:17.795" v="42"/>
        <pc:sldMkLst>
          <pc:docMk/>
          <pc:sldMk cId="4044745628" sldId="264"/>
        </pc:sldMkLst>
        <pc:spChg chg="add mod">
          <ac:chgData name="Alfred Smith" userId="3c60a3631c0db8ad" providerId="LiveId" clId="{11D7C906-D44C-4ED2-A7DE-163B86C30C78}" dt="2023-01-13T13:18:17.795" v="42"/>
          <ac:spMkLst>
            <pc:docMk/>
            <pc:sldMk cId="4044745628" sldId="264"/>
            <ac:spMk id="2" creationId="{EE8E83E2-1304-1260-E2AB-45F28BE819D8}"/>
          </ac:spMkLst>
        </pc:spChg>
        <pc:spChg chg="del">
          <ac:chgData name="Alfred Smith" userId="3c60a3631c0db8ad" providerId="LiveId" clId="{11D7C906-D44C-4ED2-A7DE-163B86C30C78}" dt="2023-01-13T13:17:16.269" v="33" actId="478"/>
          <ac:spMkLst>
            <pc:docMk/>
            <pc:sldMk cId="4044745628" sldId="264"/>
            <ac:spMk id="3" creationId="{A58184BD-88F1-BA02-40C1-D8403D0EEC0D}"/>
          </ac:spMkLst>
        </pc:spChg>
        <pc:picChg chg="del">
          <ac:chgData name="Alfred Smith" userId="3c60a3631c0db8ad" providerId="LiveId" clId="{11D7C906-D44C-4ED2-A7DE-163B86C30C78}" dt="2023-01-13T13:16:46.705" v="27"/>
          <ac:picMkLst>
            <pc:docMk/>
            <pc:sldMk cId="4044745628" sldId="264"/>
            <ac:picMk id="10" creationId="{52C62C87-C78D-657C-8D38-103B69E30465}"/>
          </ac:picMkLst>
        </pc:picChg>
      </pc:sldChg>
      <pc:sldChg chg="addSp delSp modSp mod modTransition modAnim">
        <pc:chgData name="Alfred Smith" userId="3c60a3631c0db8ad" providerId="LiveId" clId="{11D7C906-D44C-4ED2-A7DE-163B86C30C78}" dt="2023-01-13T13:18:19.359" v="43"/>
        <pc:sldMkLst>
          <pc:docMk/>
          <pc:sldMk cId="978260341" sldId="265"/>
        </pc:sldMkLst>
        <pc:spChg chg="add mod">
          <ac:chgData name="Alfred Smith" userId="3c60a3631c0db8ad" providerId="LiveId" clId="{11D7C906-D44C-4ED2-A7DE-163B86C30C78}" dt="2023-01-13T13:18:19.359" v="43"/>
          <ac:spMkLst>
            <pc:docMk/>
            <pc:sldMk cId="978260341" sldId="265"/>
            <ac:spMk id="2" creationId="{19D43FD1-017F-19CD-DF30-46310D20EF07}"/>
          </ac:spMkLst>
        </pc:spChg>
        <pc:spChg chg="del">
          <ac:chgData name="Alfred Smith" userId="3c60a3631c0db8ad" providerId="LiveId" clId="{11D7C906-D44C-4ED2-A7DE-163B86C30C78}" dt="2023-01-13T13:17:18.057" v="34" actId="478"/>
          <ac:spMkLst>
            <pc:docMk/>
            <pc:sldMk cId="978260341" sldId="265"/>
            <ac:spMk id="3" creationId="{A58184BD-88F1-BA02-40C1-D8403D0EEC0D}"/>
          </ac:spMkLst>
        </pc:spChg>
        <pc:picChg chg="del">
          <ac:chgData name="Alfred Smith" userId="3c60a3631c0db8ad" providerId="LiveId" clId="{11D7C906-D44C-4ED2-A7DE-163B86C30C78}" dt="2023-01-13T13:16:46.705" v="27"/>
          <ac:picMkLst>
            <pc:docMk/>
            <pc:sldMk cId="978260341" sldId="265"/>
            <ac:picMk id="5" creationId="{A12DC0B0-5397-A806-D41C-758F1D1CDC9D}"/>
          </ac:picMkLst>
        </pc:picChg>
      </pc:sldChg>
      <pc:sldChg chg="addSp delSp modSp mod modTransition modAnim">
        <pc:chgData name="Alfred Smith" userId="3c60a3631c0db8ad" providerId="LiveId" clId="{11D7C906-D44C-4ED2-A7DE-163B86C30C78}" dt="2023-01-13T13:18:20.993" v="44"/>
        <pc:sldMkLst>
          <pc:docMk/>
          <pc:sldMk cId="3575870363" sldId="266"/>
        </pc:sldMkLst>
        <pc:spChg chg="del">
          <ac:chgData name="Alfred Smith" userId="3c60a3631c0db8ad" providerId="LiveId" clId="{11D7C906-D44C-4ED2-A7DE-163B86C30C78}" dt="2023-01-13T13:17:19.645" v="35" actId="478"/>
          <ac:spMkLst>
            <pc:docMk/>
            <pc:sldMk cId="3575870363" sldId="266"/>
            <ac:spMk id="3" creationId="{A58184BD-88F1-BA02-40C1-D8403D0EEC0D}"/>
          </ac:spMkLst>
        </pc:spChg>
        <pc:spChg chg="add mod">
          <ac:chgData name="Alfred Smith" userId="3c60a3631c0db8ad" providerId="LiveId" clId="{11D7C906-D44C-4ED2-A7DE-163B86C30C78}" dt="2023-01-13T13:18:20.993" v="44"/>
          <ac:spMkLst>
            <pc:docMk/>
            <pc:sldMk cId="3575870363" sldId="266"/>
            <ac:spMk id="5" creationId="{516BB804-2877-F2B0-8995-94C6E4381BE5}"/>
          </ac:spMkLst>
        </pc:spChg>
        <pc:picChg chg="del">
          <ac:chgData name="Alfred Smith" userId="3c60a3631c0db8ad" providerId="LiveId" clId="{11D7C906-D44C-4ED2-A7DE-163B86C30C78}" dt="2023-01-13T13:16:46.705" v="27"/>
          <ac:picMkLst>
            <pc:docMk/>
            <pc:sldMk cId="3575870363" sldId="266"/>
            <ac:picMk id="2" creationId="{14F3B944-69B6-599E-0433-CBB447943122}"/>
          </ac:picMkLst>
        </pc:picChg>
      </pc:sldChg>
      <pc:sldChg chg="addSp delSp modSp mod modTransition">
        <pc:chgData name="Alfred Smith" userId="3c60a3631c0db8ad" providerId="LiveId" clId="{11D7C906-D44C-4ED2-A7DE-163B86C30C78}" dt="2023-01-13T13:16:46.705" v="27"/>
        <pc:sldMkLst>
          <pc:docMk/>
          <pc:sldMk cId="4120481681" sldId="270"/>
        </pc:sldMkLst>
        <pc:spChg chg="del">
          <ac:chgData name="Alfred Smith" userId="3c60a3631c0db8ad" providerId="LiveId" clId="{11D7C906-D44C-4ED2-A7DE-163B86C30C78}" dt="2023-01-13T13:15:00.919" v="5" actId="478"/>
          <ac:spMkLst>
            <pc:docMk/>
            <pc:sldMk cId="4120481681" sldId="270"/>
            <ac:spMk id="3" creationId="{FEE9A221-3B4D-A562-0643-97A21DCE037F}"/>
          </ac:spMkLst>
        </pc:spChg>
        <pc:spChg chg="add mod">
          <ac:chgData name="Alfred Smith" userId="3c60a3631c0db8ad" providerId="LiveId" clId="{11D7C906-D44C-4ED2-A7DE-163B86C30C78}" dt="2023-01-13T13:15:32.005" v="9" actId="20577"/>
          <ac:spMkLst>
            <pc:docMk/>
            <pc:sldMk cId="4120481681" sldId="270"/>
            <ac:spMk id="4" creationId="{AE1E07E1-CEA8-F465-E13F-6B1196AAB127}"/>
          </ac:spMkLst>
        </pc:spChg>
      </pc:sldChg>
      <pc:sldChg chg="modSp mod modTransition">
        <pc:chgData name="Alfred Smith" userId="3c60a3631c0db8ad" providerId="LiveId" clId="{11D7C906-D44C-4ED2-A7DE-163B86C30C78}" dt="2023-01-13T13:16:46.705" v="27"/>
        <pc:sldMkLst>
          <pc:docMk/>
          <pc:sldMk cId="939110669" sldId="271"/>
        </pc:sldMkLst>
        <pc:spChg chg="mod">
          <ac:chgData name="Alfred Smith" userId="3c60a3631c0db8ad" providerId="LiveId" clId="{11D7C906-D44C-4ED2-A7DE-163B86C30C78}" dt="2023-01-13T13:15:42.873" v="11" actId="14100"/>
          <ac:spMkLst>
            <pc:docMk/>
            <pc:sldMk cId="939110669" sldId="271"/>
            <ac:spMk id="2" creationId="{D3EFC5B0-60BB-B452-104F-B49F5D404F80}"/>
          </ac:spMkLst>
        </pc:spChg>
      </pc:sldChg>
      <pc:sldChg chg="modSp mod modTransition">
        <pc:chgData name="Alfred Smith" userId="3c60a3631c0db8ad" providerId="LiveId" clId="{11D7C906-D44C-4ED2-A7DE-163B86C30C78}" dt="2023-01-13T13:16:46.705" v="27"/>
        <pc:sldMkLst>
          <pc:docMk/>
          <pc:sldMk cId="4024569785" sldId="272"/>
        </pc:sldMkLst>
        <pc:spChg chg="mod">
          <ac:chgData name="Alfred Smith" userId="3c60a3631c0db8ad" providerId="LiveId" clId="{11D7C906-D44C-4ED2-A7DE-163B86C30C78}" dt="2023-01-13T13:15:54.847" v="15" actId="14100"/>
          <ac:spMkLst>
            <pc:docMk/>
            <pc:sldMk cId="4024569785" sldId="272"/>
            <ac:spMk id="2" creationId="{70D27287-2D5F-EC48-6DE2-83374DA809DC}"/>
          </ac:spMkLst>
        </pc:spChg>
      </pc:sldChg>
      <pc:sldChg chg="modSp mod modTransition">
        <pc:chgData name="Alfred Smith" userId="3c60a3631c0db8ad" providerId="LiveId" clId="{11D7C906-D44C-4ED2-A7DE-163B86C30C78}" dt="2023-01-13T13:16:46.705" v="27"/>
        <pc:sldMkLst>
          <pc:docMk/>
          <pc:sldMk cId="487179600" sldId="273"/>
        </pc:sldMkLst>
        <pc:spChg chg="mod">
          <ac:chgData name="Alfred Smith" userId="3c60a3631c0db8ad" providerId="LiveId" clId="{11D7C906-D44C-4ED2-A7DE-163B86C30C78}" dt="2023-01-13T13:16:03.797" v="18" actId="14100"/>
          <ac:spMkLst>
            <pc:docMk/>
            <pc:sldMk cId="487179600" sldId="273"/>
            <ac:spMk id="2" creationId="{3B8BCB54-A20B-61D4-3CCD-5BF7E179A604}"/>
          </ac:spMkLst>
        </pc:spChg>
      </pc:sldChg>
      <pc:sldChg chg="modSp mod modTransition">
        <pc:chgData name="Alfred Smith" userId="3c60a3631c0db8ad" providerId="LiveId" clId="{11D7C906-D44C-4ED2-A7DE-163B86C30C78}" dt="2023-01-13T13:16:46.705" v="27"/>
        <pc:sldMkLst>
          <pc:docMk/>
          <pc:sldMk cId="2168401200" sldId="274"/>
        </pc:sldMkLst>
        <pc:spChg chg="mod">
          <ac:chgData name="Alfred Smith" userId="3c60a3631c0db8ad" providerId="LiveId" clId="{11D7C906-D44C-4ED2-A7DE-163B86C30C78}" dt="2023-01-13T13:16:09.474" v="20" actId="14100"/>
          <ac:spMkLst>
            <pc:docMk/>
            <pc:sldMk cId="2168401200" sldId="274"/>
            <ac:spMk id="2" creationId="{2276257A-6964-55CF-8E75-7385E2F01CE6}"/>
          </ac:spMkLst>
        </pc:spChg>
      </pc:sldChg>
      <pc:sldChg chg="modSp mod modTransition">
        <pc:chgData name="Alfred Smith" userId="3c60a3631c0db8ad" providerId="LiveId" clId="{11D7C906-D44C-4ED2-A7DE-163B86C30C78}" dt="2023-01-13T13:16:46.705" v="27"/>
        <pc:sldMkLst>
          <pc:docMk/>
          <pc:sldMk cId="2996969115" sldId="275"/>
        </pc:sldMkLst>
        <pc:spChg chg="mod">
          <ac:chgData name="Alfred Smith" userId="3c60a3631c0db8ad" providerId="LiveId" clId="{11D7C906-D44C-4ED2-A7DE-163B86C30C78}" dt="2023-01-13T13:16:14.446" v="22" actId="14100"/>
          <ac:spMkLst>
            <pc:docMk/>
            <pc:sldMk cId="2996969115" sldId="275"/>
            <ac:spMk id="2" creationId="{0DAF52C9-73EE-9A30-E723-918DFD1C7C43}"/>
          </ac:spMkLst>
        </pc:spChg>
      </pc:sldChg>
      <pc:sldChg chg="modSp mod modTransition">
        <pc:chgData name="Alfred Smith" userId="3c60a3631c0db8ad" providerId="LiveId" clId="{11D7C906-D44C-4ED2-A7DE-163B86C30C78}" dt="2023-01-13T13:16:46.705" v="27"/>
        <pc:sldMkLst>
          <pc:docMk/>
          <pc:sldMk cId="2390376940" sldId="276"/>
        </pc:sldMkLst>
        <pc:spChg chg="mod">
          <ac:chgData name="Alfred Smith" userId="3c60a3631c0db8ad" providerId="LiveId" clId="{11D7C906-D44C-4ED2-A7DE-163B86C30C78}" dt="2023-01-13T13:16:19.356" v="24" actId="14100"/>
          <ac:spMkLst>
            <pc:docMk/>
            <pc:sldMk cId="2390376940" sldId="276"/>
            <ac:spMk id="2" creationId="{CA9AC2B7-5F7F-6474-2468-736EF316548D}"/>
          </ac:spMkLst>
        </pc:spChg>
      </pc:sldChg>
      <pc:sldChg chg="modSp mod modTransition">
        <pc:chgData name="Alfred Smith" userId="3c60a3631c0db8ad" providerId="LiveId" clId="{11D7C906-D44C-4ED2-A7DE-163B86C30C78}" dt="2023-01-13T13:16:46.705" v="27"/>
        <pc:sldMkLst>
          <pc:docMk/>
          <pc:sldMk cId="4265919077" sldId="277"/>
        </pc:sldMkLst>
        <pc:spChg chg="mod">
          <ac:chgData name="Alfred Smith" userId="3c60a3631c0db8ad" providerId="LiveId" clId="{11D7C906-D44C-4ED2-A7DE-163B86C30C78}" dt="2023-01-13T13:16:24.719" v="26" actId="14100"/>
          <ac:spMkLst>
            <pc:docMk/>
            <pc:sldMk cId="4265919077" sldId="277"/>
            <ac:spMk id="3" creationId="{4773E9DA-ADE6-75AA-215C-8ACC52EC912F}"/>
          </ac:spMkLst>
        </pc:spChg>
      </pc:sldChg>
    </pc:docChg>
  </pc:docChgLst>
  <pc:docChgLst>
    <pc:chgData name="Leonie Smith" userId="fed1330f33f5650e" providerId="LiveId" clId="{BF42BF05-7267-4B92-AAA3-8B514D74EB0C}"/>
    <pc:docChg chg="modSld">
      <pc:chgData name="Leonie Smith" userId="fed1330f33f5650e" providerId="LiveId" clId="{BF42BF05-7267-4B92-AAA3-8B514D74EB0C}" dt="2024-02-12T04:20:07.737" v="38"/>
      <pc:docMkLst>
        <pc:docMk/>
      </pc:docMkLst>
      <pc:sldChg chg="addSp modSp">
        <pc:chgData name="Leonie Smith" userId="fed1330f33f5650e" providerId="LiveId" clId="{BF42BF05-7267-4B92-AAA3-8B514D74EB0C}" dt="2024-02-12T04:09:59.310" v="0"/>
        <pc:sldMkLst>
          <pc:docMk/>
          <pc:sldMk cId="1499918570" sldId="257"/>
        </pc:sldMkLst>
        <pc:picChg chg="add mod">
          <ac:chgData name="Leonie Smith" userId="fed1330f33f5650e" providerId="LiveId" clId="{BF42BF05-7267-4B92-AAA3-8B514D74EB0C}" dt="2024-02-12T04:09:59.310" v="0"/>
          <ac:picMkLst>
            <pc:docMk/>
            <pc:sldMk cId="1499918570" sldId="257"/>
            <ac:picMk id="6" creationId="{2EE7D2DF-0018-2CA3-CBD7-9E5F86058557}"/>
          </ac:picMkLst>
        </pc:picChg>
      </pc:sldChg>
      <pc:sldChg chg="addSp delSp modSp mod modTransition modAnim">
        <pc:chgData name="Leonie Smith" userId="fed1330f33f5650e" providerId="LiveId" clId="{BF42BF05-7267-4B92-AAA3-8B514D74EB0C}" dt="2024-02-12T04:20:07.737" v="38"/>
        <pc:sldMkLst>
          <pc:docMk/>
          <pc:sldMk cId="454763615" sldId="259"/>
        </pc:sldMkLst>
        <pc:picChg chg="add del mod">
          <ac:chgData name="Leonie Smith" userId="fed1330f33f5650e" providerId="LiveId" clId="{BF42BF05-7267-4B92-AAA3-8B514D74EB0C}" dt="2024-02-12T04:20:00.081" v="37"/>
          <ac:picMkLst>
            <pc:docMk/>
            <pc:sldMk cId="454763615" sldId="259"/>
            <ac:picMk id="6" creationId="{37D96187-3E39-821B-8DD1-701F65FE5CB3}"/>
          </ac:picMkLst>
        </pc:picChg>
        <pc:picChg chg="add del mod ord">
          <ac:chgData name="Leonie Smith" userId="fed1330f33f5650e" providerId="LiveId" clId="{BF42BF05-7267-4B92-AAA3-8B514D74EB0C}" dt="2024-02-12T04:20:07.737" v="38"/>
          <ac:picMkLst>
            <pc:docMk/>
            <pc:sldMk cId="454763615" sldId="259"/>
            <ac:picMk id="11" creationId="{A8314B95-EEDF-0E85-7FD3-DE6C7869C2A3}"/>
          </ac:picMkLst>
        </pc:picChg>
        <pc:picChg chg="add mod">
          <ac:chgData name="Leonie Smith" userId="fed1330f33f5650e" providerId="LiveId" clId="{BF42BF05-7267-4B92-AAA3-8B514D74EB0C}" dt="2024-02-12T04:20:07.737" v="38"/>
          <ac:picMkLst>
            <pc:docMk/>
            <pc:sldMk cId="454763615" sldId="259"/>
            <ac:picMk id="12" creationId="{0FA0F74F-B95E-303A-BA2A-88E292080F18}"/>
          </ac:picMkLst>
        </pc:picChg>
      </pc:sldChg>
      <pc:sldChg chg="addSp modSp">
        <pc:chgData name="Leonie Smith" userId="fed1330f33f5650e" providerId="LiveId" clId="{BF42BF05-7267-4B92-AAA3-8B514D74EB0C}" dt="2024-02-12T04:11:02.465" v="2"/>
        <pc:sldMkLst>
          <pc:docMk/>
          <pc:sldMk cId="2346136586" sldId="260"/>
        </pc:sldMkLst>
        <pc:picChg chg="add mod">
          <ac:chgData name="Leonie Smith" userId="fed1330f33f5650e" providerId="LiveId" clId="{BF42BF05-7267-4B92-AAA3-8B514D74EB0C}" dt="2024-02-12T04:11:02.465" v="2"/>
          <ac:picMkLst>
            <pc:docMk/>
            <pc:sldMk cId="2346136586" sldId="260"/>
            <ac:picMk id="6" creationId="{1A2DCEF1-5445-9027-3BDC-25AE7C6AF072}"/>
          </ac:picMkLst>
        </pc:picChg>
      </pc:sldChg>
      <pc:sldChg chg="addSp delSp modSp mod modTransition modAnim">
        <pc:chgData name="Leonie Smith" userId="fed1330f33f5650e" providerId="LiveId" clId="{BF42BF05-7267-4B92-AAA3-8B514D74EB0C}" dt="2024-02-12T04:13:13.652" v="15"/>
        <pc:sldMkLst>
          <pc:docMk/>
          <pc:sldMk cId="4037329247" sldId="261"/>
        </pc:sldMkLst>
        <pc:picChg chg="add del mod">
          <ac:chgData name="Leonie Smith" userId="fed1330f33f5650e" providerId="LiveId" clId="{BF42BF05-7267-4B92-AAA3-8B514D74EB0C}" dt="2024-02-12T04:11:35.368" v="5"/>
          <ac:picMkLst>
            <pc:docMk/>
            <pc:sldMk cId="4037329247" sldId="261"/>
            <ac:picMk id="6" creationId="{7AB0E737-52A4-6A94-8031-81A3F8BD30C6}"/>
          </ac:picMkLst>
        </pc:picChg>
        <pc:picChg chg="add del mod ord">
          <ac:chgData name="Leonie Smith" userId="fed1330f33f5650e" providerId="LiveId" clId="{BF42BF05-7267-4B92-AAA3-8B514D74EB0C}" dt="2024-02-12T04:11:52.759" v="6"/>
          <ac:picMkLst>
            <pc:docMk/>
            <pc:sldMk cId="4037329247" sldId="261"/>
            <ac:picMk id="9" creationId="{A21B71C8-05B2-7ACD-6007-1A16C5A97F6E}"/>
          </ac:picMkLst>
        </pc:picChg>
        <pc:picChg chg="add del mod">
          <ac:chgData name="Leonie Smith" userId="fed1330f33f5650e" providerId="LiveId" clId="{BF42BF05-7267-4B92-AAA3-8B514D74EB0C}" dt="2024-02-12T04:12:10.005" v="8"/>
          <ac:picMkLst>
            <pc:docMk/>
            <pc:sldMk cId="4037329247" sldId="261"/>
            <ac:picMk id="10" creationId="{4E091911-FD74-7B86-299E-E19CBF82737D}"/>
          </ac:picMkLst>
        </pc:picChg>
        <pc:picChg chg="add del mod ord">
          <ac:chgData name="Leonie Smith" userId="fed1330f33f5650e" providerId="LiveId" clId="{BF42BF05-7267-4B92-AAA3-8B514D74EB0C}" dt="2024-02-12T04:12:20.796" v="9"/>
          <ac:picMkLst>
            <pc:docMk/>
            <pc:sldMk cId="4037329247" sldId="261"/>
            <ac:picMk id="14" creationId="{2B5B462D-90B2-E4F7-66E3-A569AA1F1F08}"/>
          </ac:picMkLst>
        </pc:picChg>
        <pc:picChg chg="add del mod">
          <ac:chgData name="Leonie Smith" userId="fed1330f33f5650e" providerId="LiveId" clId="{BF42BF05-7267-4B92-AAA3-8B514D74EB0C}" dt="2024-02-12T04:12:25.481" v="11"/>
          <ac:picMkLst>
            <pc:docMk/>
            <pc:sldMk cId="4037329247" sldId="261"/>
            <ac:picMk id="15" creationId="{7D045C3F-9730-9F4E-570A-45B41D47D710}"/>
          </ac:picMkLst>
        </pc:picChg>
        <pc:picChg chg="add del mod ord">
          <ac:chgData name="Leonie Smith" userId="fed1330f33f5650e" providerId="LiveId" clId="{BF42BF05-7267-4B92-AAA3-8B514D74EB0C}" dt="2024-02-12T04:12:41.368" v="12"/>
          <ac:picMkLst>
            <pc:docMk/>
            <pc:sldMk cId="4037329247" sldId="261"/>
            <ac:picMk id="18" creationId="{B9705C14-9038-064C-D52B-88E70BCCE0EE}"/>
          </ac:picMkLst>
        </pc:picChg>
        <pc:picChg chg="add del mod">
          <ac:chgData name="Leonie Smith" userId="fed1330f33f5650e" providerId="LiveId" clId="{BF42BF05-7267-4B92-AAA3-8B514D74EB0C}" dt="2024-02-12T04:12:57.998" v="14"/>
          <ac:picMkLst>
            <pc:docMk/>
            <pc:sldMk cId="4037329247" sldId="261"/>
            <ac:picMk id="19" creationId="{40E01EE3-32E7-BAB0-F39F-E1D9C273F409}"/>
          </ac:picMkLst>
        </pc:picChg>
        <pc:picChg chg="add del mod ord">
          <ac:chgData name="Leonie Smith" userId="fed1330f33f5650e" providerId="LiveId" clId="{BF42BF05-7267-4B92-AAA3-8B514D74EB0C}" dt="2024-02-12T04:13:13.652" v="15"/>
          <ac:picMkLst>
            <pc:docMk/>
            <pc:sldMk cId="4037329247" sldId="261"/>
            <ac:picMk id="24" creationId="{DC9726B8-1508-CFC8-A2D5-C2B047E29522}"/>
          </ac:picMkLst>
        </pc:picChg>
        <pc:picChg chg="add mod">
          <ac:chgData name="Leonie Smith" userId="fed1330f33f5650e" providerId="LiveId" clId="{BF42BF05-7267-4B92-AAA3-8B514D74EB0C}" dt="2024-02-12T04:13:13.652" v="15"/>
          <ac:picMkLst>
            <pc:docMk/>
            <pc:sldMk cId="4037329247" sldId="261"/>
            <ac:picMk id="25" creationId="{9306659C-13BB-160A-6363-3DF9F4C43071}"/>
          </ac:picMkLst>
        </pc:picChg>
      </pc:sldChg>
      <pc:sldChg chg="addSp modSp">
        <pc:chgData name="Leonie Smith" userId="fed1330f33f5650e" providerId="LiveId" clId="{BF42BF05-7267-4B92-AAA3-8B514D74EB0C}" dt="2024-02-12T04:14:06.408" v="16"/>
        <pc:sldMkLst>
          <pc:docMk/>
          <pc:sldMk cId="1909638311" sldId="262"/>
        </pc:sldMkLst>
        <pc:picChg chg="add mod">
          <ac:chgData name="Leonie Smith" userId="fed1330f33f5650e" providerId="LiveId" clId="{BF42BF05-7267-4B92-AAA3-8B514D74EB0C}" dt="2024-02-12T04:14:06.408" v="16"/>
          <ac:picMkLst>
            <pc:docMk/>
            <pc:sldMk cId="1909638311" sldId="262"/>
            <ac:picMk id="6" creationId="{5A129FB4-6F00-A299-FA80-EF9F47C8B655}"/>
          </ac:picMkLst>
        </pc:picChg>
      </pc:sldChg>
      <pc:sldChg chg="addSp delSp modSp mod modTransition modAnim">
        <pc:chgData name="Leonie Smith" userId="fed1330f33f5650e" providerId="LiveId" clId="{BF42BF05-7267-4B92-AAA3-8B514D74EB0C}" dt="2024-02-12T04:16:22.225" v="23"/>
        <pc:sldMkLst>
          <pc:docMk/>
          <pc:sldMk cId="641208035" sldId="263"/>
        </pc:sldMkLst>
        <pc:picChg chg="add del mod">
          <ac:chgData name="Leonie Smith" userId="fed1330f33f5650e" providerId="LiveId" clId="{BF42BF05-7267-4B92-AAA3-8B514D74EB0C}" dt="2024-02-12T04:15:29.622" v="19"/>
          <ac:picMkLst>
            <pc:docMk/>
            <pc:sldMk cId="641208035" sldId="263"/>
            <ac:picMk id="6" creationId="{EC1DD3A4-925D-5E39-22D0-5248D60074F4}"/>
          </ac:picMkLst>
        </pc:picChg>
        <pc:picChg chg="add del mod ord">
          <ac:chgData name="Leonie Smith" userId="fed1330f33f5650e" providerId="LiveId" clId="{BF42BF05-7267-4B92-AAA3-8B514D74EB0C}" dt="2024-02-12T04:15:47.794" v="20"/>
          <ac:picMkLst>
            <pc:docMk/>
            <pc:sldMk cId="641208035" sldId="263"/>
            <ac:picMk id="9" creationId="{DC6AE1E5-76BF-8108-624B-4AAB66EBA5F3}"/>
          </ac:picMkLst>
        </pc:picChg>
        <pc:picChg chg="add del mod">
          <ac:chgData name="Leonie Smith" userId="fed1330f33f5650e" providerId="LiveId" clId="{BF42BF05-7267-4B92-AAA3-8B514D74EB0C}" dt="2024-02-12T04:16:04.648" v="22"/>
          <ac:picMkLst>
            <pc:docMk/>
            <pc:sldMk cId="641208035" sldId="263"/>
            <ac:picMk id="10" creationId="{0D3AC5CA-EDB9-5A06-71DD-E472086C9FC8}"/>
          </ac:picMkLst>
        </pc:picChg>
        <pc:picChg chg="add del mod ord">
          <ac:chgData name="Leonie Smith" userId="fed1330f33f5650e" providerId="LiveId" clId="{BF42BF05-7267-4B92-AAA3-8B514D74EB0C}" dt="2024-02-12T04:16:22.225" v="23"/>
          <ac:picMkLst>
            <pc:docMk/>
            <pc:sldMk cId="641208035" sldId="263"/>
            <ac:picMk id="14" creationId="{7D4304FA-5358-52A5-DD4C-139486265168}"/>
          </ac:picMkLst>
        </pc:picChg>
        <pc:picChg chg="add mod">
          <ac:chgData name="Leonie Smith" userId="fed1330f33f5650e" providerId="LiveId" clId="{BF42BF05-7267-4B92-AAA3-8B514D74EB0C}" dt="2024-02-12T04:16:22.225" v="23"/>
          <ac:picMkLst>
            <pc:docMk/>
            <pc:sldMk cId="641208035" sldId="263"/>
            <ac:picMk id="15" creationId="{F442E6A1-BE40-437A-8A2D-CEBE621645B2}"/>
          </ac:picMkLst>
        </pc:picChg>
      </pc:sldChg>
      <pc:sldChg chg="addSp modSp">
        <pc:chgData name="Leonie Smith" userId="fed1330f33f5650e" providerId="LiveId" clId="{BF42BF05-7267-4B92-AAA3-8B514D74EB0C}" dt="2024-02-12T04:17:30.338" v="24"/>
        <pc:sldMkLst>
          <pc:docMk/>
          <pc:sldMk cId="4044745628" sldId="264"/>
        </pc:sldMkLst>
        <pc:picChg chg="add mod">
          <ac:chgData name="Leonie Smith" userId="fed1330f33f5650e" providerId="LiveId" clId="{BF42BF05-7267-4B92-AAA3-8B514D74EB0C}" dt="2024-02-12T04:17:30.338" v="24"/>
          <ac:picMkLst>
            <pc:docMk/>
            <pc:sldMk cId="4044745628" sldId="264"/>
            <ac:picMk id="6" creationId="{65DC3F29-B4E6-A091-E553-979FF82E910B}"/>
          </ac:picMkLst>
        </pc:picChg>
      </pc:sldChg>
      <pc:sldChg chg="addSp delSp modSp mod modTransition modAnim">
        <pc:chgData name="Leonie Smith" userId="fed1330f33f5650e" providerId="LiveId" clId="{BF42BF05-7267-4B92-AAA3-8B514D74EB0C}" dt="2024-02-12T04:18:34.627" v="28"/>
        <pc:sldMkLst>
          <pc:docMk/>
          <pc:sldMk cId="978260341" sldId="265"/>
        </pc:sldMkLst>
        <pc:picChg chg="add del mod">
          <ac:chgData name="Leonie Smith" userId="fed1330f33f5650e" providerId="LiveId" clId="{BF42BF05-7267-4B92-AAA3-8B514D74EB0C}" dt="2024-02-12T04:18:16.840" v="27"/>
          <ac:picMkLst>
            <pc:docMk/>
            <pc:sldMk cId="978260341" sldId="265"/>
            <ac:picMk id="6" creationId="{4EB918DF-7D5B-83C5-C3B8-88FCF0543083}"/>
          </ac:picMkLst>
        </pc:picChg>
        <pc:picChg chg="add del mod ord">
          <ac:chgData name="Leonie Smith" userId="fed1330f33f5650e" providerId="LiveId" clId="{BF42BF05-7267-4B92-AAA3-8B514D74EB0C}" dt="2024-02-12T04:18:34.627" v="28"/>
          <ac:picMkLst>
            <pc:docMk/>
            <pc:sldMk cId="978260341" sldId="265"/>
            <ac:picMk id="9" creationId="{4C1781A8-A17C-241A-9983-666AB09C8B7F}"/>
          </ac:picMkLst>
        </pc:picChg>
        <pc:picChg chg="add mod">
          <ac:chgData name="Leonie Smith" userId="fed1330f33f5650e" providerId="LiveId" clId="{BF42BF05-7267-4B92-AAA3-8B514D74EB0C}" dt="2024-02-12T04:18:34.627" v="28"/>
          <ac:picMkLst>
            <pc:docMk/>
            <pc:sldMk cId="978260341" sldId="265"/>
            <ac:picMk id="10" creationId="{FB20579E-92A7-7FBC-52D1-5B04E047B454}"/>
          </ac:picMkLst>
        </pc:picChg>
      </pc:sldChg>
      <pc:sldChg chg="addSp delSp modSp mod modTransition modAnim">
        <pc:chgData name="Leonie Smith" userId="fed1330f33f5650e" providerId="LiveId" clId="{BF42BF05-7267-4B92-AAA3-8B514D74EB0C}" dt="2024-02-12T04:19:33.354" v="35"/>
        <pc:sldMkLst>
          <pc:docMk/>
          <pc:sldMk cId="3575870363" sldId="266"/>
        </pc:sldMkLst>
        <pc:picChg chg="add del mod">
          <ac:chgData name="Leonie Smith" userId="fed1330f33f5650e" providerId="LiveId" clId="{BF42BF05-7267-4B92-AAA3-8B514D74EB0C}" dt="2024-02-12T04:19:10.821" v="31"/>
          <ac:picMkLst>
            <pc:docMk/>
            <pc:sldMk cId="3575870363" sldId="266"/>
            <ac:picMk id="6" creationId="{824198EA-C600-2E99-8568-3463E33B409A}"/>
          </ac:picMkLst>
        </pc:picChg>
        <pc:picChg chg="add del mod ord">
          <ac:chgData name="Leonie Smith" userId="fed1330f33f5650e" providerId="LiveId" clId="{BF42BF05-7267-4B92-AAA3-8B514D74EB0C}" dt="2024-02-12T04:19:20.026" v="32"/>
          <ac:picMkLst>
            <pc:docMk/>
            <pc:sldMk cId="3575870363" sldId="266"/>
            <ac:picMk id="9" creationId="{BC132DEE-0D37-CA02-723C-15201743D60D}"/>
          </ac:picMkLst>
        </pc:picChg>
        <pc:picChg chg="add del mod">
          <ac:chgData name="Leonie Smith" userId="fed1330f33f5650e" providerId="LiveId" clId="{BF42BF05-7267-4B92-AAA3-8B514D74EB0C}" dt="2024-02-12T04:19:22.410" v="34"/>
          <ac:picMkLst>
            <pc:docMk/>
            <pc:sldMk cId="3575870363" sldId="266"/>
            <ac:picMk id="10" creationId="{E4D05F5E-541E-4316-18A5-1737533E4595}"/>
          </ac:picMkLst>
        </pc:picChg>
        <pc:picChg chg="add del mod ord">
          <ac:chgData name="Leonie Smith" userId="fed1330f33f5650e" providerId="LiveId" clId="{BF42BF05-7267-4B92-AAA3-8B514D74EB0C}" dt="2024-02-12T04:19:33.354" v="35"/>
          <ac:picMkLst>
            <pc:docMk/>
            <pc:sldMk cId="3575870363" sldId="266"/>
            <ac:picMk id="13" creationId="{0E3ECF7D-B5C9-C116-AFD6-E102ECD71C7B}"/>
          </ac:picMkLst>
        </pc:picChg>
        <pc:picChg chg="add mod">
          <ac:chgData name="Leonie Smith" userId="fed1330f33f5650e" providerId="LiveId" clId="{BF42BF05-7267-4B92-AAA3-8B514D74EB0C}" dt="2024-02-12T04:19:33.354" v="35"/>
          <ac:picMkLst>
            <pc:docMk/>
            <pc:sldMk cId="3575870363" sldId="266"/>
            <ac:picMk id="14" creationId="{41025E80-87ED-2DEB-BDDE-9551599FC0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38 </a:t>
            </a:r>
            <a:r>
              <a:rPr lang="en-US" sz="1200" b="1" i="0" u="none" strike="noStrike" baseline="0" dirty="0">
                <a:latin typeface="TimesNewRomanPS-BoldMT"/>
              </a:rPr>
              <a:t>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2EE7D2DF-0018-2CA3-CBD7-9E5F8605855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28"/>
    </mc:Choice>
    <mc:Fallback xmlns="">
      <p:transition spd="slow" advTm="2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BE3A19-1A1C-1E7F-BA77-6188C60C3C9A}"/>
              </a:ext>
            </a:extLst>
          </p:cNvPr>
          <p:cNvPicPr>
            <a:picLocks noChangeAspect="1"/>
          </p:cNvPicPr>
          <p:nvPr/>
        </p:nvPicPr>
        <p:blipFill>
          <a:blip r:embed="rId2"/>
          <a:stretch>
            <a:fillRect/>
          </a:stretch>
        </p:blipFill>
        <p:spPr>
          <a:xfrm>
            <a:off x="-618226" y="0"/>
            <a:ext cx="12810226" cy="6858000"/>
          </a:xfrm>
          <a:prstGeom prst="rect">
            <a:avLst/>
          </a:prstGeom>
        </p:spPr>
      </p:pic>
      <p:sp>
        <p:nvSpPr>
          <p:cNvPr id="3" name="TextBox 2">
            <a:extLst>
              <a:ext uri="{FF2B5EF4-FFF2-40B4-BE49-F238E27FC236}">
                <a16:creationId xmlns:a16="http://schemas.microsoft.com/office/drawing/2014/main" id="{5E7ADCC7-DF59-17B6-60DE-795E681174D1}"/>
              </a:ext>
            </a:extLst>
          </p:cNvPr>
          <p:cNvSpPr txBox="1"/>
          <p:nvPr/>
        </p:nvSpPr>
        <p:spPr>
          <a:xfrm>
            <a:off x="332633" y="247579"/>
            <a:ext cx="349560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16:1</a:t>
            </a:r>
            <a:r>
              <a:rPr lang="en-US" sz="2800" b="0" i="0" u="none" strike="noStrike" baseline="0" dirty="0">
                <a:solidFill>
                  <a:schemeClr val="bg1"/>
                </a:solidFill>
                <a:latin typeface="Mangal" panose="02040503050203030202" pitchFamily="18" charset="0"/>
                <a:cs typeface="Mangal" panose="02040503050203030202" pitchFamily="18" charset="0"/>
              </a:rPr>
              <a:t>5,16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Jesus replied, “Blessed are you, Simon son of Jonah! For this was not revealed to you by flesh and blood, but by My Father in heaven.</a:t>
            </a:r>
            <a:endParaRPr lang="en-IN" sz="3600" dirty="0"/>
          </a:p>
        </p:txBody>
      </p:sp>
      <p:sp>
        <p:nvSpPr>
          <p:cNvPr id="3" name="TextBox 2">
            <a:extLst>
              <a:ext uri="{FF2B5EF4-FFF2-40B4-BE49-F238E27FC236}">
                <a16:creationId xmlns:a16="http://schemas.microsoft.com/office/drawing/2014/main" id="{FF225520-A8A6-A523-DB04-D826524D2AE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यीशु ने उसको उत्तर दिया, “हे शमौन, योना के पुत्र, तू धन्य है; क्योंकि माँस और लहू ने नहीं, परन्तु मेरे पिता ने जो स्वर्ग में है, यह बात तुझ पर प्रगट की है।</a:t>
            </a:r>
            <a:endParaRPr lang="en-IN" sz="3600" dirty="0"/>
          </a:p>
        </p:txBody>
      </p:sp>
      <p:pic>
        <p:nvPicPr>
          <p:cNvPr id="15" name="Audio 14">
            <a:hlinkClick r:id="" action="ppaction://media"/>
            <a:extLst>
              <a:ext uri="{FF2B5EF4-FFF2-40B4-BE49-F238E27FC236}">
                <a16:creationId xmlns:a16="http://schemas.microsoft.com/office/drawing/2014/main" id="{F442E6A1-BE40-437A-8A2D-CEBE621645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256"/>
    </mc:Choice>
    <mc:Fallback xmlns="">
      <p:transition spd="slow" advTm="1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2637C-EEA1-C3C8-39D7-7DCEF6428A8A}"/>
              </a:ext>
            </a:extLst>
          </p:cNvPr>
          <p:cNvPicPr>
            <a:picLocks noChangeAspect="1"/>
          </p:cNvPicPr>
          <p:nvPr/>
        </p:nvPicPr>
        <p:blipFill>
          <a:blip r:embed="rId2"/>
          <a:stretch>
            <a:fillRect/>
          </a:stretch>
        </p:blipFill>
        <p:spPr>
          <a:xfrm>
            <a:off x="-2215221" y="0"/>
            <a:ext cx="14407221" cy="6858000"/>
          </a:xfrm>
          <a:prstGeom prst="rect">
            <a:avLst/>
          </a:prstGeom>
        </p:spPr>
      </p:pic>
      <p:sp>
        <p:nvSpPr>
          <p:cNvPr id="4" name="TextBox 3">
            <a:extLst>
              <a:ext uri="{FF2B5EF4-FFF2-40B4-BE49-F238E27FC236}">
                <a16:creationId xmlns:a16="http://schemas.microsoft.com/office/drawing/2014/main" id="{0B1CC3F3-17BB-A1A3-3ADA-29DFD65410F6}"/>
              </a:ext>
            </a:extLst>
          </p:cNvPr>
          <p:cNvSpPr txBox="1"/>
          <p:nvPr/>
        </p:nvSpPr>
        <p:spPr>
          <a:xfrm>
            <a:off x="332633" y="247579"/>
            <a:ext cx="349560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16:1</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And I tell you that you are Peter, and on this rock I will build My church, and the gates of Hades will not prevail against it.</a:t>
            </a:r>
            <a:endParaRPr lang="en-IN" sz="3600" dirty="0"/>
          </a:p>
        </p:txBody>
      </p:sp>
      <p:sp>
        <p:nvSpPr>
          <p:cNvPr id="3" name="TextBox 2">
            <a:extLst>
              <a:ext uri="{FF2B5EF4-FFF2-40B4-BE49-F238E27FC236}">
                <a16:creationId xmlns:a16="http://schemas.microsoft.com/office/drawing/2014/main" id="{807F26C6-D12A-9F4A-578D-1E33C8BE34F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121212"/>
                </a:solidFill>
                <a:effectLst/>
                <a:latin typeface="Inter" panose="020B0502030000000004" pitchFamily="34" charset="0"/>
              </a:rPr>
              <a:t>और मैं भी तुझ से कहता हूँ, कि तूपतरस </a:t>
            </a:r>
            <a:r>
              <a:rPr lang="en-US" sz="3600" b="0" i="0" dirty="0">
                <a:solidFill>
                  <a:srgbClr val="121212"/>
                </a:solidFill>
                <a:effectLst/>
                <a:latin typeface="Inter" panose="020B0502030000000004" pitchFamily="34" charset="0"/>
              </a:rPr>
              <a:t>c</a:t>
            </a:r>
            <a:r>
              <a:rPr lang="hi-IN" sz="3600" b="0" i="0" dirty="0">
                <a:solidFill>
                  <a:srgbClr val="121212"/>
                </a:solidFill>
                <a:effectLst/>
                <a:latin typeface="Inter" panose="020B0502030000000004" pitchFamily="34" charset="0"/>
              </a:rPr>
              <a:t>है, और मैं इस पत्थर पर अपनी कलीसिया बनाऊँगा, और अधोलोक के फाटक उस पर प्रबल न होंगे।</a:t>
            </a:r>
            <a:endParaRPr lang="en-IN" sz="3600" dirty="0"/>
          </a:p>
        </p:txBody>
      </p:sp>
      <p:pic>
        <p:nvPicPr>
          <p:cNvPr id="6" name="Audio 5">
            <a:hlinkClick r:id="" action="ppaction://media"/>
            <a:extLst>
              <a:ext uri="{FF2B5EF4-FFF2-40B4-BE49-F238E27FC236}">
                <a16:creationId xmlns:a16="http://schemas.microsoft.com/office/drawing/2014/main" id="{65DC3F29-B4E6-A091-E553-979FF82E91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585"/>
    </mc:Choice>
    <mc:Fallback xmlns="">
      <p:transition spd="slow" advTm="1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80961-2577-8BC6-19F7-2F6F6ED1FFB9}"/>
              </a:ext>
            </a:extLst>
          </p:cNvPr>
          <p:cNvPicPr>
            <a:picLocks noChangeAspect="1"/>
          </p:cNvPicPr>
          <p:nvPr/>
        </p:nvPicPr>
        <p:blipFill>
          <a:blip r:embed="rId2"/>
          <a:stretch>
            <a:fillRect/>
          </a:stretch>
        </p:blipFill>
        <p:spPr>
          <a:xfrm>
            <a:off x="0" y="-209474"/>
            <a:ext cx="12192000" cy="7067474"/>
          </a:xfrm>
          <a:prstGeom prst="rect">
            <a:avLst/>
          </a:prstGeom>
        </p:spPr>
      </p:pic>
      <p:sp>
        <p:nvSpPr>
          <p:cNvPr id="4" name="TextBox 3">
            <a:extLst>
              <a:ext uri="{FF2B5EF4-FFF2-40B4-BE49-F238E27FC236}">
                <a16:creationId xmlns:a16="http://schemas.microsoft.com/office/drawing/2014/main" id="{718C9537-9359-71C5-DE98-D7137FE6CDB1}"/>
              </a:ext>
            </a:extLst>
          </p:cNvPr>
          <p:cNvSpPr txBox="1"/>
          <p:nvPr/>
        </p:nvSpPr>
        <p:spPr>
          <a:xfrm>
            <a:off x="332633" y="247579"/>
            <a:ext cx="349560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16:1</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I will give you the keys of the kingdom of heaven. Whatever you bind on earth will be bound in heaven, and whatever you loose on earth will be loosed in heaven.”</a:t>
            </a:r>
            <a:endParaRPr lang="en-IN" sz="3600" dirty="0"/>
          </a:p>
        </p:txBody>
      </p:sp>
      <p:sp>
        <p:nvSpPr>
          <p:cNvPr id="3" name="TextBox 2">
            <a:extLst>
              <a:ext uri="{FF2B5EF4-FFF2-40B4-BE49-F238E27FC236}">
                <a16:creationId xmlns:a16="http://schemas.microsoft.com/office/drawing/2014/main" id="{B98CCC5F-7B50-C1B6-C176-687BE461A45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121212"/>
                </a:solidFill>
                <a:effectLst/>
                <a:latin typeface="Inter" panose="020B0502030000000004" pitchFamily="34" charset="0"/>
              </a:rPr>
              <a:t>मैं तुझे स्वर्ग के राज्य की कुँजियाँ दूँगा: और जो कुछ तू पृथ्वी पर बाँधेगा, वह स्वर्ग में बँधेगा; और जो कुछ तू पृथ्वी पर खोलेगा, वह स्वर्ग में खुलेगा।”</a:t>
            </a:r>
            <a:endParaRPr lang="en-IN" sz="3600" dirty="0"/>
          </a:p>
        </p:txBody>
      </p:sp>
      <p:pic>
        <p:nvPicPr>
          <p:cNvPr id="10" name="Audio 9">
            <a:hlinkClick r:id="" action="ppaction://media"/>
            <a:extLst>
              <a:ext uri="{FF2B5EF4-FFF2-40B4-BE49-F238E27FC236}">
                <a16:creationId xmlns:a16="http://schemas.microsoft.com/office/drawing/2014/main" id="{FB20579E-92A7-7FBC-52D1-5B04E047B4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461"/>
    </mc:Choice>
    <mc:Fallback xmlns="">
      <p:transition spd="slow" advTm="14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AC2D5-B7D7-4ECF-E10A-4B1ACFCD787E}"/>
              </a:ext>
            </a:extLst>
          </p:cNvPr>
          <p:cNvPicPr>
            <a:picLocks noChangeAspect="1"/>
          </p:cNvPicPr>
          <p:nvPr/>
        </p:nvPicPr>
        <p:blipFill>
          <a:blip r:embed="rId2"/>
          <a:stretch>
            <a:fillRect/>
          </a:stretch>
        </p:blipFill>
        <p:spPr>
          <a:xfrm>
            <a:off x="0" y="-131295"/>
            <a:ext cx="12192000" cy="6989295"/>
          </a:xfrm>
          <a:prstGeom prst="rect">
            <a:avLst/>
          </a:prstGeom>
        </p:spPr>
      </p:pic>
      <p:sp>
        <p:nvSpPr>
          <p:cNvPr id="4" name="TextBox 3">
            <a:extLst>
              <a:ext uri="{FF2B5EF4-FFF2-40B4-BE49-F238E27FC236}">
                <a16:creationId xmlns:a16="http://schemas.microsoft.com/office/drawing/2014/main" id="{D029E972-B374-B93A-1242-E0CB6693B718}"/>
              </a:ext>
            </a:extLst>
          </p:cNvPr>
          <p:cNvSpPr txBox="1"/>
          <p:nvPr/>
        </p:nvSpPr>
        <p:spPr>
          <a:xfrm>
            <a:off x="332633" y="247579"/>
            <a:ext cx="349560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16:1</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Then He admonished the disciples not to tell anyone that He was the Christ.</a:t>
            </a:r>
            <a:endParaRPr lang="en-IN" sz="3600" dirty="0"/>
          </a:p>
        </p:txBody>
      </p:sp>
      <p:sp>
        <p:nvSpPr>
          <p:cNvPr id="2" name="TextBox 1">
            <a:extLst>
              <a:ext uri="{FF2B5EF4-FFF2-40B4-BE49-F238E27FC236}">
                <a16:creationId xmlns:a16="http://schemas.microsoft.com/office/drawing/2014/main" id="{D4EA04C0-4B11-5387-8943-762EBE6AE7C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121212"/>
                </a:solidFill>
                <a:effectLst/>
                <a:latin typeface="Inter" panose="020B0502030000000004" pitchFamily="34" charset="0"/>
              </a:rPr>
              <a:t>तब उसने चेलों को चेतावनी दी, “किसी से न कहना! कि मैं मसीह हूँ।”</a:t>
            </a:r>
            <a:endParaRPr lang="en-IN" sz="3600" dirty="0"/>
          </a:p>
        </p:txBody>
      </p:sp>
      <p:pic>
        <p:nvPicPr>
          <p:cNvPr id="14" name="Audio 13">
            <a:hlinkClick r:id="" action="ppaction://media"/>
            <a:extLst>
              <a:ext uri="{FF2B5EF4-FFF2-40B4-BE49-F238E27FC236}">
                <a16:creationId xmlns:a16="http://schemas.microsoft.com/office/drawing/2014/main" id="{41025E80-87ED-2DEB-BDDE-9551599FC0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7627"/>
    </mc:Choice>
    <mc:Fallback xmlns="">
      <p:transition spd="slow" advTm="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40D8C7-FB80-B8E5-A624-491F92CE3960}"/>
              </a:ext>
            </a:extLst>
          </p:cNvPr>
          <p:cNvPicPr>
            <a:picLocks noChangeAspect="1"/>
          </p:cNvPicPr>
          <p:nvPr/>
        </p:nvPicPr>
        <p:blipFill>
          <a:blip r:embed="rId2"/>
          <a:stretch>
            <a:fillRect/>
          </a:stretch>
        </p:blipFill>
        <p:spPr>
          <a:xfrm>
            <a:off x="0" y="-17595"/>
            <a:ext cx="12192000" cy="6875595"/>
          </a:xfrm>
          <a:prstGeom prst="rect">
            <a:avLst/>
          </a:prstGeom>
        </p:spPr>
      </p:pic>
      <p:sp>
        <p:nvSpPr>
          <p:cNvPr id="4" name="TextBox 3">
            <a:extLst>
              <a:ext uri="{FF2B5EF4-FFF2-40B4-BE49-F238E27FC236}">
                <a16:creationId xmlns:a16="http://schemas.microsoft.com/office/drawing/2014/main" id="{5E83F3E8-9026-37B3-BA2E-CD5125F7A5B7}"/>
              </a:ext>
            </a:extLst>
          </p:cNvPr>
          <p:cNvSpPr txBox="1"/>
          <p:nvPr/>
        </p:nvSpPr>
        <p:spPr>
          <a:xfrm>
            <a:off x="332633" y="247579"/>
            <a:ext cx="349560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16:</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502B-90F7-168C-D8B1-C1C01960588E}"/>
              </a:ext>
            </a:extLst>
          </p:cNvPr>
          <p:cNvPicPr>
            <a:picLocks noChangeAspect="1"/>
          </p:cNvPicPr>
          <p:nvPr/>
        </p:nvPicPr>
        <p:blipFill>
          <a:blip r:embed="rId2"/>
          <a:stretch>
            <a:fillRect/>
          </a:stretch>
        </p:blipFill>
        <p:spPr>
          <a:xfrm>
            <a:off x="0" y="-17595"/>
            <a:ext cx="12192000" cy="6875595"/>
          </a:xfrm>
          <a:prstGeom prst="rect">
            <a:avLst/>
          </a:prstGeom>
        </p:spPr>
      </p:pic>
      <p:sp>
        <p:nvSpPr>
          <p:cNvPr id="2" name="TextBox 1">
            <a:extLst>
              <a:ext uri="{FF2B5EF4-FFF2-40B4-BE49-F238E27FC236}">
                <a16:creationId xmlns:a16="http://schemas.microsoft.com/office/drawing/2014/main" id="{B09500D2-8718-AB57-C8CB-1FC0BF368A2C}"/>
              </a:ext>
            </a:extLst>
          </p:cNvPr>
          <p:cNvSpPr txBox="1"/>
          <p:nvPr/>
        </p:nvSpPr>
        <p:spPr>
          <a:xfrm>
            <a:off x="5935579" y="166255"/>
            <a:ext cx="6256421" cy="5078846"/>
          </a:xfrm>
          <a:prstGeom prst="rect">
            <a:avLst/>
          </a:prstGeom>
          <a:noFill/>
        </p:spPr>
        <p:txBody>
          <a:bodyPr wrap="square" rtlCol="0">
            <a:noAutofit/>
          </a:bodyPr>
          <a:lstStyle/>
          <a:p>
            <a:r>
              <a:rPr lang="hi-IN" sz="5400" b="0" i="0" u="none" strike="noStrike" baseline="0" dirty="0">
                <a:solidFill>
                  <a:schemeClr val="bg1"/>
                </a:solidFill>
                <a:latin typeface="TimesNewRomanPSMT"/>
              </a:rPr>
              <a:t>पतरस का यीशु को मसीह स्वीकार करना - मत्ती 16:13-20</a:t>
            </a:r>
            <a:endParaRPr lang="en-IN" sz="5400" dirty="0">
              <a:solidFill>
                <a:schemeClr val="bg1"/>
              </a:solidFill>
            </a:endParaRPr>
          </a:p>
        </p:txBody>
      </p:sp>
      <p:sp>
        <p:nvSpPr>
          <p:cNvPr id="4" name="TextBox 3">
            <a:extLst>
              <a:ext uri="{FF2B5EF4-FFF2-40B4-BE49-F238E27FC236}">
                <a16:creationId xmlns:a16="http://schemas.microsoft.com/office/drawing/2014/main" id="{75D63625-3664-F8D9-26C1-D6A3BAEFDF2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You are the Christ - Matt 16:13-20</a:t>
            </a:r>
            <a:endParaRPr lang="en-IN" sz="4800" dirty="0"/>
          </a:p>
        </p:txBody>
      </p:sp>
      <p:sp>
        <p:nvSpPr>
          <p:cNvPr id="2" name="TextBox 1">
            <a:extLst>
              <a:ext uri="{FF2B5EF4-FFF2-40B4-BE49-F238E27FC236}">
                <a16:creationId xmlns:a16="http://schemas.microsoft.com/office/drawing/2014/main" id="{8D7EA86C-A898-342E-4FCD-C7B6929E140B}"/>
              </a:ext>
            </a:extLst>
          </p:cNvPr>
          <p:cNvSpPr txBox="1"/>
          <p:nvPr/>
        </p:nvSpPr>
        <p:spPr>
          <a:xfrm>
            <a:off x="6096000" y="166254"/>
            <a:ext cx="6096000" cy="6558101"/>
          </a:xfrm>
          <a:prstGeom prst="rect">
            <a:avLst/>
          </a:prstGeom>
          <a:noFill/>
        </p:spPr>
        <p:txBody>
          <a:bodyPr wrap="square" rtlCol="0">
            <a:noAutofit/>
          </a:bodyPr>
          <a:lstStyle/>
          <a:p>
            <a:r>
              <a:rPr lang="hi-IN" sz="4800" dirty="0"/>
              <a:t>पतरस का यीशु को मसीह स्वीकार करना - मत्ती 16:13-20</a:t>
            </a:r>
            <a:endParaRPr lang="en-IN" sz="4800" dirty="0"/>
          </a:p>
        </p:txBody>
      </p:sp>
      <p:pic>
        <p:nvPicPr>
          <p:cNvPr id="12" name="Audio 11">
            <a:hlinkClick r:id="" action="ppaction://media"/>
            <a:extLst>
              <a:ext uri="{FF2B5EF4-FFF2-40B4-BE49-F238E27FC236}">
                <a16:creationId xmlns:a16="http://schemas.microsoft.com/office/drawing/2014/main" id="{0FA0F74F-B95E-303A-BA2A-88E292080F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32"/>
    </mc:Choice>
    <mc:Fallback xmlns="">
      <p:transition spd="slow" advTm="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427AC-7A2D-8E80-AE24-3F877F6144DF}"/>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95D5CB30-E6C7-80A0-C03E-7699821086D8}"/>
              </a:ext>
            </a:extLst>
          </p:cNvPr>
          <p:cNvSpPr txBox="1"/>
          <p:nvPr/>
        </p:nvSpPr>
        <p:spPr>
          <a:xfrm>
            <a:off x="5935579" y="166255"/>
            <a:ext cx="6256421" cy="5078846"/>
          </a:xfrm>
          <a:prstGeom prst="rect">
            <a:avLst/>
          </a:prstGeom>
          <a:noFill/>
        </p:spPr>
        <p:txBody>
          <a:bodyPr wrap="square" rtlCol="0">
            <a:noAutofit/>
          </a:bodyPr>
          <a:lstStyle/>
          <a:p>
            <a:r>
              <a:rPr lang="hi-IN" sz="5400" b="0" i="0" u="none" strike="noStrike" baseline="0" dirty="0">
                <a:solidFill>
                  <a:schemeClr val="bg1"/>
                </a:solidFill>
                <a:latin typeface="TimesNewRomanPSMT"/>
              </a:rPr>
              <a:t>पतरस का यीशु को मसीह स्वीकार करना - मत्ती 16:13-20</a:t>
            </a:r>
            <a:endParaRPr lang="en-IN" sz="5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When Jesus came to the region of Caesarea Philippi, He questioned His disciples: “Who do people say the Son of Man is?”</a:t>
            </a:r>
            <a:endParaRPr lang="en-IN" sz="3600" dirty="0"/>
          </a:p>
        </p:txBody>
      </p:sp>
      <p:sp>
        <p:nvSpPr>
          <p:cNvPr id="2" name="TextBox 1">
            <a:extLst>
              <a:ext uri="{FF2B5EF4-FFF2-40B4-BE49-F238E27FC236}">
                <a16:creationId xmlns:a16="http://schemas.microsoft.com/office/drawing/2014/main" id="{6F3074D9-1378-4D84-4185-ECF4FEF7055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 यीशु कैसरिया फिलिप्पी</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के प्रदेश में आकर अपने चेलों से पूछने लगा, “लोग मनुष्य के पुत्र को क्या कहते हैं?”</a:t>
            </a:r>
            <a:endParaRPr lang="en-IN" sz="3600" dirty="0"/>
          </a:p>
        </p:txBody>
      </p:sp>
      <p:pic>
        <p:nvPicPr>
          <p:cNvPr id="6" name="Audio 5">
            <a:hlinkClick r:id="" action="ppaction://media"/>
            <a:extLst>
              <a:ext uri="{FF2B5EF4-FFF2-40B4-BE49-F238E27FC236}">
                <a16:creationId xmlns:a16="http://schemas.microsoft.com/office/drawing/2014/main" id="{1A2DCEF1-5445-9027-3BDC-25AE7C6AF0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286"/>
    </mc:Choice>
    <mc:Fallback xmlns="">
      <p:transition spd="slow" advTm="1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16F8C-E786-9998-DCA2-94A485E6D73E}"/>
              </a:ext>
            </a:extLst>
          </p:cNvPr>
          <p:cNvPicPr>
            <a:picLocks noChangeAspect="1"/>
          </p:cNvPicPr>
          <p:nvPr/>
        </p:nvPicPr>
        <p:blipFill>
          <a:blip r:embed="rId2"/>
          <a:stretch>
            <a:fillRect/>
          </a:stretch>
        </p:blipFill>
        <p:spPr>
          <a:xfrm>
            <a:off x="0" y="-170969"/>
            <a:ext cx="12192000" cy="7028969"/>
          </a:xfrm>
          <a:prstGeom prst="rect">
            <a:avLst/>
          </a:prstGeom>
        </p:spPr>
      </p:pic>
      <p:sp>
        <p:nvSpPr>
          <p:cNvPr id="2" name="TextBox 1">
            <a:extLst>
              <a:ext uri="{FF2B5EF4-FFF2-40B4-BE49-F238E27FC236}">
                <a16:creationId xmlns:a16="http://schemas.microsoft.com/office/drawing/2014/main" id="{D3EFC5B0-60BB-B452-104F-B49F5D404F80}"/>
              </a:ext>
            </a:extLst>
          </p:cNvPr>
          <p:cNvSpPr txBox="1"/>
          <p:nvPr/>
        </p:nvSpPr>
        <p:spPr>
          <a:xfrm>
            <a:off x="332633" y="247579"/>
            <a:ext cx="349560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मत्ती</a:t>
            </a:r>
            <a:r>
              <a:rPr lang="hi-IN" sz="2800" b="0" i="0" u="none" strike="noStrike" baseline="0" dirty="0">
                <a:solidFill>
                  <a:schemeClr val="bg1"/>
                </a:solidFill>
                <a:latin typeface="TimesNewRomanPSMT"/>
              </a:rPr>
              <a:t> 16:13</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They replied, “Some say John the Baptist; others say Elijah; and still others, Jeremiah or one of the prophets.”</a:t>
            </a:r>
            <a:endParaRPr lang="en-IN" sz="3600" dirty="0"/>
          </a:p>
        </p:txBody>
      </p:sp>
      <p:sp>
        <p:nvSpPr>
          <p:cNvPr id="2" name="TextBox 1">
            <a:extLst>
              <a:ext uri="{FF2B5EF4-FFF2-40B4-BE49-F238E27FC236}">
                <a16:creationId xmlns:a16="http://schemas.microsoft.com/office/drawing/2014/main" id="{6E6628A0-0CA3-DBF6-65B1-DAA5493D4881}"/>
              </a:ext>
            </a:extLst>
          </p:cNvPr>
          <p:cNvSpPr txBox="1"/>
          <p:nvPr/>
        </p:nvSpPr>
        <p:spPr>
          <a:xfrm>
            <a:off x="6096000" y="166254"/>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14</a:t>
            </a:r>
            <a:r>
              <a:rPr lang="hi-IN" sz="3400" b="0" i="0" dirty="0">
                <a:solidFill>
                  <a:srgbClr val="000000"/>
                </a:solidFill>
                <a:effectLst/>
                <a:latin typeface="font1"/>
              </a:rPr>
              <a:t>उन्होंने कहा, “कुछ तो यूहन्ना बपतिस्मा देनेवाला कहते हैं और कुछ एलिय्याह, और कुछ यिर्मयाह या भविष्यद्वक्ताओं में से कोई एक कहते हैं।”</a:t>
            </a:r>
            <a:endParaRPr lang="en-IN" sz="3400" dirty="0"/>
          </a:p>
        </p:txBody>
      </p:sp>
      <p:pic>
        <p:nvPicPr>
          <p:cNvPr id="25" name="Audio 24">
            <a:hlinkClick r:id="" action="ppaction://media"/>
            <a:extLst>
              <a:ext uri="{FF2B5EF4-FFF2-40B4-BE49-F238E27FC236}">
                <a16:creationId xmlns:a16="http://schemas.microsoft.com/office/drawing/2014/main" id="{9306659C-13BB-160A-6363-3DF9F4C430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350"/>
    </mc:Choice>
    <mc:Fallback xmlns="">
      <p:transition spd="slow" advTm="12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019072-8866-0599-D690-2F8DD4718511}"/>
              </a:ext>
            </a:extLst>
          </p:cNvPr>
          <p:cNvPicPr>
            <a:picLocks noChangeAspect="1"/>
          </p:cNvPicPr>
          <p:nvPr/>
        </p:nvPicPr>
        <p:blipFill>
          <a:blip r:embed="rId2"/>
          <a:stretch>
            <a:fillRect/>
          </a:stretch>
        </p:blipFill>
        <p:spPr>
          <a:xfrm>
            <a:off x="-549843" y="0"/>
            <a:ext cx="12741843" cy="6838950"/>
          </a:xfrm>
          <a:prstGeom prst="rect">
            <a:avLst/>
          </a:prstGeom>
        </p:spPr>
      </p:pic>
      <p:sp>
        <p:nvSpPr>
          <p:cNvPr id="3" name="TextBox 2">
            <a:extLst>
              <a:ext uri="{FF2B5EF4-FFF2-40B4-BE49-F238E27FC236}">
                <a16:creationId xmlns:a16="http://schemas.microsoft.com/office/drawing/2014/main" id="{50EA9570-7114-C611-B2D6-2B4F1601EDA7}"/>
              </a:ext>
            </a:extLst>
          </p:cNvPr>
          <p:cNvSpPr txBox="1"/>
          <p:nvPr/>
        </p:nvSpPr>
        <p:spPr>
          <a:xfrm>
            <a:off x="332633" y="247579"/>
            <a:ext cx="349560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16:1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“But what about you?” Jesus asked. “Who do you say I am?”</a:t>
            </a:r>
          </a:p>
          <a:p>
            <a:pPr algn="l"/>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Simon Peter answered, “You are the Christ, the Son of the living God.”</a:t>
            </a:r>
          </a:p>
        </p:txBody>
      </p:sp>
      <p:sp>
        <p:nvSpPr>
          <p:cNvPr id="3" name="TextBox 2">
            <a:extLst>
              <a:ext uri="{FF2B5EF4-FFF2-40B4-BE49-F238E27FC236}">
                <a16:creationId xmlns:a16="http://schemas.microsoft.com/office/drawing/2014/main" id="{15DFE4B0-340D-B307-5B9D-F0F62F7AEC03}"/>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 उसने उनसे कहा, “परन्तु तुम मुझे क्या कहते हो?” </a:t>
            </a:r>
            <a:r>
              <a:rPr lang="hi-IN" sz="3600" b="0" i="0" dirty="0">
                <a:solidFill>
                  <a:schemeClr val="bg1">
                    <a:lumMod val="50000"/>
                  </a:schemeClr>
                </a:solidFill>
                <a:effectLst/>
                <a:latin typeface="Inter" panose="020B0502030000000004" pitchFamily="34" charset="0"/>
              </a:rPr>
              <a:t>16</a:t>
            </a:r>
            <a:r>
              <a:rPr lang="hi-IN" sz="3600" b="0" i="0" dirty="0">
                <a:solidFill>
                  <a:srgbClr val="121212"/>
                </a:solidFill>
                <a:effectLst/>
                <a:latin typeface="Inter" panose="020B0502030000000004" pitchFamily="34" charset="0"/>
              </a:rPr>
              <a:t> शमौन पतरस ने उत्तर दिया, “तू जीविते परमेश्वर का पुत्र मसीह है।”</a:t>
            </a:r>
          </a:p>
        </p:txBody>
      </p:sp>
      <p:pic>
        <p:nvPicPr>
          <p:cNvPr id="6" name="Audio 5">
            <a:hlinkClick r:id="" action="ppaction://media"/>
            <a:extLst>
              <a:ext uri="{FF2B5EF4-FFF2-40B4-BE49-F238E27FC236}">
                <a16:creationId xmlns:a16="http://schemas.microsoft.com/office/drawing/2014/main" id="{5A129FB4-6F00-A299-FA80-EF9F47C8B6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386"/>
    </mc:Choice>
    <mc:Fallback xmlns="">
      <p:transition spd="slow" advTm="1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758</Words>
  <Application>Microsoft Office PowerPoint</Application>
  <PresentationFormat>Widescreen</PresentationFormat>
  <Paragraphs>48</Paragraphs>
  <Slides>18</Slides>
  <Notes>1</Notes>
  <HiddenSlides>0</HiddenSlides>
  <MMClips>9</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Aptos</vt:lpstr>
      <vt:lpstr>Arial</vt:lpstr>
      <vt:lpstr>Calibri</vt:lpstr>
      <vt:lpstr>Calibri Light</vt:lpstr>
      <vt:lpstr>font1</vt:lpstr>
      <vt:lpstr>Inter</vt:lpstr>
      <vt:lpstr>Mangal</vt:lpstr>
      <vt:lpstr>Microsoft Himalaya</vt:lpstr>
      <vt:lpstr>PT Serif</vt:lpstr>
      <vt:lpstr>Symbol</vt:lpstr>
      <vt:lpstr>Times New Roman</vt:lpstr>
      <vt:lpstr>TimesNewRomanPS-BoldMT</vt:lpstr>
      <vt:lpstr>TimesNewRomanPSMT</vt:lpstr>
      <vt:lpstr>Office Theme</vt:lpstr>
      <vt:lpstr>38-6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38</cp:revision>
  <dcterms:created xsi:type="dcterms:W3CDTF">2022-09-30T06:26:14Z</dcterms:created>
  <dcterms:modified xsi:type="dcterms:W3CDTF">2024-08-05T17:54:19Z</dcterms:modified>
</cp:coreProperties>
</file>