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8" r:id="rId8"/>
    <p:sldId id="279" r:id="rId9"/>
    <p:sldId id="261" r:id="rId10"/>
    <p:sldId id="272" r:id="rId11"/>
    <p:sldId id="262" r:id="rId12"/>
    <p:sldId id="273" r:id="rId13"/>
    <p:sldId id="263" r:id="rId14"/>
    <p:sldId id="274" r:id="rId15"/>
    <p:sldId id="264" r:id="rId16"/>
    <p:sldId id="275" r:id="rId17"/>
    <p:sldId id="265" r:id="rId18"/>
    <p:sldId id="276" r:id="rId19"/>
    <p:sldId id="266" r:id="rId20"/>
    <p:sldId id="277" r:id="rId21"/>
    <p:sldId id="26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5BB684-D4BE-4D8A-B94C-DB548981D4B8}" v="61" dt="2024-02-12T04:38:02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58" d="100"/>
          <a:sy n="58" d="100"/>
        </p:scale>
        <p:origin x="96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F208971D-D240-4DD3-935B-DAEBDFE0FCC7}"/>
    <pc:docChg chg="undo custSel modSld">
      <pc:chgData name="Alfred Smith" userId="3c60a3631c0db8ad" providerId="LiveId" clId="{F208971D-D240-4DD3-935B-DAEBDFE0FCC7}" dt="2023-01-13T13:31:05.431" v="51"/>
      <pc:docMkLst>
        <pc:docMk/>
      </pc:docMkLst>
      <pc:sldChg chg="delSp modTransition modAnim">
        <pc:chgData name="Alfred Smith" userId="3c60a3631c0db8ad" providerId="LiveId" clId="{F208971D-D240-4DD3-935B-DAEBDFE0FCC7}" dt="2023-01-13T13:30:06.258" v="31"/>
        <pc:sldMkLst>
          <pc:docMk/>
          <pc:sldMk cId="1499918570" sldId="257"/>
        </pc:sldMkLst>
        <pc:picChg chg="del">
          <ac:chgData name="Alfred Smith" userId="3c60a3631c0db8ad" providerId="LiveId" clId="{F208971D-D240-4DD3-935B-DAEBDFE0FCC7}" dt="2023-01-13T13:30:06.258" v="31"/>
          <ac:picMkLst>
            <pc:docMk/>
            <pc:sldMk cId="1499918570" sldId="257"/>
            <ac:picMk id="4" creationId="{0E5BF055-F46D-33C1-401C-DF2FA39811D1}"/>
          </ac:picMkLst>
        </pc:picChg>
      </pc:sldChg>
      <pc:sldChg chg="modTransition">
        <pc:chgData name="Alfred Smith" userId="3c60a3631c0db8ad" providerId="LiveId" clId="{F208971D-D240-4DD3-935B-DAEBDFE0FCC7}" dt="2023-01-13T13:30:06.258" v="31"/>
        <pc:sldMkLst>
          <pc:docMk/>
          <pc:sldMk cId="3788111665" sldId="258"/>
        </pc:sldMkLst>
      </pc:sldChg>
      <pc:sldChg chg="addSp delSp modSp mod modTransition modAnim">
        <pc:chgData name="Alfred Smith" userId="3c60a3631c0db8ad" providerId="LiveId" clId="{F208971D-D240-4DD3-935B-DAEBDFE0FCC7}" dt="2023-01-13T13:30:50.839" v="42"/>
        <pc:sldMkLst>
          <pc:docMk/>
          <pc:sldMk cId="454763615" sldId="259"/>
        </pc:sldMkLst>
        <pc:spChg chg="del">
          <ac:chgData name="Alfred Smith" userId="3c60a3631c0db8ad" providerId="LiveId" clId="{F208971D-D240-4DD3-935B-DAEBDFE0FCC7}" dt="2023-01-13T13:30:32.748" v="41" actId="478"/>
          <ac:spMkLst>
            <pc:docMk/>
            <pc:sldMk cId="454763615" sldId="259"/>
            <ac:spMk id="3" creationId="{A58184BD-88F1-BA02-40C1-D8403D0EEC0D}"/>
          </ac:spMkLst>
        </pc:spChg>
        <pc:spChg chg="add mod">
          <ac:chgData name="Alfred Smith" userId="3c60a3631c0db8ad" providerId="LiveId" clId="{F208971D-D240-4DD3-935B-DAEBDFE0FCC7}" dt="2023-01-13T13:30:50.839" v="42"/>
          <ac:spMkLst>
            <pc:docMk/>
            <pc:sldMk cId="454763615" sldId="259"/>
            <ac:spMk id="6" creationId="{3E3FB7D5-1338-DC53-AD28-E09011CC1170}"/>
          </ac:spMkLst>
        </pc:spChg>
        <pc:picChg chg="del">
          <ac:chgData name="Alfred Smith" userId="3c60a3631c0db8ad" providerId="LiveId" clId="{F208971D-D240-4DD3-935B-DAEBDFE0FCC7}" dt="2023-01-13T13:30:06.258" v="31"/>
          <ac:picMkLst>
            <pc:docMk/>
            <pc:sldMk cId="454763615" sldId="259"/>
            <ac:picMk id="2" creationId="{11BD7440-8A1E-0A9E-A1EC-FBF66B1BE487}"/>
          </ac:picMkLst>
        </pc:picChg>
      </pc:sldChg>
      <pc:sldChg chg="addSp delSp modSp mod modTransition modAnim">
        <pc:chgData name="Alfred Smith" userId="3c60a3631c0db8ad" providerId="LiveId" clId="{F208971D-D240-4DD3-935B-DAEBDFE0FCC7}" dt="2023-01-13T13:30:52.539" v="43"/>
        <pc:sldMkLst>
          <pc:docMk/>
          <pc:sldMk cId="2346136586" sldId="260"/>
        </pc:sldMkLst>
        <pc:spChg chg="add mod">
          <ac:chgData name="Alfred Smith" userId="3c60a3631c0db8ad" providerId="LiveId" clId="{F208971D-D240-4DD3-935B-DAEBDFE0FCC7}" dt="2023-01-13T13:30:52.539" v="43"/>
          <ac:spMkLst>
            <pc:docMk/>
            <pc:sldMk cId="2346136586" sldId="260"/>
            <ac:spMk id="2" creationId="{F410EA2F-34F7-A799-19F1-5E97A5C70AEB}"/>
          </ac:spMkLst>
        </pc:spChg>
        <pc:spChg chg="del">
          <ac:chgData name="Alfred Smith" userId="3c60a3631c0db8ad" providerId="LiveId" clId="{F208971D-D240-4DD3-935B-DAEBDFE0FCC7}" dt="2023-01-13T13:30:31.141" v="40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F208971D-D240-4DD3-935B-DAEBDFE0FCC7}" dt="2023-01-13T13:30:06.258" v="31"/>
          <ac:picMkLst>
            <pc:docMk/>
            <pc:sldMk cId="2346136586" sldId="260"/>
            <ac:picMk id="5" creationId="{6FB1471F-FC55-5097-8793-EF7F4F7D5511}"/>
          </ac:picMkLst>
        </pc:picChg>
      </pc:sldChg>
      <pc:sldChg chg="addSp delSp modSp mod modTransition modAnim">
        <pc:chgData name="Alfred Smith" userId="3c60a3631c0db8ad" providerId="LiveId" clId="{F208971D-D240-4DD3-935B-DAEBDFE0FCC7}" dt="2023-01-13T13:30:55.787" v="45"/>
        <pc:sldMkLst>
          <pc:docMk/>
          <pc:sldMk cId="4037329247" sldId="261"/>
        </pc:sldMkLst>
        <pc:spChg chg="add mod">
          <ac:chgData name="Alfred Smith" userId="3c60a3631c0db8ad" providerId="LiveId" clId="{F208971D-D240-4DD3-935B-DAEBDFE0FCC7}" dt="2023-01-13T13:30:55.787" v="45"/>
          <ac:spMkLst>
            <pc:docMk/>
            <pc:sldMk cId="4037329247" sldId="261"/>
            <ac:spMk id="2" creationId="{94B35532-97B1-889E-7096-C5B0488C19E8}"/>
          </ac:spMkLst>
        </pc:spChg>
        <pc:spChg chg="del">
          <ac:chgData name="Alfred Smith" userId="3c60a3631c0db8ad" providerId="LiveId" clId="{F208971D-D240-4DD3-935B-DAEBDFE0FCC7}" dt="2023-01-13T13:30:27.937" v="38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F208971D-D240-4DD3-935B-DAEBDFE0FCC7}" dt="2023-01-13T13:30:06.258" v="31"/>
          <ac:picMkLst>
            <pc:docMk/>
            <pc:sldMk cId="4037329247" sldId="261"/>
            <ac:picMk id="6" creationId="{0AAFC592-7079-6636-E86E-E7A3D3D6387F}"/>
          </ac:picMkLst>
        </pc:picChg>
      </pc:sldChg>
      <pc:sldChg chg="addSp delSp modSp mod modTransition modAnim">
        <pc:chgData name="Alfred Smith" userId="3c60a3631c0db8ad" providerId="LiveId" clId="{F208971D-D240-4DD3-935B-DAEBDFE0FCC7}" dt="2023-01-13T13:30:57.515" v="46"/>
        <pc:sldMkLst>
          <pc:docMk/>
          <pc:sldMk cId="1909638311" sldId="262"/>
        </pc:sldMkLst>
        <pc:spChg chg="del">
          <ac:chgData name="Alfred Smith" userId="3c60a3631c0db8ad" providerId="LiveId" clId="{F208971D-D240-4DD3-935B-DAEBDFE0FCC7}" dt="2023-01-13T13:30:26.317" v="37" actId="478"/>
          <ac:spMkLst>
            <pc:docMk/>
            <pc:sldMk cId="1909638311" sldId="262"/>
            <ac:spMk id="3" creationId="{A58184BD-88F1-BA02-40C1-D8403D0EEC0D}"/>
          </ac:spMkLst>
        </pc:spChg>
        <pc:spChg chg="add mod">
          <ac:chgData name="Alfred Smith" userId="3c60a3631c0db8ad" providerId="LiveId" clId="{F208971D-D240-4DD3-935B-DAEBDFE0FCC7}" dt="2023-01-13T13:30:57.515" v="46"/>
          <ac:spMkLst>
            <pc:docMk/>
            <pc:sldMk cId="1909638311" sldId="262"/>
            <ac:spMk id="5" creationId="{DE5739A0-7E8D-B8A2-76C9-B5AE2B9651B1}"/>
          </ac:spMkLst>
        </pc:spChg>
        <pc:picChg chg="del">
          <ac:chgData name="Alfred Smith" userId="3c60a3631c0db8ad" providerId="LiveId" clId="{F208971D-D240-4DD3-935B-DAEBDFE0FCC7}" dt="2023-01-13T13:30:06.258" v="31"/>
          <ac:picMkLst>
            <pc:docMk/>
            <pc:sldMk cId="1909638311" sldId="262"/>
            <ac:picMk id="2" creationId="{37482FB1-2CB4-1EE5-0C4A-67B2FFC8BBB8}"/>
          </ac:picMkLst>
        </pc:picChg>
      </pc:sldChg>
      <pc:sldChg chg="addSp delSp modSp mod modTransition modAnim">
        <pc:chgData name="Alfred Smith" userId="3c60a3631c0db8ad" providerId="LiveId" clId="{F208971D-D240-4DD3-935B-DAEBDFE0FCC7}" dt="2023-01-13T13:30:59.091" v="47"/>
        <pc:sldMkLst>
          <pc:docMk/>
          <pc:sldMk cId="641208035" sldId="263"/>
        </pc:sldMkLst>
        <pc:spChg chg="add mod">
          <ac:chgData name="Alfred Smith" userId="3c60a3631c0db8ad" providerId="LiveId" clId="{F208971D-D240-4DD3-935B-DAEBDFE0FCC7}" dt="2023-01-13T13:30:59.091" v="47"/>
          <ac:spMkLst>
            <pc:docMk/>
            <pc:sldMk cId="641208035" sldId="263"/>
            <ac:spMk id="2" creationId="{B2061D39-32A3-37EC-4C63-B4B3DDC3ECC2}"/>
          </ac:spMkLst>
        </pc:spChg>
        <pc:spChg chg="del">
          <ac:chgData name="Alfred Smith" userId="3c60a3631c0db8ad" providerId="LiveId" clId="{F208971D-D240-4DD3-935B-DAEBDFE0FCC7}" dt="2023-01-13T13:30:24.654" v="36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F208971D-D240-4DD3-935B-DAEBDFE0FCC7}" dt="2023-01-13T13:30:06.258" v="31"/>
          <ac:picMkLst>
            <pc:docMk/>
            <pc:sldMk cId="641208035" sldId="263"/>
            <ac:picMk id="6" creationId="{CB1F1694-8A9E-5A1E-7BBB-61C58F9AE094}"/>
          </ac:picMkLst>
        </pc:picChg>
      </pc:sldChg>
      <pc:sldChg chg="addSp delSp modSp mod modTransition modAnim">
        <pc:chgData name="Alfred Smith" userId="3c60a3631c0db8ad" providerId="LiveId" clId="{F208971D-D240-4DD3-935B-DAEBDFE0FCC7}" dt="2023-01-13T13:31:00.640" v="48"/>
        <pc:sldMkLst>
          <pc:docMk/>
          <pc:sldMk cId="4044745628" sldId="264"/>
        </pc:sldMkLst>
        <pc:spChg chg="add mod">
          <ac:chgData name="Alfred Smith" userId="3c60a3631c0db8ad" providerId="LiveId" clId="{F208971D-D240-4DD3-935B-DAEBDFE0FCC7}" dt="2023-01-13T13:31:00.640" v="48"/>
          <ac:spMkLst>
            <pc:docMk/>
            <pc:sldMk cId="4044745628" sldId="264"/>
            <ac:spMk id="2" creationId="{47F2B447-8CD2-2B17-3D02-3BA8453EE40F}"/>
          </ac:spMkLst>
        </pc:spChg>
        <pc:spChg chg="del">
          <ac:chgData name="Alfred Smith" userId="3c60a3631c0db8ad" providerId="LiveId" clId="{F208971D-D240-4DD3-935B-DAEBDFE0FCC7}" dt="2023-01-13T13:30:22.934" v="35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F208971D-D240-4DD3-935B-DAEBDFE0FCC7}" dt="2023-01-13T13:30:06.258" v="31"/>
          <ac:picMkLst>
            <pc:docMk/>
            <pc:sldMk cId="4044745628" sldId="264"/>
            <ac:picMk id="8" creationId="{814C4D6F-D661-4021-3144-536038CAFE89}"/>
          </ac:picMkLst>
        </pc:picChg>
      </pc:sldChg>
      <pc:sldChg chg="addSp delSp modSp mod modTransition modAnim">
        <pc:chgData name="Alfred Smith" userId="3c60a3631c0db8ad" providerId="LiveId" clId="{F208971D-D240-4DD3-935B-DAEBDFE0FCC7}" dt="2023-01-13T13:31:02.347" v="49"/>
        <pc:sldMkLst>
          <pc:docMk/>
          <pc:sldMk cId="978260341" sldId="265"/>
        </pc:sldMkLst>
        <pc:spChg chg="add mod">
          <ac:chgData name="Alfred Smith" userId="3c60a3631c0db8ad" providerId="LiveId" clId="{F208971D-D240-4DD3-935B-DAEBDFE0FCC7}" dt="2023-01-13T13:31:02.347" v="49"/>
          <ac:spMkLst>
            <pc:docMk/>
            <pc:sldMk cId="978260341" sldId="265"/>
            <ac:spMk id="2" creationId="{9AADD7E8-9181-F4BC-6C31-CED74956592A}"/>
          </ac:spMkLst>
        </pc:spChg>
        <pc:spChg chg="del">
          <ac:chgData name="Alfred Smith" userId="3c60a3631c0db8ad" providerId="LiveId" clId="{F208971D-D240-4DD3-935B-DAEBDFE0FCC7}" dt="2023-01-13T13:30:21.327" v="34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F208971D-D240-4DD3-935B-DAEBDFE0FCC7}" dt="2023-01-13T13:30:06.258" v="31"/>
          <ac:picMkLst>
            <pc:docMk/>
            <pc:sldMk cId="978260341" sldId="265"/>
            <ac:picMk id="5" creationId="{0D18200E-E7DF-7469-AA22-F5CD1E519F15}"/>
          </ac:picMkLst>
        </pc:picChg>
      </pc:sldChg>
      <pc:sldChg chg="addSp delSp modSp mod modTransition modAnim">
        <pc:chgData name="Alfred Smith" userId="3c60a3631c0db8ad" providerId="LiveId" clId="{F208971D-D240-4DD3-935B-DAEBDFE0FCC7}" dt="2023-01-13T13:31:03.869" v="50"/>
        <pc:sldMkLst>
          <pc:docMk/>
          <pc:sldMk cId="3575870363" sldId="266"/>
        </pc:sldMkLst>
        <pc:spChg chg="add mod">
          <ac:chgData name="Alfred Smith" userId="3c60a3631c0db8ad" providerId="LiveId" clId="{F208971D-D240-4DD3-935B-DAEBDFE0FCC7}" dt="2023-01-13T13:31:03.869" v="50"/>
          <ac:spMkLst>
            <pc:docMk/>
            <pc:sldMk cId="3575870363" sldId="266"/>
            <ac:spMk id="2" creationId="{3A5D5868-723D-3AEA-D6F2-F14104F3CE83}"/>
          </ac:spMkLst>
        </pc:spChg>
        <pc:spChg chg="del">
          <ac:chgData name="Alfred Smith" userId="3c60a3631c0db8ad" providerId="LiveId" clId="{F208971D-D240-4DD3-935B-DAEBDFE0FCC7}" dt="2023-01-13T13:30:19.630" v="33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F208971D-D240-4DD3-935B-DAEBDFE0FCC7}" dt="2023-01-13T13:30:06.258" v="31"/>
          <ac:picMkLst>
            <pc:docMk/>
            <pc:sldMk cId="3575870363" sldId="266"/>
            <ac:picMk id="10" creationId="{AFD47462-BC34-7394-A64A-E1F0E733BF56}"/>
          </ac:picMkLst>
        </pc:picChg>
      </pc:sldChg>
      <pc:sldChg chg="addSp delSp modSp mod modTransition modAnim">
        <pc:chgData name="Alfred Smith" userId="3c60a3631c0db8ad" providerId="LiveId" clId="{F208971D-D240-4DD3-935B-DAEBDFE0FCC7}" dt="2023-01-13T13:31:05.431" v="51"/>
        <pc:sldMkLst>
          <pc:docMk/>
          <pc:sldMk cId="4017137865" sldId="267"/>
        </pc:sldMkLst>
        <pc:spChg chg="add mod">
          <ac:chgData name="Alfred Smith" userId="3c60a3631c0db8ad" providerId="LiveId" clId="{F208971D-D240-4DD3-935B-DAEBDFE0FCC7}" dt="2023-01-13T13:31:05.431" v="51"/>
          <ac:spMkLst>
            <pc:docMk/>
            <pc:sldMk cId="4017137865" sldId="267"/>
            <ac:spMk id="2" creationId="{9C7ED46F-554D-D905-D8B0-FF8236365380}"/>
          </ac:spMkLst>
        </pc:spChg>
        <pc:spChg chg="del">
          <ac:chgData name="Alfred Smith" userId="3c60a3631c0db8ad" providerId="LiveId" clId="{F208971D-D240-4DD3-935B-DAEBDFE0FCC7}" dt="2023-01-13T13:30:17.644" v="32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F208971D-D240-4DD3-935B-DAEBDFE0FCC7}" dt="2023-01-13T13:30:06.258" v="31"/>
          <ac:picMkLst>
            <pc:docMk/>
            <pc:sldMk cId="4017137865" sldId="267"/>
            <ac:picMk id="13" creationId="{7520A140-6F85-9F05-8AD0-BD8FAE3485D6}"/>
          </ac:picMkLst>
        </pc:picChg>
      </pc:sldChg>
      <pc:sldChg chg="addSp delSp modSp mod modTransition modAnim">
        <pc:chgData name="Alfred Smith" userId="3c60a3631c0db8ad" providerId="LiveId" clId="{F208971D-D240-4DD3-935B-DAEBDFE0FCC7}" dt="2023-01-13T13:30:54.082" v="44"/>
        <pc:sldMkLst>
          <pc:docMk/>
          <pc:sldMk cId="1922271088" sldId="268"/>
        </pc:sldMkLst>
        <pc:spChg chg="add mod">
          <ac:chgData name="Alfred Smith" userId="3c60a3631c0db8ad" providerId="LiveId" clId="{F208971D-D240-4DD3-935B-DAEBDFE0FCC7}" dt="2023-01-13T13:30:54.082" v="44"/>
          <ac:spMkLst>
            <pc:docMk/>
            <pc:sldMk cId="1922271088" sldId="268"/>
            <ac:spMk id="2" creationId="{CF356EAD-1A3A-0340-3893-4CC282EF005B}"/>
          </ac:spMkLst>
        </pc:spChg>
        <pc:spChg chg="del">
          <ac:chgData name="Alfred Smith" userId="3c60a3631c0db8ad" providerId="LiveId" clId="{F208971D-D240-4DD3-935B-DAEBDFE0FCC7}" dt="2023-01-13T13:30:29.594" v="39" actId="478"/>
          <ac:spMkLst>
            <pc:docMk/>
            <pc:sldMk cId="1922271088" sldId="268"/>
            <ac:spMk id="3" creationId="{A58184BD-88F1-BA02-40C1-D8403D0EEC0D}"/>
          </ac:spMkLst>
        </pc:spChg>
        <pc:picChg chg="del">
          <ac:chgData name="Alfred Smith" userId="3c60a3631c0db8ad" providerId="LiveId" clId="{F208971D-D240-4DD3-935B-DAEBDFE0FCC7}" dt="2023-01-13T13:30:06.258" v="31"/>
          <ac:picMkLst>
            <pc:docMk/>
            <pc:sldMk cId="1922271088" sldId="268"/>
            <ac:picMk id="5" creationId="{71AFAE2F-9D1E-6540-5823-68921E7CA76B}"/>
          </ac:picMkLst>
        </pc:picChg>
      </pc:sldChg>
      <pc:sldChg chg="modSp mod modTransition">
        <pc:chgData name="Alfred Smith" userId="3c60a3631c0db8ad" providerId="LiveId" clId="{F208971D-D240-4DD3-935B-DAEBDFE0FCC7}" dt="2023-01-13T13:30:06.258" v="31"/>
        <pc:sldMkLst>
          <pc:docMk/>
          <pc:sldMk cId="4120481681" sldId="270"/>
        </pc:sldMkLst>
        <pc:spChg chg="mod">
          <ac:chgData name="Alfred Smith" userId="3c60a3631c0db8ad" providerId="LiveId" clId="{F208971D-D240-4DD3-935B-DAEBDFE0FCC7}" dt="2023-01-13T13:28:19.447" v="5" actId="20577"/>
          <ac:spMkLst>
            <pc:docMk/>
            <pc:sldMk cId="4120481681" sldId="270"/>
            <ac:spMk id="3" creationId="{A9D6362E-A52F-6731-5346-374F8B048170}"/>
          </ac:spMkLst>
        </pc:spChg>
      </pc:sldChg>
      <pc:sldChg chg="modSp mod modTransition">
        <pc:chgData name="Alfred Smith" userId="3c60a3631c0db8ad" providerId="LiveId" clId="{F208971D-D240-4DD3-935B-DAEBDFE0FCC7}" dt="2023-01-13T13:30:06.258" v="31"/>
        <pc:sldMkLst>
          <pc:docMk/>
          <pc:sldMk cId="939110669" sldId="271"/>
        </pc:sldMkLst>
        <pc:spChg chg="mod">
          <ac:chgData name="Alfred Smith" userId="3c60a3631c0db8ad" providerId="LiveId" clId="{F208971D-D240-4DD3-935B-DAEBDFE0FCC7}" dt="2023-01-13T13:28:31.221" v="7" actId="14100"/>
          <ac:spMkLst>
            <pc:docMk/>
            <pc:sldMk cId="939110669" sldId="271"/>
            <ac:spMk id="2" creationId="{F87029C1-4F94-B7B2-3FB8-86023778550F}"/>
          </ac:spMkLst>
        </pc:spChg>
      </pc:sldChg>
      <pc:sldChg chg="modSp mod modTransition">
        <pc:chgData name="Alfred Smith" userId="3c60a3631c0db8ad" providerId="LiveId" clId="{F208971D-D240-4DD3-935B-DAEBDFE0FCC7}" dt="2023-01-13T13:30:06.258" v="31"/>
        <pc:sldMkLst>
          <pc:docMk/>
          <pc:sldMk cId="4024569785" sldId="272"/>
        </pc:sldMkLst>
        <pc:spChg chg="mod">
          <ac:chgData name="Alfred Smith" userId="3c60a3631c0db8ad" providerId="LiveId" clId="{F208971D-D240-4DD3-935B-DAEBDFE0FCC7}" dt="2023-01-13T13:28:49.884" v="12" actId="14100"/>
          <ac:spMkLst>
            <pc:docMk/>
            <pc:sldMk cId="4024569785" sldId="272"/>
            <ac:spMk id="2" creationId="{8F31AB2C-41B5-AE26-1176-391507B1D2DD}"/>
          </ac:spMkLst>
        </pc:spChg>
      </pc:sldChg>
      <pc:sldChg chg="modSp mod modTransition">
        <pc:chgData name="Alfred Smith" userId="3c60a3631c0db8ad" providerId="LiveId" clId="{F208971D-D240-4DD3-935B-DAEBDFE0FCC7}" dt="2023-01-13T13:30:06.258" v="31"/>
        <pc:sldMkLst>
          <pc:docMk/>
          <pc:sldMk cId="487179600" sldId="273"/>
        </pc:sldMkLst>
        <pc:spChg chg="mod">
          <ac:chgData name="Alfred Smith" userId="3c60a3631c0db8ad" providerId="LiveId" clId="{F208971D-D240-4DD3-935B-DAEBDFE0FCC7}" dt="2023-01-13T13:28:58.952" v="14" actId="14100"/>
          <ac:spMkLst>
            <pc:docMk/>
            <pc:sldMk cId="487179600" sldId="273"/>
            <ac:spMk id="2" creationId="{7D68AC49-97B4-6836-BA8D-219C795F754D}"/>
          </ac:spMkLst>
        </pc:spChg>
      </pc:sldChg>
      <pc:sldChg chg="modSp mod modTransition">
        <pc:chgData name="Alfred Smith" userId="3c60a3631c0db8ad" providerId="LiveId" clId="{F208971D-D240-4DD3-935B-DAEBDFE0FCC7}" dt="2023-01-13T13:30:06.258" v="31"/>
        <pc:sldMkLst>
          <pc:docMk/>
          <pc:sldMk cId="2168401200" sldId="274"/>
        </pc:sldMkLst>
        <pc:spChg chg="mod">
          <ac:chgData name="Alfred Smith" userId="3c60a3631c0db8ad" providerId="LiveId" clId="{F208971D-D240-4DD3-935B-DAEBDFE0FCC7}" dt="2023-01-13T13:29:05.572" v="16" actId="14100"/>
          <ac:spMkLst>
            <pc:docMk/>
            <pc:sldMk cId="2168401200" sldId="274"/>
            <ac:spMk id="2" creationId="{EBBC4BC6-5580-25EA-EF08-1D56CB7A4C02}"/>
          </ac:spMkLst>
        </pc:spChg>
      </pc:sldChg>
      <pc:sldChg chg="modSp mod modTransition">
        <pc:chgData name="Alfred Smith" userId="3c60a3631c0db8ad" providerId="LiveId" clId="{F208971D-D240-4DD3-935B-DAEBDFE0FCC7}" dt="2023-01-13T13:30:06.258" v="31"/>
        <pc:sldMkLst>
          <pc:docMk/>
          <pc:sldMk cId="2996969115" sldId="275"/>
        </pc:sldMkLst>
        <pc:spChg chg="mod">
          <ac:chgData name="Alfred Smith" userId="3c60a3631c0db8ad" providerId="LiveId" clId="{F208971D-D240-4DD3-935B-DAEBDFE0FCC7}" dt="2023-01-13T13:29:11.034" v="18" actId="14100"/>
          <ac:spMkLst>
            <pc:docMk/>
            <pc:sldMk cId="2996969115" sldId="275"/>
            <ac:spMk id="2" creationId="{E641967F-746D-6A7C-2D7D-6281BA3687FC}"/>
          </ac:spMkLst>
        </pc:spChg>
      </pc:sldChg>
      <pc:sldChg chg="modSp mod modTransition">
        <pc:chgData name="Alfred Smith" userId="3c60a3631c0db8ad" providerId="LiveId" clId="{F208971D-D240-4DD3-935B-DAEBDFE0FCC7}" dt="2023-01-13T13:30:06.258" v="31"/>
        <pc:sldMkLst>
          <pc:docMk/>
          <pc:sldMk cId="2390376940" sldId="276"/>
        </pc:sldMkLst>
        <pc:spChg chg="mod">
          <ac:chgData name="Alfred Smith" userId="3c60a3631c0db8ad" providerId="LiveId" clId="{F208971D-D240-4DD3-935B-DAEBDFE0FCC7}" dt="2023-01-13T13:29:20.688" v="21" actId="1076"/>
          <ac:spMkLst>
            <pc:docMk/>
            <pc:sldMk cId="2390376940" sldId="276"/>
            <ac:spMk id="4" creationId="{D9CE2C57-8001-F660-CF0F-8653BAC6F1DA}"/>
          </ac:spMkLst>
        </pc:spChg>
      </pc:sldChg>
      <pc:sldChg chg="modSp mod modTransition">
        <pc:chgData name="Alfred Smith" userId="3c60a3631c0db8ad" providerId="LiveId" clId="{F208971D-D240-4DD3-935B-DAEBDFE0FCC7}" dt="2023-01-13T13:30:06.258" v="31"/>
        <pc:sldMkLst>
          <pc:docMk/>
          <pc:sldMk cId="4265919077" sldId="277"/>
        </pc:sldMkLst>
        <pc:spChg chg="mod">
          <ac:chgData name="Alfred Smith" userId="3c60a3631c0db8ad" providerId="LiveId" clId="{F208971D-D240-4DD3-935B-DAEBDFE0FCC7}" dt="2023-01-13T13:29:39.823" v="28" actId="1076"/>
          <ac:spMkLst>
            <pc:docMk/>
            <pc:sldMk cId="4265919077" sldId="277"/>
            <ac:spMk id="2" creationId="{27160F6E-7367-CA11-137F-2F75F860A4D0}"/>
          </ac:spMkLst>
        </pc:spChg>
        <pc:picChg chg="mod">
          <ac:chgData name="Alfred Smith" userId="3c60a3631c0db8ad" providerId="LiveId" clId="{F208971D-D240-4DD3-935B-DAEBDFE0FCC7}" dt="2023-01-13T13:29:37.589" v="27" actId="1076"/>
          <ac:picMkLst>
            <pc:docMk/>
            <pc:sldMk cId="4265919077" sldId="277"/>
            <ac:picMk id="3" creationId="{B3D66D08-4DC5-3D34-A40D-AEE3B509EA79}"/>
          </ac:picMkLst>
        </pc:picChg>
      </pc:sldChg>
      <pc:sldChg chg="modSp mod modTransition">
        <pc:chgData name="Alfred Smith" userId="3c60a3631c0db8ad" providerId="LiveId" clId="{F208971D-D240-4DD3-935B-DAEBDFE0FCC7}" dt="2023-01-13T13:30:06.258" v="31"/>
        <pc:sldMkLst>
          <pc:docMk/>
          <pc:sldMk cId="210266664" sldId="278"/>
        </pc:sldMkLst>
        <pc:spChg chg="mod">
          <ac:chgData name="Alfred Smith" userId="3c60a3631c0db8ad" providerId="LiveId" clId="{F208971D-D240-4DD3-935B-DAEBDFE0FCC7}" dt="2023-01-13T13:29:47.137" v="30" actId="14100"/>
          <ac:spMkLst>
            <pc:docMk/>
            <pc:sldMk cId="210266664" sldId="278"/>
            <ac:spMk id="2" creationId="{C88AE489-8090-5E47-2C6B-4624ADF9BDC0}"/>
          </ac:spMkLst>
        </pc:spChg>
      </pc:sldChg>
      <pc:sldChg chg="modSp mod modTransition">
        <pc:chgData name="Alfred Smith" userId="3c60a3631c0db8ad" providerId="LiveId" clId="{F208971D-D240-4DD3-935B-DAEBDFE0FCC7}" dt="2023-01-13T13:30:06.258" v="31"/>
        <pc:sldMkLst>
          <pc:docMk/>
          <pc:sldMk cId="2115483000" sldId="279"/>
        </pc:sldMkLst>
        <pc:spChg chg="mod">
          <ac:chgData name="Alfred Smith" userId="3c60a3631c0db8ad" providerId="LiveId" clId="{F208971D-D240-4DD3-935B-DAEBDFE0FCC7}" dt="2023-01-13T13:28:36.927" v="9" actId="14100"/>
          <ac:spMkLst>
            <pc:docMk/>
            <pc:sldMk cId="2115483000" sldId="279"/>
            <ac:spMk id="2" creationId="{D3D73D97-FFDA-4E90-2524-D65A76A19F0E}"/>
          </ac:spMkLst>
        </pc:spChg>
      </pc:sldChg>
    </pc:docChg>
  </pc:docChgLst>
  <pc:docChgLst>
    <pc:chgData name="Leonie Smith" userId="fed1330f33f5650e" providerId="LiveId" clId="{835BB684-D4BE-4D8A-B94C-DB548981D4B8}"/>
    <pc:docChg chg="modSld">
      <pc:chgData name="Leonie Smith" userId="fed1330f33f5650e" providerId="LiveId" clId="{835BB684-D4BE-4D8A-B94C-DB548981D4B8}" dt="2024-02-12T04:38:02.122" v="85"/>
      <pc:docMkLst>
        <pc:docMk/>
      </pc:docMkLst>
      <pc:sldChg chg="addSp delSp modSp mod modTransition modAnim">
        <pc:chgData name="Leonie Smith" userId="fed1330f33f5650e" providerId="LiveId" clId="{835BB684-D4BE-4D8A-B94C-DB548981D4B8}" dt="2024-02-12T04:22:32.224" v="3"/>
        <pc:sldMkLst>
          <pc:docMk/>
          <pc:sldMk cId="1499918570" sldId="257"/>
        </pc:sldMkLst>
        <pc:picChg chg="add del mod">
          <ac:chgData name="Leonie Smith" userId="fed1330f33f5650e" providerId="LiveId" clId="{835BB684-D4BE-4D8A-B94C-DB548981D4B8}" dt="2024-02-12T04:22:26.280" v="2"/>
          <ac:picMkLst>
            <pc:docMk/>
            <pc:sldMk cId="1499918570" sldId="257"/>
            <ac:picMk id="6" creationId="{7E5BAC7C-E389-3DAC-8616-8D10848FF329}"/>
          </ac:picMkLst>
        </pc:picChg>
        <pc:picChg chg="add del mod ord">
          <ac:chgData name="Leonie Smith" userId="fed1330f33f5650e" providerId="LiveId" clId="{835BB684-D4BE-4D8A-B94C-DB548981D4B8}" dt="2024-02-12T04:22:32.224" v="3"/>
          <ac:picMkLst>
            <pc:docMk/>
            <pc:sldMk cId="1499918570" sldId="257"/>
            <ac:picMk id="10" creationId="{53F068F7-9D0D-C1B6-ACE5-B8F3A4D85082}"/>
          </ac:picMkLst>
        </pc:picChg>
        <pc:picChg chg="add mod">
          <ac:chgData name="Leonie Smith" userId="fed1330f33f5650e" providerId="LiveId" clId="{835BB684-D4BE-4D8A-B94C-DB548981D4B8}" dt="2024-02-12T04:22:32.224" v="3"/>
          <ac:picMkLst>
            <pc:docMk/>
            <pc:sldMk cId="1499918570" sldId="257"/>
            <ac:picMk id="11" creationId="{82434986-80A5-7972-B3F0-FADDD9599DCF}"/>
          </ac:picMkLst>
        </pc:picChg>
      </pc:sldChg>
      <pc:sldChg chg="addSp modSp">
        <pc:chgData name="Leonie Smith" userId="fed1330f33f5650e" providerId="LiveId" clId="{835BB684-D4BE-4D8A-B94C-DB548981D4B8}" dt="2024-02-12T04:36:49.279" v="82"/>
        <pc:sldMkLst>
          <pc:docMk/>
          <pc:sldMk cId="454763615" sldId="259"/>
        </pc:sldMkLst>
        <pc:picChg chg="add mod">
          <ac:chgData name="Leonie Smith" userId="fed1330f33f5650e" providerId="LiveId" clId="{835BB684-D4BE-4D8A-B94C-DB548981D4B8}" dt="2024-02-12T04:36:49.279" v="82"/>
          <ac:picMkLst>
            <pc:docMk/>
            <pc:sldMk cId="454763615" sldId="259"/>
            <ac:picMk id="7" creationId="{5667AB35-CB8A-AF87-94D3-4F552291A605}"/>
          </ac:picMkLst>
        </pc:picChg>
      </pc:sldChg>
      <pc:sldChg chg="addSp delSp modSp mod modTransition modAnim">
        <pc:chgData name="Leonie Smith" userId="fed1330f33f5650e" providerId="LiveId" clId="{835BB684-D4BE-4D8A-B94C-DB548981D4B8}" dt="2024-02-12T04:23:49.907" v="7"/>
        <pc:sldMkLst>
          <pc:docMk/>
          <pc:sldMk cId="2346136586" sldId="260"/>
        </pc:sldMkLst>
        <pc:picChg chg="add del mod">
          <ac:chgData name="Leonie Smith" userId="fed1330f33f5650e" providerId="LiveId" clId="{835BB684-D4BE-4D8A-B94C-DB548981D4B8}" dt="2024-02-12T04:23:39.031" v="6"/>
          <ac:picMkLst>
            <pc:docMk/>
            <pc:sldMk cId="2346136586" sldId="260"/>
            <ac:picMk id="6" creationId="{9074619B-EEF2-C1A6-2620-1573259AC327}"/>
          </ac:picMkLst>
        </pc:picChg>
        <pc:picChg chg="add del mod ord">
          <ac:chgData name="Leonie Smith" userId="fed1330f33f5650e" providerId="LiveId" clId="{835BB684-D4BE-4D8A-B94C-DB548981D4B8}" dt="2024-02-12T04:23:49.907" v="7"/>
          <ac:picMkLst>
            <pc:docMk/>
            <pc:sldMk cId="2346136586" sldId="260"/>
            <ac:picMk id="9" creationId="{222E85F0-2ADB-6252-73BF-806F8EDB7538}"/>
          </ac:picMkLst>
        </pc:picChg>
        <pc:picChg chg="add mod">
          <ac:chgData name="Leonie Smith" userId="fed1330f33f5650e" providerId="LiveId" clId="{835BB684-D4BE-4D8A-B94C-DB548981D4B8}" dt="2024-02-12T04:23:49.907" v="7"/>
          <ac:picMkLst>
            <pc:docMk/>
            <pc:sldMk cId="2346136586" sldId="260"/>
            <ac:picMk id="10" creationId="{4578F896-AF43-CA1A-031B-4F2D31AFC68F}"/>
          </ac:picMkLst>
        </pc:picChg>
      </pc:sldChg>
      <pc:sldChg chg="addSp delSp modSp mod modTransition modAnim">
        <pc:chgData name="Leonie Smith" userId="fed1330f33f5650e" providerId="LiveId" clId="{835BB684-D4BE-4D8A-B94C-DB548981D4B8}" dt="2024-02-12T04:38:02.122" v="85"/>
        <pc:sldMkLst>
          <pc:docMk/>
          <pc:sldMk cId="4037329247" sldId="261"/>
        </pc:sldMkLst>
        <pc:picChg chg="add del mod">
          <ac:chgData name="Leonie Smith" userId="fed1330f33f5650e" providerId="LiveId" clId="{835BB684-D4BE-4D8A-B94C-DB548981D4B8}" dt="2024-02-12T04:25:41.672" v="17"/>
          <ac:picMkLst>
            <pc:docMk/>
            <pc:sldMk cId="4037329247" sldId="261"/>
            <ac:picMk id="6" creationId="{8BE457B1-462B-E1DE-5F25-98C5A22F1C8D}"/>
          </ac:picMkLst>
        </pc:picChg>
        <pc:picChg chg="add del mod ord">
          <ac:chgData name="Leonie Smith" userId="fed1330f33f5650e" providerId="LiveId" clId="{835BB684-D4BE-4D8A-B94C-DB548981D4B8}" dt="2024-02-12T04:25:55.320" v="18"/>
          <ac:picMkLst>
            <pc:docMk/>
            <pc:sldMk cId="4037329247" sldId="261"/>
            <ac:picMk id="9" creationId="{F491C875-94A2-2047-AF47-6407A18067DD}"/>
          </ac:picMkLst>
        </pc:picChg>
        <pc:picChg chg="add del mod">
          <ac:chgData name="Leonie Smith" userId="fed1330f33f5650e" providerId="LiveId" clId="{835BB684-D4BE-4D8A-B94C-DB548981D4B8}" dt="2024-02-12T04:25:56.927" v="20"/>
          <ac:picMkLst>
            <pc:docMk/>
            <pc:sldMk cId="4037329247" sldId="261"/>
            <ac:picMk id="10" creationId="{95AFBF4F-049B-415F-98A3-9E192BE9AE9C}"/>
          </ac:picMkLst>
        </pc:picChg>
        <pc:picChg chg="add del mod ord">
          <ac:chgData name="Leonie Smith" userId="fed1330f33f5650e" providerId="LiveId" clId="{835BB684-D4BE-4D8A-B94C-DB548981D4B8}" dt="2024-02-12T04:26:11.692" v="21"/>
          <ac:picMkLst>
            <pc:docMk/>
            <pc:sldMk cId="4037329247" sldId="261"/>
            <ac:picMk id="13" creationId="{4A1CA2C2-E799-C2EE-6E13-C6463C334567}"/>
          </ac:picMkLst>
        </pc:picChg>
        <pc:picChg chg="add del mod">
          <ac:chgData name="Leonie Smith" userId="fed1330f33f5650e" providerId="LiveId" clId="{835BB684-D4BE-4D8A-B94C-DB548981D4B8}" dt="2024-02-12T04:26:15.245" v="23"/>
          <ac:picMkLst>
            <pc:docMk/>
            <pc:sldMk cId="4037329247" sldId="261"/>
            <ac:picMk id="14" creationId="{C00904DF-E7B9-9579-F312-C5C96FEF1AD6}"/>
          </ac:picMkLst>
        </pc:picChg>
        <pc:picChg chg="add del mod ord">
          <ac:chgData name="Leonie Smith" userId="fed1330f33f5650e" providerId="LiveId" clId="{835BB684-D4BE-4D8A-B94C-DB548981D4B8}" dt="2024-02-12T04:26:30.372" v="24"/>
          <ac:picMkLst>
            <pc:docMk/>
            <pc:sldMk cId="4037329247" sldId="261"/>
            <ac:picMk id="17" creationId="{636FAC2D-82E1-AABF-D60F-AA6053C16BF2}"/>
          </ac:picMkLst>
        </pc:picChg>
        <pc:picChg chg="add del mod">
          <ac:chgData name="Leonie Smith" userId="fed1330f33f5650e" providerId="LiveId" clId="{835BB684-D4BE-4D8A-B94C-DB548981D4B8}" dt="2024-02-12T04:37:48.134" v="84"/>
          <ac:picMkLst>
            <pc:docMk/>
            <pc:sldMk cId="4037329247" sldId="261"/>
            <ac:picMk id="18" creationId="{D6AFD76B-81D7-B1FA-8060-B4D5AD2F6E8B}"/>
          </ac:picMkLst>
        </pc:picChg>
        <pc:picChg chg="add del mod ord">
          <ac:chgData name="Leonie Smith" userId="fed1330f33f5650e" providerId="LiveId" clId="{835BB684-D4BE-4D8A-B94C-DB548981D4B8}" dt="2024-02-12T04:38:02.122" v="85"/>
          <ac:picMkLst>
            <pc:docMk/>
            <pc:sldMk cId="4037329247" sldId="261"/>
            <ac:picMk id="23" creationId="{A32D1267-73C3-A1B8-DDC9-68C660514FDC}"/>
          </ac:picMkLst>
        </pc:picChg>
        <pc:picChg chg="add mod">
          <ac:chgData name="Leonie Smith" userId="fed1330f33f5650e" providerId="LiveId" clId="{835BB684-D4BE-4D8A-B94C-DB548981D4B8}" dt="2024-02-12T04:38:02.122" v="85"/>
          <ac:picMkLst>
            <pc:docMk/>
            <pc:sldMk cId="4037329247" sldId="261"/>
            <ac:picMk id="24" creationId="{B16386D6-D3D4-D0B4-512C-E9957186155C}"/>
          </ac:picMkLst>
        </pc:picChg>
      </pc:sldChg>
      <pc:sldChg chg="addSp delSp modSp mod modTransition modAnim">
        <pc:chgData name="Leonie Smith" userId="fed1330f33f5650e" providerId="LiveId" clId="{835BB684-D4BE-4D8A-B94C-DB548981D4B8}" dt="2024-02-12T04:28:18.933" v="34"/>
        <pc:sldMkLst>
          <pc:docMk/>
          <pc:sldMk cId="1909638311" sldId="262"/>
        </pc:sldMkLst>
        <pc:picChg chg="add del mod">
          <ac:chgData name="Leonie Smith" userId="fed1330f33f5650e" providerId="LiveId" clId="{835BB684-D4BE-4D8A-B94C-DB548981D4B8}" dt="2024-02-12T04:27:40.441" v="27"/>
          <ac:picMkLst>
            <pc:docMk/>
            <pc:sldMk cId="1909638311" sldId="262"/>
            <ac:picMk id="6" creationId="{32A22816-7170-F831-79FA-058C5D5D4AD8}"/>
          </ac:picMkLst>
        </pc:picChg>
        <pc:picChg chg="add del mod ord">
          <ac:chgData name="Leonie Smith" userId="fed1330f33f5650e" providerId="LiveId" clId="{835BB684-D4BE-4D8A-B94C-DB548981D4B8}" dt="2024-02-12T04:27:47.241" v="28"/>
          <ac:picMkLst>
            <pc:docMk/>
            <pc:sldMk cId="1909638311" sldId="262"/>
            <ac:picMk id="9" creationId="{903271A2-483B-43E3-55B6-286091EBEB4C}"/>
          </ac:picMkLst>
        </pc:picChg>
        <pc:picChg chg="add del mod">
          <ac:chgData name="Leonie Smith" userId="fed1330f33f5650e" providerId="LiveId" clId="{835BB684-D4BE-4D8A-B94C-DB548981D4B8}" dt="2024-02-12T04:27:48.857" v="30"/>
          <ac:picMkLst>
            <pc:docMk/>
            <pc:sldMk cId="1909638311" sldId="262"/>
            <ac:picMk id="10" creationId="{0F5475D3-DC14-BDBA-E445-2E559C9B909F}"/>
          </ac:picMkLst>
        </pc:picChg>
        <pc:picChg chg="add del mod ord">
          <ac:chgData name="Leonie Smith" userId="fed1330f33f5650e" providerId="LiveId" clId="{835BB684-D4BE-4D8A-B94C-DB548981D4B8}" dt="2024-02-12T04:27:58.965" v="31"/>
          <ac:picMkLst>
            <pc:docMk/>
            <pc:sldMk cId="1909638311" sldId="262"/>
            <ac:picMk id="13" creationId="{A2AC9A80-27A9-B289-2D96-CD3D9484C57F}"/>
          </ac:picMkLst>
        </pc:picChg>
        <pc:picChg chg="add del mod">
          <ac:chgData name="Leonie Smith" userId="fed1330f33f5650e" providerId="LiveId" clId="{835BB684-D4BE-4D8A-B94C-DB548981D4B8}" dt="2024-02-12T04:28:00.375" v="33"/>
          <ac:picMkLst>
            <pc:docMk/>
            <pc:sldMk cId="1909638311" sldId="262"/>
            <ac:picMk id="14" creationId="{DAA0E712-A1B1-FA2B-52CD-B25724D6A666}"/>
          </ac:picMkLst>
        </pc:picChg>
        <pc:picChg chg="add del mod ord">
          <ac:chgData name="Leonie Smith" userId="fed1330f33f5650e" providerId="LiveId" clId="{835BB684-D4BE-4D8A-B94C-DB548981D4B8}" dt="2024-02-12T04:28:18.933" v="34"/>
          <ac:picMkLst>
            <pc:docMk/>
            <pc:sldMk cId="1909638311" sldId="262"/>
            <ac:picMk id="17" creationId="{436AC978-0A57-4D1B-2EC7-D6A9BF86A0C7}"/>
          </ac:picMkLst>
        </pc:picChg>
        <pc:picChg chg="add mod">
          <ac:chgData name="Leonie Smith" userId="fed1330f33f5650e" providerId="LiveId" clId="{835BB684-D4BE-4D8A-B94C-DB548981D4B8}" dt="2024-02-12T04:28:18.933" v="34"/>
          <ac:picMkLst>
            <pc:docMk/>
            <pc:sldMk cId="1909638311" sldId="262"/>
            <ac:picMk id="18" creationId="{F5AC0B7E-420F-B6DA-CA71-1265FB60550C}"/>
          </ac:picMkLst>
        </pc:picChg>
      </pc:sldChg>
      <pc:sldChg chg="addSp delSp modSp mod modTransition modAnim">
        <pc:chgData name="Leonie Smith" userId="fed1330f33f5650e" providerId="LiveId" clId="{835BB684-D4BE-4D8A-B94C-DB548981D4B8}" dt="2024-02-12T04:29:21.432" v="38"/>
        <pc:sldMkLst>
          <pc:docMk/>
          <pc:sldMk cId="641208035" sldId="263"/>
        </pc:sldMkLst>
        <pc:picChg chg="add del mod">
          <ac:chgData name="Leonie Smith" userId="fed1330f33f5650e" providerId="LiveId" clId="{835BB684-D4BE-4D8A-B94C-DB548981D4B8}" dt="2024-02-12T04:29:07.788" v="37"/>
          <ac:picMkLst>
            <pc:docMk/>
            <pc:sldMk cId="641208035" sldId="263"/>
            <ac:picMk id="6" creationId="{404FCC07-CAB9-0595-BA73-B63A6874B239}"/>
          </ac:picMkLst>
        </pc:picChg>
        <pc:picChg chg="add del mod ord">
          <ac:chgData name="Leonie Smith" userId="fed1330f33f5650e" providerId="LiveId" clId="{835BB684-D4BE-4D8A-B94C-DB548981D4B8}" dt="2024-02-12T04:29:21.432" v="38"/>
          <ac:picMkLst>
            <pc:docMk/>
            <pc:sldMk cId="641208035" sldId="263"/>
            <ac:picMk id="9" creationId="{82927426-0698-85E8-E8F1-75FBA401091F}"/>
          </ac:picMkLst>
        </pc:picChg>
        <pc:picChg chg="add mod">
          <ac:chgData name="Leonie Smith" userId="fed1330f33f5650e" providerId="LiveId" clId="{835BB684-D4BE-4D8A-B94C-DB548981D4B8}" dt="2024-02-12T04:29:21.432" v="38"/>
          <ac:picMkLst>
            <pc:docMk/>
            <pc:sldMk cId="641208035" sldId="263"/>
            <ac:picMk id="10" creationId="{246E5CBF-0438-5D40-F9F9-8313EC7676E0}"/>
          </ac:picMkLst>
        </pc:picChg>
      </pc:sldChg>
      <pc:sldChg chg="addSp delSp modSp mod modTransition modAnim">
        <pc:chgData name="Leonie Smith" userId="fed1330f33f5650e" providerId="LiveId" clId="{835BB684-D4BE-4D8A-B94C-DB548981D4B8}" dt="2024-02-12T04:30:44.802" v="48"/>
        <pc:sldMkLst>
          <pc:docMk/>
          <pc:sldMk cId="4044745628" sldId="264"/>
        </pc:sldMkLst>
        <pc:picChg chg="add del mod">
          <ac:chgData name="Leonie Smith" userId="fed1330f33f5650e" providerId="LiveId" clId="{835BB684-D4BE-4D8A-B94C-DB548981D4B8}" dt="2024-02-12T04:30:02.313" v="41"/>
          <ac:picMkLst>
            <pc:docMk/>
            <pc:sldMk cId="4044745628" sldId="264"/>
            <ac:picMk id="6" creationId="{3EAC0300-8BC0-CDFC-6213-45D269911D5C}"/>
          </ac:picMkLst>
        </pc:picChg>
        <pc:picChg chg="add del mod ord">
          <ac:chgData name="Leonie Smith" userId="fed1330f33f5650e" providerId="LiveId" clId="{835BB684-D4BE-4D8A-B94C-DB548981D4B8}" dt="2024-02-12T04:30:13.878" v="42"/>
          <ac:picMkLst>
            <pc:docMk/>
            <pc:sldMk cId="4044745628" sldId="264"/>
            <ac:picMk id="9" creationId="{A4064057-CD25-C7DD-97D3-BB192BB66EAA}"/>
          </ac:picMkLst>
        </pc:picChg>
        <pc:picChg chg="add del mod">
          <ac:chgData name="Leonie Smith" userId="fed1330f33f5650e" providerId="LiveId" clId="{835BB684-D4BE-4D8A-B94C-DB548981D4B8}" dt="2024-02-12T04:30:20.388" v="44"/>
          <ac:picMkLst>
            <pc:docMk/>
            <pc:sldMk cId="4044745628" sldId="264"/>
            <ac:picMk id="10" creationId="{BB6C63B6-1117-2006-DEAD-0317BCEA4F60}"/>
          </ac:picMkLst>
        </pc:picChg>
        <pc:picChg chg="add del mod ord">
          <ac:chgData name="Leonie Smith" userId="fed1330f33f5650e" providerId="LiveId" clId="{835BB684-D4BE-4D8A-B94C-DB548981D4B8}" dt="2024-02-12T04:30:30.085" v="45"/>
          <ac:picMkLst>
            <pc:docMk/>
            <pc:sldMk cId="4044745628" sldId="264"/>
            <ac:picMk id="14" creationId="{F9A5D7EB-80FC-C531-42AD-C1EA0AA369D9}"/>
          </ac:picMkLst>
        </pc:picChg>
        <pc:picChg chg="add del mod">
          <ac:chgData name="Leonie Smith" userId="fed1330f33f5650e" providerId="LiveId" clId="{835BB684-D4BE-4D8A-B94C-DB548981D4B8}" dt="2024-02-12T04:30:31.699" v="47"/>
          <ac:picMkLst>
            <pc:docMk/>
            <pc:sldMk cId="4044745628" sldId="264"/>
            <ac:picMk id="15" creationId="{7BD5AA81-C8D1-0B2E-1B39-D292199A4A4E}"/>
          </ac:picMkLst>
        </pc:picChg>
        <pc:picChg chg="add del mod ord">
          <ac:chgData name="Leonie Smith" userId="fed1330f33f5650e" providerId="LiveId" clId="{835BB684-D4BE-4D8A-B94C-DB548981D4B8}" dt="2024-02-12T04:30:44.802" v="48"/>
          <ac:picMkLst>
            <pc:docMk/>
            <pc:sldMk cId="4044745628" sldId="264"/>
            <ac:picMk id="18" creationId="{2D9AC27A-B6A1-0929-62D3-C9D33CB7D945}"/>
          </ac:picMkLst>
        </pc:picChg>
        <pc:picChg chg="add mod">
          <ac:chgData name="Leonie Smith" userId="fed1330f33f5650e" providerId="LiveId" clId="{835BB684-D4BE-4D8A-B94C-DB548981D4B8}" dt="2024-02-12T04:30:44.802" v="48"/>
          <ac:picMkLst>
            <pc:docMk/>
            <pc:sldMk cId="4044745628" sldId="264"/>
            <ac:picMk id="19" creationId="{39C025C2-7314-84FF-54D4-632EA6D30BCB}"/>
          </ac:picMkLst>
        </pc:picChg>
      </pc:sldChg>
      <pc:sldChg chg="addSp delSp modSp mod modTransition modAnim">
        <pc:chgData name="Leonie Smith" userId="fed1330f33f5650e" providerId="LiveId" clId="{835BB684-D4BE-4D8A-B94C-DB548981D4B8}" dt="2024-02-12T04:33:29.520" v="73"/>
        <pc:sldMkLst>
          <pc:docMk/>
          <pc:sldMk cId="978260341" sldId="265"/>
        </pc:sldMkLst>
        <pc:picChg chg="add del mod">
          <ac:chgData name="Leonie Smith" userId="fed1330f33f5650e" providerId="LiveId" clId="{835BB684-D4BE-4D8A-B94C-DB548981D4B8}" dt="2024-02-12T04:31:30.531" v="51"/>
          <ac:picMkLst>
            <pc:docMk/>
            <pc:sldMk cId="978260341" sldId="265"/>
            <ac:picMk id="6" creationId="{03951398-A17A-479C-767D-68E97552E8AC}"/>
          </ac:picMkLst>
        </pc:picChg>
        <pc:picChg chg="add del mod ord">
          <ac:chgData name="Leonie Smith" userId="fed1330f33f5650e" providerId="LiveId" clId="{835BB684-D4BE-4D8A-B94C-DB548981D4B8}" dt="2024-02-12T04:31:36.423" v="52"/>
          <ac:picMkLst>
            <pc:docMk/>
            <pc:sldMk cId="978260341" sldId="265"/>
            <ac:picMk id="9" creationId="{485A607F-2B76-62D7-4FCA-D475A7FE50A6}"/>
          </ac:picMkLst>
        </pc:picChg>
        <pc:picChg chg="add del mod">
          <ac:chgData name="Leonie Smith" userId="fed1330f33f5650e" providerId="LiveId" clId="{835BB684-D4BE-4D8A-B94C-DB548981D4B8}" dt="2024-02-12T04:31:37.580" v="54"/>
          <ac:picMkLst>
            <pc:docMk/>
            <pc:sldMk cId="978260341" sldId="265"/>
            <ac:picMk id="10" creationId="{2B010D75-1761-1A56-C2B8-75CCAFFCE2C3}"/>
          </ac:picMkLst>
        </pc:picChg>
        <pc:picChg chg="add del mod ord">
          <ac:chgData name="Leonie Smith" userId="fed1330f33f5650e" providerId="LiveId" clId="{835BB684-D4BE-4D8A-B94C-DB548981D4B8}" dt="2024-02-12T04:31:50.438" v="55"/>
          <ac:picMkLst>
            <pc:docMk/>
            <pc:sldMk cId="978260341" sldId="265"/>
            <ac:picMk id="13" creationId="{D26490CB-F262-8928-B13E-FB2D09043683}"/>
          </ac:picMkLst>
        </pc:picChg>
        <pc:picChg chg="add del mod">
          <ac:chgData name="Leonie Smith" userId="fed1330f33f5650e" providerId="LiveId" clId="{835BB684-D4BE-4D8A-B94C-DB548981D4B8}" dt="2024-02-12T04:31:52.026" v="57"/>
          <ac:picMkLst>
            <pc:docMk/>
            <pc:sldMk cId="978260341" sldId="265"/>
            <ac:picMk id="14" creationId="{5A3B790C-8F02-9C66-5A8A-B3518A3C3311}"/>
          </ac:picMkLst>
        </pc:picChg>
        <pc:picChg chg="add del mod ord">
          <ac:chgData name="Leonie Smith" userId="fed1330f33f5650e" providerId="LiveId" clId="{835BB684-D4BE-4D8A-B94C-DB548981D4B8}" dt="2024-02-12T04:31:55.750" v="58"/>
          <ac:picMkLst>
            <pc:docMk/>
            <pc:sldMk cId="978260341" sldId="265"/>
            <ac:picMk id="17" creationId="{1B036CFE-B52D-8750-0A96-A2911C9A5775}"/>
          </ac:picMkLst>
        </pc:picChg>
        <pc:picChg chg="add del mod">
          <ac:chgData name="Leonie Smith" userId="fed1330f33f5650e" providerId="LiveId" clId="{835BB684-D4BE-4D8A-B94C-DB548981D4B8}" dt="2024-02-12T04:32:25.087" v="60"/>
          <ac:picMkLst>
            <pc:docMk/>
            <pc:sldMk cId="978260341" sldId="265"/>
            <ac:picMk id="18" creationId="{8A7105E6-4E6C-CE8F-2DC1-178C65E78F35}"/>
          </ac:picMkLst>
        </pc:picChg>
        <pc:picChg chg="add del mod ord">
          <ac:chgData name="Leonie Smith" userId="fed1330f33f5650e" providerId="LiveId" clId="{835BB684-D4BE-4D8A-B94C-DB548981D4B8}" dt="2024-02-12T04:32:39.879" v="61"/>
          <ac:picMkLst>
            <pc:docMk/>
            <pc:sldMk cId="978260341" sldId="265"/>
            <ac:picMk id="21" creationId="{FA7FF251-B203-37ED-C8D3-8F303C01F999}"/>
          </ac:picMkLst>
        </pc:picChg>
        <pc:picChg chg="add del mod">
          <ac:chgData name="Leonie Smith" userId="fed1330f33f5650e" providerId="LiveId" clId="{835BB684-D4BE-4D8A-B94C-DB548981D4B8}" dt="2024-02-12T04:32:41.255" v="63"/>
          <ac:picMkLst>
            <pc:docMk/>
            <pc:sldMk cId="978260341" sldId="265"/>
            <ac:picMk id="22" creationId="{791AECA5-6CE0-20AD-E999-AC87EE8EF6D8}"/>
          </ac:picMkLst>
        </pc:picChg>
        <pc:picChg chg="add del mod ord">
          <ac:chgData name="Leonie Smith" userId="fed1330f33f5650e" providerId="LiveId" clId="{835BB684-D4BE-4D8A-B94C-DB548981D4B8}" dt="2024-02-12T04:32:46.539" v="64"/>
          <ac:picMkLst>
            <pc:docMk/>
            <pc:sldMk cId="978260341" sldId="265"/>
            <ac:picMk id="25" creationId="{80B7EAD2-6015-A5FE-2A1A-D259D4AD029F}"/>
          </ac:picMkLst>
        </pc:picChg>
        <pc:picChg chg="add del mod">
          <ac:chgData name="Leonie Smith" userId="fed1330f33f5650e" providerId="LiveId" clId="{835BB684-D4BE-4D8A-B94C-DB548981D4B8}" dt="2024-02-12T04:32:47.794" v="66"/>
          <ac:picMkLst>
            <pc:docMk/>
            <pc:sldMk cId="978260341" sldId="265"/>
            <ac:picMk id="26" creationId="{340E41C8-AFFF-C3B6-1B99-9512E8C6E940}"/>
          </ac:picMkLst>
        </pc:picChg>
        <pc:picChg chg="add del mod ord">
          <ac:chgData name="Leonie Smith" userId="fed1330f33f5650e" providerId="LiveId" clId="{835BB684-D4BE-4D8A-B94C-DB548981D4B8}" dt="2024-02-12T04:33:01.541" v="67"/>
          <ac:picMkLst>
            <pc:docMk/>
            <pc:sldMk cId="978260341" sldId="265"/>
            <ac:picMk id="29" creationId="{0E222B33-A7CA-BCA0-E782-A2919B899C94}"/>
          </ac:picMkLst>
        </pc:picChg>
        <pc:picChg chg="add del mod">
          <ac:chgData name="Leonie Smith" userId="fed1330f33f5650e" providerId="LiveId" clId="{835BB684-D4BE-4D8A-B94C-DB548981D4B8}" dt="2024-02-12T04:33:10.301" v="69"/>
          <ac:picMkLst>
            <pc:docMk/>
            <pc:sldMk cId="978260341" sldId="265"/>
            <ac:picMk id="30" creationId="{3520EE40-0FC4-C619-2ACD-B945692C2620}"/>
          </ac:picMkLst>
        </pc:picChg>
        <pc:picChg chg="add del mod ord">
          <ac:chgData name="Leonie Smith" userId="fed1330f33f5650e" providerId="LiveId" clId="{835BB684-D4BE-4D8A-B94C-DB548981D4B8}" dt="2024-02-12T04:33:14.578" v="70"/>
          <ac:picMkLst>
            <pc:docMk/>
            <pc:sldMk cId="978260341" sldId="265"/>
            <ac:picMk id="34" creationId="{FB064FD5-9159-96E4-BE38-A7823E4D17C8}"/>
          </ac:picMkLst>
        </pc:picChg>
        <pc:picChg chg="add del mod">
          <ac:chgData name="Leonie Smith" userId="fed1330f33f5650e" providerId="LiveId" clId="{835BB684-D4BE-4D8A-B94C-DB548981D4B8}" dt="2024-02-12T04:33:15.629" v="72"/>
          <ac:picMkLst>
            <pc:docMk/>
            <pc:sldMk cId="978260341" sldId="265"/>
            <ac:picMk id="35" creationId="{A47B16CA-C4D7-AD7C-4A3A-9F3ADF25D32E}"/>
          </ac:picMkLst>
        </pc:picChg>
        <pc:picChg chg="add del mod ord">
          <ac:chgData name="Leonie Smith" userId="fed1330f33f5650e" providerId="LiveId" clId="{835BB684-D4BE-4D8A-B94C-DB548981D4B8}" dt="2024-02-12T04:33:29.520" v="73"/>
          <ac:picMkLst>
            <pc:docMk/>
            <pc:sldMk cId="978260341" sldId="265"/>
            <ac:picMk id="38" creationId="{087C6BA2-2385-A426-F1CE-2B976B230630}"/>
          </ac:picMkLst>
        </pc:picChg>
        <pc:picChg chg="add mod">
          <ac:chgData name="Leonie Smith" userId="fed1330f33f5650e" providerId="LiveId" clId="{835BB684-D4BE-4D8A-B94C-DB548981D4B8}" dt="2024-02-12T04:33:29.520" v="73"/>
          <ac:picMkLst>
            <pc:docMk/>
            <pc:sldMk cId="978260341" sldId="265"/>
            <ac:picMk id="39" creationId="{BEDB9E07-DAD2-0BFA-DECC-02AC1A4BB3AF}"/>
          </ac:picMkLst>
        </pc:picChg>
      </pc:sldChg>
      <pc:sldChg chg="addSp modSp">
        <pc:chgData name="Leonie Smith" userId="fed1330f33f5650e" providerId="LiveId" clId="{835BB684-D4BE-4D8A-B94C-DB548981D4B8}" dt="2024-02-12T04:34:14.010" v="74"/>
        <pc:sldMkLst>
          <pc:docMk/>
          <pc:sldMk cId="3575870363" sldId="266"/>
        </pc:sldMkLst>
        <pc:picChg chg="add mod">
          <ac:chgData name="Leonie Smith" userId="fed1330f33f5650e" providerId="LiveId" clId="{835BB684-D4BE-4D8A-B94C-DB548981D4B8}" dt="2024-02-12T04:34:14.010" v="74"/>
          <ac:picMkLst>
            <pc:docMk/>
            <pc:sldMk cId="3575870363" sldId="266"/>
            <ac:picMk id="6" creationId="{B4E9BB38-8572-20AA-C24F-A8A1B8E676A8}"/>
          </ac:picMkLst>
        </pc:picChg>
      </pc:sldChg>
      <pc:sldChg chg="addSp delSp modSp mod modTransition modAnim">
        <pc:chgData name="Leonie Smith" userId="fed1330f33f5650e" providerId="LiveId" clId="{835BB684-D4BE-4D8A-B94C-DB548981D4B8}" dt="2024-02-12T04:36:05.036" v="81"/>
        <pc:sldMkLst>
          <pc:docMk/>
          <pc:sldMk cId="4017137865" sldId="267"/>
        </pc:sldMkLst>
        <pc:picChg chg="add del mod">
          <ac:chgData name="Leonie Smith" userId="fed1330f33f5650e" providerId="LiveId" clId="{835BB684-D4BE-4D8A-B94C-DB548981D4B8}" dt="2024-02-12T04:35:33.532" v="77"/>
          <ac:picMkLst>
            <pc:docMk/>
            <pc:sldMk cId="4017137865" sldId="267"/>
            <ac:picMk id="6" creationId="{2AA55378-CD8B-4DC8-EFDA-D521D803C0B8}"/>
          </ac:picMkLst>
        </pc:picChg>
        <pc:picChg chg="add del mod ord">
          <ac:chgData name="Leonie Smith" userId="fed1330f33f5650e" providerId="LiveId" clId="{835BB684-D4BE-4D8A-B94C-DB548981D4B8}" dt="2024-02-12T04:35:42.493" v="78"/>
          <ac:picMkLst>
            <pc:docMk/>
            <pc:sldMk cId="4017137865" sldId="267"/>
            <ac:picMk id="9" creationId="{0F67F69D-77D7-D031-5F7C-D683CBB8682C}"/>
          </ac:picMkLst>
        </pc:picChg>
        <pc:picChg chg="add del mod">
          <ac:chgData name="Leonie Smith" userId="fed1330f33f5650e" providerId="LiveId" clId="{835BB684-D4BE-4D8A-B94C-DB548981D4B8}" dt="2024-02-12T04:35:46.600" v="80"/>
          <ac:picMkLst>
            <pc:docMk/>
            <pc:sldMk cId="4017137865" sldId="267"/>
            <ac:picMk id="10" creationId="{E8B944E3-F9C6-1F61-F9CF-D261128932FD}"/>
          </ac:picMkLst>
        </pc:picChg>
        <pc:picChg chg="add del mod ord">
          <ac:chgData name="Leonie Smith" userId="fed1330f33f5650e" providerId="LiveId" clId="{835BB684-D4BE-4D8A-B94C-DB548981D4B8}" dt="2024-02-12T04:36:05.036" v="81"/>
          <ac:picMkLst>
            <pc:docMk/>
            <pc:sldMk cId="4017137865" sldId="267"/>
            <ac:picMk id="13" creationId="{E60931A3-D482-098E-AEA0-58E247F8BD9E}"/>
          </ac:picMkLst>
        </pc:picChg>
        <pc:picChg chg="add mod">
          <ac:chgData name="Leonie Smith" userId="fed1330f33f5650e" providerId="LiveId" clId="{835BB684-D4BE-4D8A-B94C-DB548981D4B8}" dt="2024-02-12T04:36:05.036" v="81"/>
          <ac:picMkLst>
            <pc:docMk/>
            <pc:sldMk cId="4017137865" sldId="267"/>
            <ac:picMk id="14" creationId="{C74C10E7-7EFF-5E5F-B2BA-B33F139DC153}"/>
          </ac:picMkLst>
        </pc:picChg>
      </pc:sldChg>
      <pc:sldChg chg="addSp delSp modSp mod modTransition modAnim">
        <pc:chgData name="Leonie Smith" userId="fed1330f33f5650e" providerId="LiveId" clId="{835BB684-D4BE-4D8A-B94C-DB548981D4B8}" dt="2024-02-12T04:25:03.155" v="14"/>
        <pc:sldMkLst>
          <pc:docMk/>
          <pc:sldMk cId="1922271088" sldId="268"/>
        </pc:sldMkLst>
        <pc:picChg chg="add del mod">
          <ac:chgData name="Leonie Smith" userId="fed1330f33f5650e" providerId="LiveId" clId="{835BB684-D4BE-4D8A-B94C-DB548981D4B8}" dt="2024-02-12T04:24:38.633" v="10"/>
          <ac:picMkLst>
            <pc:docMk/>
            <pc:sldMk cId="1922271088" sldId="268"/>
            <ac:picMk id="6" creationId="{B32DE38B-5B27-9F98-3AE0-BAEE1F7E5FFF}"/>
          </ac:picMkLst>
        </pc:picChg>
        <pc:picChg chg="add del mod ord">
          <ac:chgData name="Leonie Smith" userId="fed1330f33f5650e" providerId="LiveId" clId="{835BB684-D4BE-4D8A-B94C-DB548981D4B8}" dt="2024-02-12T04:24:46.642" v="11"/>
          <ac:picMkLst>
            <pc:docMk/>
            <pc:sldMk cId="1922271088" sldId="268"/>
            <ac:picMk id="10" creationId="{B350B7FB-2B73-3005-B0DC-55AD2419553A}"/>
          </ac:picMkLst>
        </pc:picChg>
        <pc:picChg chg="add del mod">
          <ac:chgData name="Leonie Smith" userId="fed1330f33f5650e" providerId="LiveId" clId="{835BB684-D4BE-4D8A-B94C-DB548981D4B8}" dt="2024-02-12T04:24:47.599" v="13"/>
          <ac:picMkLst>
            <pc:docMk/>
            <pc:sldMk cId="1922271088" sldId="268"/>
            <ac:picMk id="11" creationId="{72825DC4-A042-C1CF-A233-F6CBFEDA5DED}"/>
          </ac:picMkLst>
        </pc:picChg>
        <pc:picChg chg="add del mod ord">
          <ac:chgData name="Leonie Smith" userId="fed1330f33f5650e" providerId="LiveId" clId="{835BB684-D4BE-4D8A-B94C-DB548981D4B8}" dt="2024-02-12T04:25:03.155" v="14"/>
          <ac:picMkLst>
            <pc:docMk/>
            <pc:sldMk cId="1922271088" sldId="268"/>
            <ac:picMk id="14" creationId="{927DA37B-B65D-69C0-9285-85A08B76E8BD}"/>
          </ac:picMkLst>
        </pc:picChg>
        <pc:picChg chg="add mod">
          <ac:chgData name="Leonie Smith" userId="fed1330f33f5650e" providerId="LiveId" clId="{835BB684-D4BE-4D8A-B94C-DB548981D4B8}" dt="2024-02-12T04:25:03.155" v="14"/>
          <ac:picMkLst>
            <pc:docMk/>
            <pc:sldMk cId="1922271088" sldId="268"/>
            <ac:picMk id="15" creationId="{7AD9A4ED-61BE-E7AC-9961-DF7088F3139E}"/>
          </ac:picMkLst>
        </pc:picChg>
      </pc:sldChg>
    </pc:docChg>
  </pc:docChgLst>
  <pc:docChgLst>
    <pc:chgData name="Alfred Smith" userId="3c60a3631c0db8ad" providerId="LiveId" clId="{496A842A-EF0B-4C62-89FF-14C4A5CCDD7A}"/>
    <pc:docChg chg="modSld">
      <pc:chgData name="Alfred Smith" userId="3c60a3631c0db8ad" providerId="LiveId" clId="{496A842A-EF0B-4C62-89FF-14C4A5CCDD7A}" dt="2023-01-25T14:50:25.088" v="0"/>
      <pc:docMkLst>
        <pc:docMk/>
      </pc:docMkLst>
      <pc:sldChg chg="modSp mod">
        <pc:chgData name="Alfred Smith" userId="3c60a3631c0db8ad" providerId="LiveId" clId="{496A842A-EF0B-4C62-89FF-14C4A5CCDD7A}" dt="2023-01-25T14:50:25.088" v="0"/>
        <pc:sldMkLst>
          <pc:docMk/>
          <pc:sldMk cId="1499918570" sldId="257"/>
        </pc:sldMkLst>
        <pc:spChg chg="mod">
          <ac:chgData name="Alfred Smith" userId="3c60a3631c0db8ad" providerId="LiveId" clId="{496A842A-EF0B-4C62-89FF-14C4A5CCDD7A}" dt="2023-01-25T14:50:25.088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38 </a:t>
            </a:r>
            <a:r>
              <a:rPr lang="en-US" sz="1200" b="1" i="0" u="none" strike="noStrike" baseline="0" dirty="0">
                <a:latin typeface="TimesNewRomanPS-BoldMT"/>
              </a:rPr>
              <a:t>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2434986-80A5-7972-B3F0-FADDD9599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9"/>
    </mc:Choice>
    <mc:Fallback xmlns="">
      <p:transition spd="slow" advTm="2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D1DA9-1E85-7793-DBF7-C8E50714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83"/>
            <a:ext cx="12192000" cy="6868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1CEC3F-BDBC-1B8F-49C1-245E858B47A9}"/>
              </a:ext>
            </a:extLst>
          </p:cNvPr>
          <p:cNvSpPr txBox="1"/>
          <p:nvPr/>
        </p:nvSpPr>
        <p:spPr>
          <a:xfrm>
            <a:off x="9775890" y="330704"/>
            <a:ext cx="388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Jesus turned and said to Peter, “Get behind Me, Satan! You are a stumbling block to Me. For you do not have in mind the things of God, but the things of men.”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60BE64-2FCA-43FC-1873-11F7625B759E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फिरकर पतरस से कहा, “हे शैतान, मेरे सामने से दूर हो! तू मेरे लिये ठोकर का कारण है; क्योंकि तू परमेश्वर की बातें नहीं, पर मनुष्यों की बातों पर मन लगाता है।”</a:t>
            </a:r>
            <a:endParaRPr lang="en-IN" sz="36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5AC0B7E-420F-B6DA-CA71-1265FB605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0"/>
    </mc:Choice>
    <mc:Fallback xmlns="">
      <p:transition spd="slow" advTm="1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0B59C-F67F-D43D-5EE6-4038B9F62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29"/>
            <a:ext cx="12192000" cy="6891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11836E-FD53-1B55-63A2-E28CC8298D3B}"/>
              </a:ext>
            </a:extLst>
          </p:cNvPr>
          <p:cNvSpPr txBox="1"/>
          <p:nvPr/>
        </p:nvSpPr>
        <p:spPr>
          <a:xfrm>
            <a:off x="9825766" y="330704"/>
            <a:ext cx="388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Jesus told His disciples, “If anyone wants to come after Me, he must deny himself and take up his cross and follow Me.</a:t>
            </a:r>
            <a:endParaRPr lang="en-IN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D31693-9F0D-D66B-E645-F05EB4E304D5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यीशु ने अपने चेलों से कहा, “यदि कोई मेरे पीछे आना चाहे, तो अपने आपका इन्कार करे और अपना क्रूस उठाए, और मेरे पीछे हो ले।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46E5CBF-0438-5D40-F9F9-8313EC767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7"/>
    </mc:Choice>
    <mc:Fallback xmlns="">
      <p:transition spd="slow" advTm="10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04849-1D7C-DC8F-E3CF-5DA6895A4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71"/>
            <a:ext cx="12756630" cy="6864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367B5E-452F-40BC-A324-32B28C2D5122}"/>
              </a:ext>
            </a:extLst>
          </p:cNvPr>
          <p:cNvSpPr txBox="1"/>
          <p:nvPr/>
        </p:nvSpPr>
        <p:spPr>
          <a:xfrm>
            <a:off x="316006" y="330704"/>
            <a:ext cx="388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whoever wants to save his life will lose it, but whoever loses his life for My sake will find it.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45C5D-3BD7-E4CA-F9C7-77DFF149497D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क्योंकि जो कोई अपना प्राण बचाना चाहे, वह उसे खोएगा; और जो कोई मेरे लिये अपना प्राण खोएगा, वह उसे पाएगा।</a:t>
            </a:r>
            <a:endParaRPr lang="en-IN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9C025C2-7314-84FF-54D4-632EA6D30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9"/>
    </mc:Choice>
    <mc:Fallback xmlns="">
      <p:transition spd="slow" advTm="9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08646-390A-494C-D579-ABC3B662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630"/>
            <a:ext cx="12192000" cy="6915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9378B-3409-6E6A-7842-9CADAA71EF69}"/>
              </a:ext>
            </a:extLst>
          </p:cNvPr>
          <p:cNvSpPr txBox="1"/>
          <p:nvPr/>
        </p:nvSpPr>
        <p:spPr>
          <a:xfrm>
            <a:off x="316006" y="330704"/>
            <a:ext cx="388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What will it profit a man if he gains the whole world, yet forfeits his soul? Or what can a man give in exchange for his soul?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1FAE87-E988-455F-AF8A-0646872D9D24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यदि मनुष्य सारे जगत को प्राप्त करे, और अपने प्राण की हानि उठाए, तो उसे क्या लाभ होगा? या मनुष्य अपने प्राण के बदले में क्या देगा?</a:t>
            </a:r>
            <a:endParaRPr lang="en-IN" sz="3600" dirty="0"/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BEDB9E07-DAD2-0BFA-DECC-02AC1A4BB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8"/>
    </mc:Choice>
    <mc:Fallback xmlns="">
      <p:transition spd="slow" advTm="10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9D81A-A643-4BB9-1254-4CE7F0DF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131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38A42B-0E40-C898-5967-094A83B9C886}"/>
              </a:ext>
            </a:extLst>
          </p:cNvPr>
          <p:cNvSpPr txBox="1"/>
          <p:nvPr/>
        </p:nvSpPr>
        <p:spPr>
          <a:xfrm>
            <a:off x="316006" y="330704"/>
            <a:ext cx="388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the Son of Man will come in His Father’s glory with His angels, and then He will repay each one according to what he has done.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44A00-BA09-EC82-B641-37BB2F0512CE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मनुष्य का पुत्र अपने स्वर्गदूतों के साथ अपने पिता की महिमा में आएगा, और उस समय ‘वह हर एक को उसके कामों के अनुसार प्रतिफल देगा।’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E9BB38-8572-20AA-C24F-A8A1B8E67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5"/>
    </mc:Choice>
    <mc:Fallback xmlns="">
      <p:transition spd="slow" advTm="10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B5348-0988-C87A-5FF5-0CDC73EFB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82"/>
            <a:ext cx="12192000" cy="6946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560601-72E2-6B4C-3987-7832002602F5}"/>
              </a:ext>
            </a:extLst>
          </p:cNvPr>
          <p:cNvSpPr txBox="1"/>
          <p:nvPr/>
        </p:nvSpPr>
        <p:spPr>
          <a:xfrm>
            <a:off x="5443929" y="155644"/>
            <a:ext cx="6679842" cy="5114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i="0" cap="all" dirty="0">
                <a:solidFill>
                  <a:schemeClr val="bg1"/>
                </a:solidFill>
                <a:effectLst/>
                <a:latin typeface="ArialMT"/>
              </a:rPr>
              <a:t>यीशु के पीछे चलने का मतलब - मत्ती 16:21-28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CF1FBD-82F6-7FFF-4EC0-B07AAB460CAA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66D08-4DC5-3D34-A40D-AEE3B509E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4544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943291-FF7E-5861-0D58-83D0A5327B21}"/>
              </a:ext>
            </a:extLst>
          </p:cNvPr>
          <p:cNvSpPr txBox="1"/>
          <p:nvPr/>
        </p:nvSpPr>
        <p:spPr>
          <a:xfrm>
            <a:off x="316006" y="330704"/>
            <a:ext cx="388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Truly I tell you, some who are standing here will not taste death before they see the Son of Man coming in His kingdom.”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50A1-C6DC-74F6-9302-A8FBF757C41E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मैं तुम से सच कहता हूँ, कि जो यहाँ खड़े हैं, उनमें से कितने ऐसे हैं, कि जब तक मनुष्य के पुत्र को उसके राज्य में आते हुए न देख लेंगे, तब तक मृत्यु का स्वाद कभी न चखेंगे।”</a:t>
            </a:r>
            <a:endParaRPr lang="en-IN" sz="34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74C10E7-7EFF-5E5F-B2BA-B33F139DC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5"/>
    </mc:Choice>
    <mc:Fallback xmlns="">
      <p:transition spd="slow" advTm="1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3FC25-419E-1FF5-BCC1-E3EC0E6BE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15"/>
            <a:ext cx="12591738" cy="68641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08BDCD-5EFB-CEA2-8D3B-EF91DC8FD663}"/>
              </a:ext>
            </a:extLst>
          </p:cNvPr>
          <p:cNvSpPr txBox="1"/>
          <p:nvPr/>
        </p:nvSpPr>
        <p:spPr>
          <a:xfrm>
            <a:off x="316006" y="330704"/>
            <a:ext cx="388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Carry your Cross - Matthew 16:21-28</a:t>
            </a:r>
            <a:endParaRPr lang="en-IN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FB7D5-1338-DC53-AD28-E09011CC1170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यीशु के पीछे चलने का मतलब - मत्ती 16:21-28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667AB35-CB8A-AF87-94D3-4F552291A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5"/>
    </mc:Choice>
    <mc:Fallback xmlns="">
      <p:transition spd="slow" advTm="2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1E787-CC08-D0D0-43C8-1AD0C5BCA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82"/>
            <a:ext cx="12192000" cy="69463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72BE70-AA81-3548-4D60-6680EF846373}"/>
              </a:ext>
            </a:extLst>
          </p:cNvPr>
          <p:cNvSpPr txBox="1"/>
          <p:nvPr/>
        </p:nvSpPr>
        <p:spPr>
          <a:xfrm>
            <a:off x="5443929" y="155644"/>
            <a:ext cx="6679842" cy="5114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i="0" cap="all" dirty="0">
                <a:solidFill>
                  <a:schemeClr val="bg1"/>
                </a:solidFill>
                <a:effectLst/>
                <a:latin typeface="ArialMT"/>
              </a:rPr>
              <a:t>यीशु के पीछे चलने का मतलब - मत्ती 16:21-28</a:t>
            </a: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From that time on Jesus  began to show His disciples that He must go to Jerusalem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10EA2F-34F7-A799-19F1-5E97A5C70AEB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 समय से यीशु अपने चेलों को बताने लगा, “मुझे अवश्य है, कि यरूशलेम को जाऊँ, 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578F896-AF43-CA1A-031B-4F2D31AFC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8"/>
    </mc:Choice>
    <mc:Fallback xmlns="">
      <p:transition spd="slow" advTm="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D25C-4621-011F-EAAB-29B0A077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1154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7029C1-4F94-B7B2-3FB8-86023778550F}"/>
              </a:ext>
            </a:extLst>
          </p:cNvPr>
          <p:cNvSpPr txBox="1"/>
          <p:nvPr/>
        </p:nvSpPr>
        <p:spPr>
          <a:xfrm>
            <a:off x="316006" y="330704"/>
            <a:ext cx="388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16:21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…and suffer many things at the hands of the elders, chief priests, and scribes, and that He must be killed and on the third day be raised to life.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D2C1A-51EE-3514-E956-A763462DDD29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प्राचीनों और प्रधान याजकों और शास्त्रियों के हाथ से बहुत दुःख उठाऊँ; और मार डाला जाऊँ; और तीसरे दिन जी उठूँ।”</a:t>
            </a:r>
            <a:endParaRPr lang="en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AD9A4ED-61BE-E7AC-9961-DF7088F31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2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4"/>
    </mc:Choice>
    <mc:Fallback xmlns="">
      <p:transition spd="slow" advTm="12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0D5A1-F73E-E99E-0DD3-B4AEABFF0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1319"/>
            <a:ext cx="12192000" cy="7109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50BFED-18EF-AA9F-05EB-105C25185392}"/>
              </a:ext>
            </a:extLst>
          </p:cNvPr>
          <p:cNvSpPr txBox="1"/>
          <p:nvPr/>
        </p:nvSpPr>
        <p:spPr>
          <a:xfrm>
            <a:off x="316006" y="330704"/>
            <a:ext cx="388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16:21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83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Peter took Him aside and began to rebuke Him. “Far be it from You, Lord!” he said. “This shall never happen to You!”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A30E6-483C-3F01-0B8C-9EE082706DD6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 पर पतरस उसे अलग ले जाकर डाँटने लगा, “हे प्रभु, परमेश्वर न करे! तुझ पर ऐसा कभी न होगा।”</a:t>
            </a:r>
            <a:endParaRPr lang="en-IN" sz="36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B16386D6-D3D4-D0B4-512C-E99571861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5"/>
    </mc:Choice>
    <mc:Fallback xmlns="">
      <p:transition spd="slow" advTm="1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882</Words>
  <Application>Microsoft Office PowerPoint</Application>
  <PresentationFormat>Widescreen</PresentationFormat>
  <Paragraphs>53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38-7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51</cp:revision>
  <dcterms:created xsi:type="dcterms:W3CDTF">2022-09-30T06:26:14Z</dcterms:created>
  <dcterms:modified xsi:type="dcterms:W3CDTF">2024-08-05T18:00:50Z</dcterms:modified>
</cp:coreProperties>
</file>