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98" r:id="rId16"/>
    <p:sldId id="299" r:id="rId17"/>
    <p:sldId id="265" r:id="rId18"/>
    <p:sldId id="276" r:id="rId19"/>
    <p:sldId id="266" r:id="rId20"/>
    <p:sldId id="277" r:id="rId21"/>
    <p:sldId id="26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3A39BD-8493-41B4-9C6C-A2EBC1ABCD0F}" v="59" dt="2024-02-14T05:33:10.0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137" autoAdjust="0"/>
  </p:normalViewPr>
  <p:slideViewPr>
    <p:cSldViewPr snapToGrid="0">
      <p:cViewPr varScale="1">
        <p:scale>
          <a:sx n="58" d="100"/>
          <a:sy n="58" d="100"/>
        </p:scale>
        <p:origin x="96"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86D8B01-0298-4188-B8A5-5C293F2D884E}"/>
    <pc:docChg chg="modSld">
      <pc:chgData name="Alfred Smith" userId="3c60a3631c0db8ad" providerId="LiveId" clId="{086D8B01-0298-4188-B8A5-5C293F2D884E}" dt="2023-01-25T14:50:17.571" v="0"/>
      <pc:docMkLst>
        <pc:docMk/>
      </pc:docMkLst>
      <pc:sldChg chg="modSp mod">
        <pc:chgData name="Alfred Smith" userId="3c60a3631c0db8ad" providerId="LiveId" clId="{086D8B01-0298-4188-B8A5-5C293F2D884E}" dt="2023-01-25T14:50:17.571" v="0"/>
        <pc:sldMkLst>
          <pc:docMk/>
          <pc:sldMk cId="1499918570" sldId="257"/>
        </pc:sldMkLst>
        <pc:spChg chg="mod">
          <ac:chgData name="Alfred Smith" userId="3c60a3631c0db8ad" providerId="LiveId" clId="{086D8B01-0298-4188-B8A5-5C293F2D884E}" dt="2023-01-25T14:50:17.571" v="0"/>
          <ac:spMkLst>
            <pc:docMk/>
            <pc:sldMk cId="1499918570" sldId="257"/>
            <ac:spMk id="3" creationId="{0228937D-0D81-2DA1-1C55-FD99B23FE1AE}"/>
          </ac:spMkLst>
        </pc:spChg>
      </pc:sldChg>
    </pc:docChg>
  </pc:docChgLst>
  <pc:docChgLst>
    <pc:chgData name="Leonie Smith" userId="fed1330f33f5650e" providerId="LiveId" clId="{EB3A39BD-8493-41B4-9C6C-A2EBC1ABCD0F}"/>
    <pc:docChg chg="modSld">
      <pc:chgData name="Leonie Smith" userId="fed1330f33f5650e" providerId="LiveId" clId="{EB3A39BD-8493-41B4-9C6C-A2EBC1ABCD0F}" dt="2024-02-14T05:33:10.034" v="82"/>
      <pc:docMkLst>
        <pc:docMk/>
      </pc:docMkLst>
      <pc:sldChg chg="addSp delSp modSp mod modTransition modAnim">
        <pc:chgData name="Leonie Smith" userId="fed1330f33f5650e" providerId="LiveId" clId="{EB3A39BD-8493-41B4-9C6C-A2EBC1ABCD0F}" dt="2024-02-14T05:16:44.519" v="34"/>
        <pc:sldMkLst>
          <pc:docMk/>
          <pc:sldMk cId="1499918570" sldId="257"/>
        </pc:sldMkLst>
        <pc:picChg chg="add del mod ord">
          <ac:chgData name="Leonie Smith" userId="fed1330f33f5650e" providerId="LiveId" clId="{EB3A39BD-8493-41B4-9C6C-A2EBC1ABCD0F}" dt="2024-02-14T05:16:44.519" v="34"/>
          <ac:picMkLst>
            <pc:docMk/>
            <pc:sldMk cId="1499918570" sldId="257"/>
            <ac:picMk id="5" creationId="{4175087F-75AB-09B9-4D46-8D081AE06395}"/>
          </ac:picMkLst>
        </pc:picChg>
        <pc:picChg chg="add del mod">
          <ac:chgData name="Leonie Smith" userId="fed1330f33f5650e" providerId="LiveId" clId="{EB3A39BD-8493-41B4-9C6C-A2EBC1ABCD0F}" dt="2024-02-14T05:16:38.439" v="33"/>
          <ac:picMkLst>
            <pc:docMk/>
            <pc:sldMk cId="1499918570" sldId="257"/>
            <ac:picMk id="6" creationId="{79F44E6E-D32E-C1A8-E355-4A789B15D637}"/>
          </ac:picMkLst>
        </pc:picChg>
        <pc:picChg chg="add mod">
          <ac:chgData name="Leonie Smith" userId="fed1330f33f5650e" providerId="LiveId" clId="{EB3A39BD-8493-41B4-9C6C-A2EBC1ABCD0F}" dt="2024-02-14T05:16:44.519" v="34"/>
          <ac:picMkLst>
            <pc:docMk/>
            <pc:sldMk cId="1499918570" sldId="257"/>
            <ac:picMk id="7" creationId="{11676B21-9D6F-5B48-455B-410AF54ADF54}"/>
          </ac:picMkLst>
        </pc:picChg>
      </pc:sldChg>
      <pc:sldChg chg="addSp delSp modSp mod modTransition modAnim">
        <pc:chgData name="Leonie Smith" userId="fed1330f33f5650e" providerId="LiveId" clId="{EB3A39BD-8493-41B4-9C6C-A2EBC1ABCD0F}" dt="2024-02-14T05:17:54.828" v="37"/>
        <pc:sldMkLst>
          <pc:docMk/>
          <pc:sldMk cId="454763615" sldId="259"/>
        </pc:sldMkLst>
        <pc:picChg chg="add del mod">
          <ac:chgData name="Leonie Smith" userId="fed1330f33f5650e" providerId="LiveId" clId="{EB3A39BD-8493-41B4-9C6C-A2EBC1ABCD0F}" dt="2024-02-12T04:41:51.837" v="3"/>
          <ac:picMkLst>
            <pc:docMk/>
            <pc:sldMk cId="454763615" sldId="259"/>
            <ac:picMk id="6" creationId="{779BFD7A-24E7-FE5C-230C-B41ADA6CB05B}"/>
          </ac:picMkLst>
        </pc:picChg>
        <pc:picChg chg="add del mod ord">
          <ac:chgData name="Leonie Smith" userId="fed1330f33f5650e" providerId="LiveId" clId="{EB3A39BD-8493-41B4-9C6C-A2EBC1ABCD0F}" dt="2024-02-14T05:17:54.828" v="37"/>
          <ac:picMkLst>
            <pc:docMk/>
            <pc:sldMk cId="454763615" sldId="259"/>
            <ac:picMk id="9" creationId="{80C997BC-2F9A-687D-705A-E0763A62335F}"/>
          </ac:picMkLst>
        </pc:picChg>
        <pc:picChg chg="add mod">
          <ac:chgData name="Leonie Smith" userId="fed1330f33f5650e" providerId="LiveId" clId="{EB3A39BD-8493-41B4-9C6C-A2EBC1ABCD0F}" dt="2024-02-14T05:17:54.828" v="37"/>
          <ac:picMkLst>
            <pc:docMk/>
            <pc:sldMk cId="454763615" sldId="259"/>
            <ac:picMk id="10" creationId="{C8802F71-7FE8-F7FC-B6BD-842FCDF1E69D}"/>
          </ac:picMkLst>
        </pc:picChg>
        <pc:picChg chg="add del mod ord">
          <ac:chgData name="Leonie Smith" userId="fed1330f33f5650e" providerId="LiveId" clId="{EB3A39BD-8493-41B4-9C6C-A2EBC1ABCD0F}" dt="2024-02-12T04:41:57.664" v="4"/>
          <ac:picMkLst>
            <pc:docMk/>
            <pc:sldMk cId="454763615" sldId="259"/>
            <ac:picMk id="11" creationId="{5C4956D5-0762-C183-64B8-1215376D6472}"/>
          </ac:picMkLst>
        </pc:picChg>
        <pc:picChg chg="add del mod">
          <ac:chgData name="Leonie Smith" userId="fed1330f33f5650e" providerId="LiveId" clId="{EB3A39BD-8493-41B4-9C6C-A2EBC1ABCD0F}" dt="2024-02-14T05:17:49.193" v="36"/>
          <ac:picMkLst>
            <pc:docMk/>
            <pc:sldMk cId="454763615" sldId="259"/>
            <ac:picMk id="12" creationId="{2A025EFF-36AB-3F44-D2A7-30428B372017}"/>
          </ac:picMkLst>
        </pc:picChg>
      </pc:sldChg>
      <pc:sldChg chg="addSp delSp modSp mod modTransition modAnim">
        <pc:chgData name="Leonie Smith" userId="fed1330f33f5650e" providerId="LiveId" clId="{EB3A39BD-8493-41B4-9C6C-A2EBC1ABCD0F}" dt="2024-02-14T05:20:38.274" v="55"/>
        <pc:sldMkLst>
          <pc:docMk/>
          <pc:sldMk cId="2346136586" sldId="260"/>
        </pc:sldMkLst>
        <pc:picChg chg="add del mod">
          <ac:chgData name="Leonie Smith" userId="fed1330f33f5650e" providerId="LiveId" clId="{EB3A39BD-8493-41B4-9C6C-A2EBC1ABCD0F}" dt="2024-02-12T04:44:40.437" v="7"/>
          <ac:picMkLst>
            <pc:docMk/>
            <pc:sldMk cId="2346136586" sldId="260"/>
            <ac:picMk id="6" creationId="{0D04E04B-11EC-70A5-48E4-3F7D5CC4906B}"/>
          </ac:picMkLst>
        </pc:picChg>
        <pc:picChg chg="add del mod ord">
          <ac:chgData name="Leonie Smith" userId="fed1330f33f5650e" providerId="LiveId" clId="{EB3A39BD-8493-41B4-9C6C-A2EBC1ABCD0F}" dt="2024-02-14T05:18:56.122" v="40"/>
          <ac:picMkLst>
            <pc:docMk/>
            <pc:sldMk cId="2346136586" sldId="260"/>
            <ac:picMk id="6" creationId="{7C4B25EC-2F29-0CB8-8169-1207A779FEC4}"/>
          </ac:picMkLst>
        </pc:picChg>
        <pc:picChg chg="add del mod">
          <ac:chgData name="Leonie Smith" userId="fed1330f33f5650e" providerId="LiveId" clId="{EB3A39BD-8493-41B4-9C6C-A2EBC1ABCD0F}" dt="2024-02-14T05:19:03.942" v="42"/>
          <ac:picMkLst>
            <pc:docMk/>
            <pc:sldMk cId="2346136586" sldId="260"/>
            <ac:picMk id="7" creationId="{DC59F9C6-120C-C80F-4103-FFB2743F1DC5}"/>
          </ac:picMkLst>
        </pc:picChg>
        <pc:picChg chg="add del mod ord">
          <ac:chgData name="Leonie Smith" userId="fed1330f33f5650e" providerId="LiveId" clId="{EB3A39BD-8493-41B4-9C6C-A2EBC1ABCD0F}" dt="2024-02-12T04:44:53.128" v="8"/>
          <ac:picMkLst>
            <pc:docMk/>
            <pc:sldMk cId="2346136586" sldId="260"/>
            <ac:picMk id="9" creationId="{2CA8499C-8E9C-1A60-31AE-97B19BF006A9}"/>
          </ac:picMkLst>
        </pc:picChg>
        <pc:picChg chg="add del mod">
          <ac:chgData name="Leonie Smith" userId="fed1330f33f5650e" providerId="LiveId" clId="{EB3A39BD-8493-41B4-9C6C-A2EBC1ABCD0F}" dt="2024-02-12T04:44:58.475" v="10"/>
          <ac:picMkLst>
            <pc:docMk/>
            <pc:sldMk cId="2346136586" sldId="260"/>
            <ac:picMk id="10" creationId="{CB8BF467-AF41-C62A-302B-42532C6519B3}"/>
          </ac:picMkLst>
        </pc:picChg>
        <pc:picChg chg="add del mod ord">
          <ac:chgData name="Leonie Smith" userId="fed1330f33f5650e" providerId="LiveId" clId="{EB3A39BD-8493-41B4-9C6C-A2EBC1ABCD0F}" dt="2024-02-14T05:19:19.614" v="43"/>
          <ac:picMkLst>
            <pc:docMk/>
            <pc:sldMk cId="2346136586" sldId="260"/>
            <ac:picMk id="11" creationId="{82ED08BC-4539-4085-97A5-282B7407F749}"/>
          </ac:picMkLst>
        </pc:picChg>
        <pc:picChg chg="add del mod">
          <ac:chgData name="Leonie Smith" userId="fed1330f33f5650e" providerId="LiveId" clId="{EB3A39BD-8493-41B4-9C6C-A2EBC1ABCD0F}" dt="2024-02-14T05:19:29.418" v="45"/>
          <ac:picMkLst>
            <pc:docMk/>
            <pc:sldMk cId="2346136586" sldId="260"/>
            <ac:picMk id="12" creationId="{722CA8A5-472B-DB74-9CAE-C39DE4784C25}"/>
          </ac:picMkLst>
        </pc:picChg>
        <pc:picChg chg="add del mod ord">
          <ac:chgData name="Leonie Smith" userId="fed1330f33f5650e" providerId="LiveId" clId="{EB3A39BD-8493-41B4-9C6C-A2EBC1ABCD0F}" dt="2024-02-12T04:45:06.001" v="11"/>
          <ac:picMkLst>
            <pc:docMk/>
            <pc:sldMk cId="2346136586" sldId="260"/>
            <ac:picMk id="13" creationId="{16BA9FB5-D507-9ACC-0763-280A24EE7B82}"/>
          </ac:picMkLst>
        </pc:picChg>
        <pc:picChg chg="add del mod">
          <ac:chgData name="Leonie Smith" userId="fed1330f33f5650e" providerId="LiveId" clId="{EB3A39BD-8493-41B4-9C6C-A2EBC1ABCD0F}" dt="2024-02-12T04:45:07.158" v="13"/>
          <ac:picMkLst>
            <pc:docMk/>
            <pc:sldMk cId="2346136586" sldId="260"/>
            <ac:picMk id="14" creationId="{B395C861-F9AA-E810-624C-0D5B625B4335}"/>
          </ac:picMkLst>
        </pc:picChg>
        <pc:picChg chg="add del mod ord">
          <ac:chgData name="Leonie Smith" userId="fed1330f33f5650e" providerId="LiveId" clId="{EB3A39BD-8493-41B4-9C6C-A2EBC1ABCD0F}" dt="2024-02-14T05:19:36.477" v="46"/>
          <ac:picMkLst>
            <pc:docMk/>
            <pc:sldMk cId="2346136586" sldId="260"/>
            <ac:picMk id="16" creationId="{FA1709AD-09EA-AE3B-F01C-E37C34B1D40E}"/>
          </ac:picMkLst>
        </pc:picChg>
        <pc:picChg chg="add del mod">
          <ac:chgData name="Leonie Smith" userId="fed1330f33f5650e" providerId="LiveId" clId="{EB3A39BD-8493-41B4-9C6C-A2EBC1ABCD0F}" dt="2024-02-14T05:19:37.843" v="48"/>
          <ac:picMkLst>
            <pc:docMk/>
            <pc:sldMk cId="2346136586" sldId="260"/>
            <ac:picMk id="17" creationId="{0E8A82B2-3F8B-8BC7-B254-76BA9FA8F1C6}"/>
          </ac:picMkLst>
        </pc:picChg>
        <pc:picChg chg="add del mod ord">
          <ac:chgData name="Leonie Smith" userId="fed1330f33f5650e" providerId="LiveId" clId="{EB3A39BD-8493-41B4-9C6C-A2EBC1ABCD0F}" dt="2024-02-12T04:45:21.110" v="14"/>
          <ac:picMkLst>
            <pc:docMk/>
            <pc:sldMk cId="2346136586" sldId="260"/>
            <ac:picMk id="17" creationId="{A7E9382A-88D3-7268-CA78-0A1AFD83D25D}"/>
          </ac:picMkLst>
        </pc:picChg>
        <pc:picChg chg="add del mod">
          <ac:chgData name="Leonie Smith" userId="fed1330f33f5650e" providerId="LiveId" clId="{EB3A39BD-8493-41B4-9C6C-A2EBC1ABCD0F}" dt="2024-02-12T04:45:28.220" v="16"/>
          <ac:picMkLst>
            <pc:docMk/>
            <pc:sldMk cId="2346136586" sldId="260"/>
            <ac:picMk id="18" creationId="{4B84EB45-7CA9-E048-0492-DF21CCA455BE}"/>
          </ac:picMkLst>
        </pc:picChg>
        <pc:picChg chg="add del mod ord">
          <ac:chgData name="Leonie Smith" userId="fed1330f33f5650e" providerId="LiveId" clId="{EB3A39BD-8493-41B4-9C6C-A2EBC1ABCD0F}" dt="2024-02-14T05:19:54.123" v="49"/>
          <ac:picMkLst>
            <pc:docMk/>
            <pc:sldMk cId="2346136586" sldId="260"/>
            <ac:picMk id="20" creationId="{013C1214-127F-50F9-4C28-6EE5B66432B0}"/>
          </ac:picMkLst>
        </pc:picChg>
        <pc:picChg chg="add del mod">
          <ac:chgData name="Leonie Smith" userId="fed1330f33f5650e" providerId="LiveId" clId="{EB3A39BD-8493-41B4-9C6C-A2EBC1ABCD0F}" dt="2024-02-14T05:20:13.330" v="51"/>
          <ac:picMkLst>
            <pc:docMk/>
            <pc:sldMk cId="2346136586" sldId="260"/>
            <ac:picMk id="21" creationId="{CF442372-420F-8D60-BDF4-F0693228DD1F}"/>
          </ac:picMkLst>
        </pc:picChg>
        <pc:picChg chg="add del mod ord">
          <ac:chgData name="Leonie Smith" userId="fed1330f33f5650e" providerId="LiveId" clId="{EB3A39BD-8493-41B4-9C6C-A2EBC1ABCD0F}" dt="2024-02-12T04:45:42.719" v="17"/>
          <ac:picMkLst>
            <pc:docMk/>
            <pc:sldMk cId="2346136586" sldId="260"/>
            <ac:picMk id="22" creationId="{F583E276-F769-2379-03A3-82A71EC682EB}"/>
          </ac:picMkLst>
        </pc:picChg>
        <pc:picChg chg="add del mod">
          <ac:chgData name="Leonie Smith" userId="fed1330f33f5650e" providerId="LiveId" clId="{EB3A39BD-8493-41B4-9C6C-A2EBC1ABCD0F}" dt="2024-02-14T05:18:41.116" v="39"/>
          <ac:picMkLst>
            <pc:docMk/>
            <pc:sldMk cId="2346136586" sldId="260"/>
            <ac:picMk id="23" creationId="{B89BA894-D7BC-C32C-9367-84EB00E3C9CB}"/>
          </ac:picMkLst>
        </pc:picChg>
        <pc:picChg chg="add del mod ord">
          <ac:chgData name="Leonie Smith" userId="fed1330f33f5650e" providerId="LiveId" clId="{EB3A39BD-8493-41B4-9C6C-A2EBC1ABCD0F}" dt="2024-02-14T05:20:20.664" v="52"/>
          <ac:picMkLst>
            <pc:docMk/>
            <pc:sldMk cId="2346136586" sldId="260"/>
            <ac:picMk id="27" creationId="{90D57CC5-F887-AA26-BEFD-FE63DB060F0A}"/>
          </ac:picMkLst>
        </pc:picChg>
        <pc:picChg chg="add del mod">
          <ac:chgData name="Leonie Smith" userId="fed1330f33f5650e" providerId="LiveId" clId="{EB3A39BD-8493-41B4-9C6C-A2EBC1ABCD0F}" dt="2024-02-14T05:20:22.031" v="54"/>
          <ac:picMkLst>
            <pc:docMk/>
            <pc:sldMk cId="2346136586" sldId="260"/>
            <ac:picMk id="28" creationId="{8188233F-9F1B-F368-1FFD-0541B7CC5501}"/>
          </ac:picMkLst>
        </pc:picChg>
        <pc:picChg chg="add del mod ord">
          <ac:chgData name="Leonie Smith" userId="fed1330f33f5650e" providerId="LiveId" clId="{EB3A39BD-8493-41B4-9C6C-A2EBC1ABCD0F}" dt="2024-02-14T05:20:38.274" v="55"/>
          <ac:picMkLst>
            <pc:docMk/>
            <pc:sldMk cId="2346136586" sldId="260"/>
            <ac:picMk id="31" creationId="{A75A6E3C-877A-6786-08BF-39BEF8CEA7EC}"/>
          </ac:picMkLst>
        </pc:picChg>
        <pc:picChg chg="add mod">
          <ac:chgData name="Leonie Smith" userId="fed1330f33f5650e" providerId="LiveId" clId="{EB3A39BD-8493-41B4-9C6C-A2EBC1ABCD0F}" dt="2024-02-14T05:20:38.274" v="55"/>
          <ac:picMkLst>
            <pc:docMk/>
            <pc:sldMk cId="2346136586" sldId="260"/>
            <ac:picMk id="32" creationId="{1E8DE02A-570F-F43F-B16C-B05008EB0613}"/>
          </ac:picMkLst>
        </pc:picChg>
      </pc:sldChg>
      <pc:sldChg chg="addSp delSp modSp mod modTransition modAnim">
        <pc:chgData name="Leonie Smith" userId="fed1330f33f5650e" providerId="LiveId" clId="{EB3A39BD-8493-41B4-9C6C-A2EBC1ABCD0F}" dt="2024-02-14T05:21:40.734" v="58"/>
        <pc:sldMkLst>
          <pc:docMk/>
          <pc:sldMk cId="4037329247" sldId="261"/>
        </pc:sldMkLst>
        <pc:picChg chg="add del mod ord">
          <ac:chgData name="Leonie Smith" userId="fed1330f33f5650e" providerId="LiveId" clId="{EB3A39BD-8493-41B4-9C6C-A2EBC1ABCD0F}" dt="2024-02-14T05:21:40.734" v="58"/>
          <ac:picMkLst>
            <pc:docMk/>
            <pc:sldMk cId="4037329247" sldId="261"/>
            <ac:picMk id="5" creationId="{AC00353A-7A1C-85DB-B752-F39AE1F8D2EF}"/>
          </ac:picMkLst>
        </pc:picChg>
        <pc:picChg chg="add del mod">
          <ac:chgData name="Leonie Smith" userId="fed1330f33f5650e" providerId="LiveId" clId="{EB3A39BD-8493-41B4-9C6C-A2EBC1ABCD0F}" dt="2024-02-12T04:46:28.704" v="20"/>
          <ac:picMkLst>
            <pc:docMk/>
            <pc:sldMk cId="4037329247" sldId="261"/>
            <ac:picMk id="6" creationId="{50062C12-9EF9-FEEA-413F-2D4767A0174E}"/>
          </ac:picMkLst>
        </pc:picChg>
        <pc:picChg chg="add mod">
          <ac:chgData name="Leonie Smith" userId="fed1330f33f5650e" providerId="LiveId" clId="{EB3A39BD-8493-41B4-9C6C-A2EBC1ABCD0F}" dt="2024-02-14T05:21:40.734" v="58"/>
          <ac:picMkLst>
            <pc:docMk/>
            <pc:sldMk cId="4037329247" sldId="261"/>
            <ac:picMk id="6" creationId="{9EEF3480-A828-C968-DF4F-A82FD088E208}"/>
          </ac:picMkLst>
        </pc:picChg>
        <pc:picChg chg="add del mod ord">
          <ac:chgData name="Leonie Smith" userId="fed1330f33f5650e" providerId="LiveId" clId="{EB3A39BD-8493-41B4-9C6C-A2EBC1ABCD0F}" dt="2024-02-12T04:46:35.631" v="21"/>
          <ac:picMkLst>
            <pc:docMk/>
            <pc:sldMk cId="4037329247" sldId="261"/>
            <ac:picMk id="9" creationId="{5871D63C-89F4-5FC9-53B5-6E7379872F21}"/>
          </ac:picMkLst>
        </pc:picChg>
        <pc:picChg chg="add del mod">
          <ac:chgData name="Leonie Smith" userId="fed1330f33f5650e" providerId="LiveId" clId="{EB3A39BD-8493-41B4-9C6C-A2EBC1ABCD0F}" dt="2024-02-12T04:46:36.909" v="23"/>
          <ac:picMkLst>
            <pc:docMk/>
            <pc:sldMk cId="4037329247" sldId="261"/>
            <ac:picMk id="10" creationId="{9AC4E0F5-A33C-A0B4-0F71-0F94827C9600}"/>
          </ac:picMkLst>
        </pc:picChg>
        <pc:picChg chg="add del mod ord">
          <ac:chgData name="Leonie Smith" userId="fed1330f33f5650e" providerId="LiveId" clId="{EB3A39BD-8493-41B4-9C6C-A2EBC1ABCD0F}" dt="2024-02-12T04:46:52.500" v="24"/>
          <ac:picMkLst>
            <pc:docMk/>
            <pc:sldMk cId="4037329247" sldId="261"/>
            <ac:picMk id="13" creationId="{907CCFCA-B4F8-2AF7-D378-D95CFCE684E6}"/>
          </ac:picMkLst>
        </pc:picChg>
        <pc:picChg chg="add del mod">
          <ac:chgData name="Leonie Smith" userId="fed1330f33f5650e" providerId="LiveId" clId="{EB3A39BD-8493-41B4-9C6C-A2EBC1ABCD0F}" dt="2024-02-12T04:49:05.743" v="27"/>
          <ac:picMkLst>
            <pc:docMk/>
            <pc:sldMk cId="4037329247" sldId="261"/>
            <ac:picMk id="14" creationId="{CF6DE3F4-B3F2-929B-D245-48B43B596529}"/>
          </ac:picMkLst>
        </pc:picChg>
        <pc:picChg chg="add del mod ord">
          <ac:chgData name="Leonie Smith" userId="fed1330f33f5650e" providerId="LiveId" clId="{EB3A39BD-8493-41B4-9C6C-A2EBC1ABCD0F}" dt="2024-02-12T04:49:18.669" v="28"/>
          <ac:picMkLst>
            <pc:docMk/>
            <pc:sldMk cId="4037329247" sldId="261"/>
            <ac:picMk id="19" creationId="{1A4C5EB9-6F3C-874C-794F-CE269E980EBF}"/>
          </ac:picMkLst>
        </pc:picChg>
        <pc:picChg chg="add del mod">
          <ac:chgData name="Leonie Smith" userId="fed1330f33f5650e" providerId="LiveId" clId="{EB3A39BD-8493-41B4-9C6C-A2EBC1ABCD0F}" dt="2024-02-12T04:49:23.491" v="30"/>
          <ac:picMkLst>
            <pc:docMk/>
            <pc:sldMk cId="4037329247" sldId="261"/>
            <ac:picMk id="20" creationId="{6203F941-DD73-80C5-1AD2-36CFBE501EC7}"/>
          </ac:picMkLst>
        </pc:picChg>
        <pc:picChg chg="add del mod ord">
          <ac:chgData name="Leonie Smith" userId="fed1330f33f5650e" providerId="LiveId" clId="{EB3A39BD-8493-41B4-9C6C-A2EBC1ABCD0F}" dt="2024-02-12T04:49:31.571" v="31"/>
          <ac:picMkLst>
            <pc:docMk/>
            <pc:sldMk cId="4037329247" sldId="261"/>
            <ac:picMk id="23" creationId="{FCB6D513-FA4D-58F7-F612-B0EA75E567B3}"/>
          </ac:picMkLst>
        </pc:picChg>
        <pc:picChg chg="add del mod">
          <ac:chgData name="Leonie Smith" userId="fed1330f33f5650e" providerId="LiveId" clId="{EB3A39BD-8493-41B4-9C6C-A2EBC1ABCD0F}" dt="2024-02-14T05:21:25.262" v="57"/>
          <ac:picMkLst>
            <pc:docMk/>
            <pc:sldMk cId="4037329247" sldId="261"/>
            <ac:picMk id="24" creationId="{197FFB4E-EB06-4F56-A00D-B966475A1E63}"/>
          </ac:picMkLst>
        </pc:picChg>
      </pc:sldChg>
      <pc:sldChg chg="addSp delSp modSp mod modTransition modAnim">
        <pc:chgData name="Leonie Smith" userId="fed1330f33f5650e" providerId="LiveId" clId="{EB3A39BD-8493-41B4-9C6C-A2EBC1ABCD0F}" dt="2024-02-14T05:23:43.080" v="61"/>
        <pc:sldMkLst>
          <pc:docMk/>
          <pc:sldMk cId="1909638311" sldId="262"/>
        </pc:sldMkLst>
        <pc:picChg chg="add del mod ord">
          <ac:chgData name="Leonie Smith" userId="fed1330f33f5650e" providerId="LiveId" clId="{EB3A39BD-8493-41B4-9C6C-A2EBC1ABCD0F}" dt="2024-02-14T05:23:43.080" v="61"/>
          <ac:picMkLst>
            <pc:docMk/>
            <pc:sldMk cId="1909638311" sldId="262"/>
            <ac:picMk id="5" creationId="{61963135-8B90-DE9F-65D8-4F8A15E13B81}"/>
          </ac:picMkLst>
        </pc:picChg>
        <pc:picChg chg="add del mod">
          <ac:chgData name="Leonie Smith" userId="fed1330f33f5650e" providerId="LiveId" clId="{EB3A39BD-8493-41B4-9C6C-A2EBC1ABCD0F}" dt="2024-02-14T05:23:22.692" v="60"/>
          <ac:picMkLst>
            <pc:docMk/>
            <pc:sldMk cId="1909638311" sldId="262"/>
            <ac:picMk id="6" creationId="{478513A8-5142-C267-BFD4-7DD4792B983B}"/>
          </ac:picMkLst>
        </pc:picChg>
        <pc:picChg chg="add mod">
          <ac:chgData name="Leonie Smith" userId="fed1330f33f5650e" providerId="LiveId" clId="{EB3A39BD-8493-41B4-9C6C-A2EBC1ABCD0F}" dt="2024-02-14T05:23:43.080" v="61"/>
          <ac:picMkLst>
            <pc:docMk/>
            <pc:sldMk cId="1909638311" sldId="262"/>
            <ac:picMk id="7" creationId="{6242CB59-F570-B622-801F-4F130D13DD0F}"/>
          </ac:picMkLst>
        </pc:picChg>
      </pc:sldChg>
      <pc:sldChg chg="addSp delSp modSp mod modTransition modAnim">
        <pc:chgData name="Leonie Smith" userId="fed1330f33f5650e" providerId="LiveId" clId="{EB3A39BD-8493-41B4-9C6C-A2EBC1ABCD0F}" dt="2024-02-14T05:33:10.034" v="82"/>
        <pc:sldMkLst>
          <pc:docMk/>
          <pc:sldMk cId="641208035" sldId="263"/>
        </pc:sldMkLst>
        <pc:picChg chg="add del mod">
          <ac:chgData name="Leonie Smith" userId="fed1330f33f5650e" providerId="LiveId" clId="{EB3A39BD-8493-41B4-9C6C-A2EBC1ABCD0F}" dt="2024-02-14T05:31:30.088" v="78"/>
          <ac:picMkLst>
            <pc:docMk/>
            <pc:sldMk cId="641208035" sldId="263"/>
            <ac:picMk id="6" creationId="{EBAB66E1-8083-6E98-F384-393F33D1107A}"/>
          </ac:picMkLst>
        </pc:picChg>
        <pc:picChg chg="add del mod ord">
          <ac:chgData name="Leonie Smith" userId="fed1330f33f5650e" providerId="LiveId" clId="{EB3A39BD-8493-41B4-9C6C-A2EBC1ABCD0F}" dt="2024-02-14T05:31:55.459" v="79"/>
          <ac:picMkLst>
            <pc:docMk/>
            <pc:sldMk cId="641208035" sldId="263"/>
            <ac:picMk id="11" creationId="{CE919C47-FE20-3015-F4EA-42ECA01BE970}"/>
          </ac:picMkLst>
        </pc:picChg>
        <pc:picChg chg="add del mod">
          <ac:chgData name="Leonie Smith" userId="fed1330f33f5650e" providerId="LiveId" clId="{EB3A39BD-8493-41B4-9C6C-A2EBC1ABCD0F}" dt="2024-02-14T05:32:44.155" v="81"/>
          <ac:picMkLst>
            <pc:docMk/>
            <pc:sldMk cId="641208035" sldId="263"/>
            <ac:picMk id="12" creationId="{7AD9D2DC-0CB9-9467-2B5B-CB1C4791AF04}"/>
          </ac:picMkLst>
        </pc:picChg>
        <pc:picChg chg="add del mod ord">
          <ac:chgData name="Leonie Smith" userId="fed1330f33f5650e" providerId="LiveId" clId="{EB3A39BD-8493-41B4-9C6C-A2EBC1ABCD0F}" dt="2024-02-14T05:33:10.034" v="82"/>
          <ac:picMkLst>
            <pc:docMk/>
            <pc:sldMk cId="641208035" sldId="263"/>
            <ac:picMk id="17" creationId="{9C06B9F3-D86D-1709-6B7A-EA5E490B9C03}"/>
          </ac:picMkLst>
        </pc:picChg>
        <pc:picChg chg="add mod">
          <ac:chgData name="Leonie Smith" userId="fed1330f33f5650e" providerId="LiveId" clId="{EB3A39BD-8493-41B4-9C6C-A2EBC1ABCD0F}" dt="2024-02-14T05:33:10.034" v="82"/>
          <ac:picMkLst>
            <pc:docMk/>
            <pc:sldMk cId="641208035" sldId="263"/>
            <ac:picMk id="18" creationId="{E4D47F46-C04C-0E4E-1721-A150EEE6B42C}"/>
          </ac:picMkLst>
        </pc:picChg>
      </pc:sldChg>
      <pc:sldChg chg="addSp delSp modSp mod modTransition modAnim">
        <pc:chgData name="Leonie Smith" userId="fed1330f33f5650e" providerId="LiveId" clId="{EB3A39BD-8493-41B4-9C6C-A2EBC1ABCD0F}" dt="2024-02-14T05:25:57.627" v="66"/>
        <pc:sldMkLst>
          <pc:docMk/>
          <pc:sldMk cId="4044745628" sldId="264"/>
        </pc:sldMkLst>
        <pc:picChg chg="add del mod">
          <ac:chgData name="Leonie Smith" userId="fed1330f33f5650e" providerId="LiveId" clId="{EB3A39BD-8493-41B4-9C6C-A2EBC1ABCD0F}" dt="2024-02-14T05:25:44.618" v="65"/>
          <ac:picMkLst>
            <pc:docMk/>
            <pc:sldMk cId="4044745628" sldId="264"/>
            <ac:picMk id="6" creationId="{8431441A-A087-294F-B736-3E734F634E66}"/>
          </ac:picMkLst>
        </pc:picChg>
        <pc:picChg chg="add del mod ord">
          <ac:chgData name="Leonie Smith" userId="fed1330f33f5650e" providerId="LiveId" clId="{EB3A39BD-8493-41B4-9C6C-A2EBC1ABCD0F}" dt="2024-02-14T05:25:57.627" v="66"/>
          <ac:picMkLst>
            <pc:docMk/>
            <pc:sldMk cId="4044745628" sldId="264"/>
            <ac:picMk id="9" creationId="{9E3AEAA4-9246-CCAE-4CF4-2A9C47BC6FED}"/>
          </ac:picMkLst>
        </pc:picChg>
        <pc:picChg chg="add mod">
          <ac:chgData name="Leonie Smith" userId="fed1330f33f5650e" providerId="LiveId" clId="{EB3A39BD-8493-41B4-9C6C-A2EBC1ABCD0F}" dt="2024-02-14T05:25:57.627" v="66"/>
          <ac:picMkLst>
            <pc:docMk/>
            <pc:sldMk cId="4044745628" sldId="264"/>
            <ac:picMk id="10" creationId="{2D5B20E1-E332-3459-941B-75A706F09571}"/>
          </ac:picMkLst>
        </pc:picChg>
      </pc:sldChg>
      <pc:sldChg chg="addSp delSp modSp mod modTransition modAnim">
        <pc:chgData name="Leonie Smith" userId="fed1330f33f5650e" providerId="LiveId" clId="{EB3A39BD-8493-41B4-9C6C-A2EBC1ABCD0F}" dt="2024-02-14T05:27:25.069" v="74"/>
        <pc:sldMkLst>
          <pc:docMk/>
          <pc:sldMk cId="978260341" sldId="265"/>
        </pc:sldMkLst>
        <pc:picChg chg="add del mod">
          <ac:chgData name="Leonie Smith" userId="fed1330f33f5650e" providerId="LiveId" clId="{EB3A39BD-8493-41B4-9C6C-A2EBC1ABCD0F}" dt="2024-02-14T05:26:51.633" v="70"/>
          <ac:picMkLst>
            <pc:docMk/>
            <pc:sldMk cId="978260341" sldId="265"/>
            <ac:picMk id="6" creationId="{855F636B-E720-31AB-C3B1-1E77D055FDA7}"/>
          </ac:picMkLst>
        </pc:picChg>
        <pc:picChg chg="add del mod ord">
          <ac:chgData name="Leonie Smith" userId="fed1330f33f5650e" providerId="LiveId" clId="{EB3A39BD-8493-41B4-9C6C-A2EBC1ABCD0F}" dt="2024-02-14T05:27:00.917" v="71"/>
          <ac:picMkLst>
            <pc:docMk/>
            <pc:sldMk cId="978260341" sldId="265"/>
            <ac:picMk id="9" creationId="{A7336A9E-D3D5-AEEE-338C-9DC8A7B02CD6}"/>
          </ac:picMkLst>
        </pc:picChg>
        <pc:picChg chg="add del mod">
          <ac:chgData name="Leonie Smith" userId="fed1330f33f5650e" providerId="LiveId" clId="{EB3A39BD-8493-41B4-9C6C-A2EBC1ABCD0F}" dt="2024-02-14T05:27:15.339" v="73"/>
          <ac:picMkLst>
            <pc:docMk/>
            <pc:sldMk cId="978260341" sldId="265"/>
            <ac:picMk id="10" creationId="{F8C5DD32-01D5-94BA-7ACD-46C2D6589126}"/>
          </ac:picMkLst>
        </pc:picChg>
        <pc:picChg chg="add del mod ord">
          <ac:chgData name="Leonie Smith" userId="fed1330f33f5650e" providerId="LiveId" clId="{EB3A39BD-8493-41B4-9C6C-A2EBC1ABCD0F}" dt="2024-02-14T05:27:25.069" v="74"/>
          <ac:picMkLst>
            <pc:docMk/>
            <pc:sldMk cId="978260341" sldId="265"/>
            <ac:picMk id="15" creationId="{B441109B-1E71-77F0-1014-A4D8DE119167}"/>
          </ac:picMkLst>
        </pc:picChg>
        <pc:picChg chg="add mod">
          <ac:chgData name="Leonie Smith" userId="fed1330f33f5650e" providerId="LiveId" clId="{EB3A39BD-8493-41B4-9C6C-A2EBC1ABCD0F}" dt="2024-02-14T05:27:25.069" v="74"/>
          <ac:picMkLst>
            <pc:docMk/>
            <pc:sldMk cId="978260341" sldId="265"/>
            <ac:picMk id="16" creationId="{190C9EEC-85E2-8165-A6B2-CD8687C3B484}"/>
          </ac:picMkLst>
        </pc:picChg>
      </pc:sldChg>
      <pc:sldChg chg="addSp modSp">
        <pc:chgData name="Leonie Smith" userId="fed1330f33f5650e" providerId="LiveId" clId="{EB3A39BD-8493-41B4-9C6C-A2EBC1ABCD0F}" dt="2024-02-14T05:28:04.935" v="75"/>
        <pc:sldMkLst>
          <pc:docMk/>
          <pc:sldMk cId="3575870363" sldId="266"/>
        </pc:sldMkLst>
        <pc:picChg chg="add mod">
          <ac:chgData name="Leonie Smith" userId="fed1330f33f5650e" providerId="LiveId" clId="{EB3A39BD-8493-41B4-9C6C-A2EBC1ABCD0F}" dt="2024-02-14T05:28:04.935" v="75"/>
          <ac:picMkLst>
            <pc:docMk/>
            <pc:sldMk cId="3575870363" sldId="266"/>
            <ac:picMk id="6" creationId="{0CA54DB1-CFED-BA6F-36FB-5D27B55C324E}"/>
          </ac:picMkLst>
        </pc:picChg>
      </pc:sldChg>
      <pc:sldChg chg="addSp modSp">
        <pc:chgData name="Leonie Smith" userId="fed1330f33f5650e" providerId="LiveId" clId="{EB3A39BD-8493-41B4-9C6C-A2EBC1ABCD0F}" dt="2024-02-14T05:28:50.392" v="76"/>
        <pc:sldMkLst>
          <pc:docMk/>
          <pc:sldMk cId="4017137865" sldId="267"/>
        </pc:sldMkLst>
        <pc:picChg chg="add mod">
          <ac:chgData name="Leonie Smith" userId="fed1330f33f5650e" providerId="LiveId" clId="{EB3A39BD-8493-41B4-9C6C-A2EBC1ABCD0F}" dt="2024-02-14T05:28:50.392" v="76"/>
          <ac:picMkLst>
            <pc:docMk/>
            <pc:sldMk cId="4017137865" sldId="267"/>
            <ac:picMk id="6" creationId="{F67B9207-BAF4-95EF-9B1A-F7BD92FE30E0}"/>
          </ac:picMkLst>
        </pc:picChg>
      </pc:sldChg>
      <pc:sldChg chg="addSp modSp">
        <pc:chgData name="Leonie Smith" userId="fed1330f33f5650e" providerId="LiveId" clId="{EB3A39BD-8493-41B4-9C6C-A2EBC1ABCD0F}" dt="2024-02-14T05:26:27.710" v="67"/>
        <pc:sldMkLst>
          <pc:docMk/>
          <pc:sldMk cId="1184803662" sldId="298"/>
        </pc:sldMkLst>
        <pc:picChg chg="add mod">
          <ac:chgData name="Leonie Smith" userId="fed1330f33f5650e" providerId="LiveId" clId="{EB3A39BD-8493-41B4-9C6C-A2EBC1ABCD0F}" dt="2024-02-14T05:26:27.710" v="67"/>
          <ac:picMkLst>
            <pc:docMk/>
            <pc:sldMk cId="1184803662" sldId="298"/>
            <ac:picMk id="6" creationId="{1BE6B10E-088D-4E4C-D1A1-3751F61BBF4E}"/>
          </ac:picMkLst>
        </pc:picChg>
      </pc:sldChg>
    </pc:docChg>
  </pc:docChgLst>
  <pc:docChgLst>
    <pc:chgData name="Alfred Smith" userId="3c60a3631c0db8ad" providerId="LiveId" clId="{17EA6908-0F6D-44D6-A34D-4785106EFB0C}"/>
    <pc:docChg chg="custSel modSld">
      <pc:chgData name="Alfred Smith" userId="3c60a3631c0db8ad" providerId="LiveId" clId="{17EA6908-0F6D-44D6-A34D-4785106EFB0C}" dt="2023-01-16T06:29:15.624" v="89"/>
      <pc:docMkLst>
        <pc:docMk/>
      </pc:docMkLst>
      <pc:sldChg chg="delSp modSp mod modTransition modAnim">
        <pc:chgData name="Alfred Smith" userId="3c60a3631c0db8ad" providerId="LiveId" clId="{17EA6908-0F6D-44D6-A34D-4785106EFB0C}" dt="2023-01-16T06:26:27.867" v="79"/>
        <pc:sldMkLst>
          <pc:docMk/>
          <pc:sldMk cId="1499918570" sldId="257"/>
        </pc:sldMkLst>
        <pc:spChg chg="mod">
          <ac:chgData name="Alfred Smith" userId="3c60a3631c0db8ad" providerId="LiveId" clId="{17EA6908-0F6D-44D6-A34D-4785106EFB0C}" dt="2023-01-16T06:26:27.867" v="79"/>
          <ac:spMkLst>
            <pc:docMk/>
            <pc:sldMk cId="1499918570" sldId="257"/>
            <ac:spMk id="3" creationId="{0228937D-0D81-2DA1-1C55-FD99B23FE1AE}"/>
          </ac:spMkLst>
        </pc:spChg>
        <pc:picChg chg="del">
          <ac:chgData name="Alfred Smith" userId="3c60a3631c0db8ad" providerId="LiveId" clId="{17EA6908-0F6D-44D6-A34D-4785106EFB0C}" dt="2023-01-16T06:24:40.322" v="68"/>
          <ac:picMkLst>
            <pc:docMk/>
            <pc:sldMk cId="1499918570" sldId="257"/>
            <ac:picMk id="8" creationId="{103974FF-4170-E8E2-EE75-E02613E7E8C3}"/>
          </ac:picMkLst>
        </pc:picChg>
      </pc:sldChg>
      <pc:sldChg chg="addSp delSp modSp mod modTransition">
        <pc:chgData name="Alfred Smith" userId="3c60a3631c0db8ad" providerId="LiveId" clId="{17EA6908-0F6D-44D6-A34D-4785106EFB0C}" dt="2023-01-16T06:24:40.322" v="68"/>
        <pc:sldMkLst>
          <pc:docMk/>
          <pc:sldMk cId="3788111665" sldId="258"/>
        </pc:sldMkLst>
        <pc:spChg chg="del">
          <ac:chgData name="Alfred Smith" userId="3c60a3631c0db8ad" providerId="LiveId" clId="{17EA6908-0F6D-44D6-A34D-4785106EFB0C}" dt="2023-01-16T06:18:16.229" v="0" actId="478"/>
          <ac:spMkLst>
            <pc:docMk/>
            <pc:sldMk cId="3788111665" sldId="258"/>
            <ac:spMk id="2" creationId="{541BD26B-161A-7EB1-2339-3A47264849AB}"/>
          </ac:spMkLst>
        </pc:spChg>
        <pc:spChg chg="add mod">
          <ac:chgData name="Alfred Smith" userId="3c60a3631c0db8ad" providerId="LiveId" clId="{17EA6908-0F6D-44D6-A34D-4785106EFB0C}" dt="2023-01-16T06:19:48.516" v="10"/>
          <ac:spMkLst>
            <pc:docMk/>
            <pc:sldMk cId="3788111665" sldId="258"/>
            <ac:spMk id="4" creationId="{4EE036F2-03C1-3FA3-FABC-939D96DA8D5D}"/>
          </ac:spMkLst>
        </pc:spChg>
      </pc:sldChg>
      <pc:sldChg chg="addSp delSp modSp mod modTransition modAnim">
        <pc:chgData name="Alfred Smith" userId="3c60a3631c0db8ad" providerId="LiveId" clId="{17EA6908-0F6D-44D6-A34D-4785106EFB0C}" dt="2023-01-16T06:28:48.248" v="80"/>
        <pc:sldMkLst>
          <pc:docMk/>
          <pc:sldMk cId="454763615" sldId="259"/>
        </pc:sldMkLst>
        <pc:spChg chg="add mod">
          <ac:chgData name="Alfred Smith" userId="3c60a3631c0db8ad" providerId="LiveId" clId="{17EA6908-0F6D-44D6-A34D-4785106EFB0C}" dt="2023-01-16T06:28:48.248" v="80"/>
          <ac:spMkLst>
            <pc:docMk/>
            <pc:sldMk cId="454763615" sldId="259"/>
            <ac:spMk id="2" creationId="{A647F792-7E15-3879-F050-2CCA3CD8B571}"/>
          </ac:spMkLst>
        </pc:spChg>
        <pc:spChg chg="del">
          <ac:chgData name="Alfred Smith" userId="3c60a3631c0db8ad" providerId="LiveId" clId="{17EA6908-0F6D-44D6-A34D-4785106EFB0C}" dt="2023-01-16T06:25:17.680" v="78" actId="478"/>
          <ac:spMkLst>
            <pc:docMk/>
            <pc:sldMk cId="454763615" sldId="259"/>
            <ac:spMk id="3" creationId="{A58184BD-88F1-BA02-40C1-D8403D0EEC0D}"/>
          </ac:spMkLst>
        </pc:spChg>
        <pc:picChg chg="del">
          <ac:chgData name="Alfred Smith" userId="3c60a3631c0db8ad" providerId="LiveId" clId="{17EA6908-0F6D-44D6-A34D-4785106EFB0C}" dt="2023-01-16T06:24:40.322" v="68"/>
          <ac:picMkLst>
            <pc:docMk/>
            <pc:sldMk cId="454763615" sldId="259"/>
            <ac:picMk id="8" creationId="{D9E7F526-B71E-83D8-B782-8EB7A944266D}"/>
          </ac:picMkLst>
        </pc:picChg>
      </pc:sldChg>
      <pc:sldChg chg="addSp delSp modSp mod modTransition modAnim">
        <pc:chgData name="Alfred Smith" userId="3c60a3631c0db8ad" providerId="LiveId" clId="{17EA6908-0F6D-44D6-A34D-4785106EFB0C}" dt="2023-01-16T06:28:52.678" v="81"/>
        <pc:sldMkLst>
          <pc:docMk/>
          <pc:sldMk cId="2346136586" sldId="260"/>
        </pc:sldMkLst>
        <pc:spChg chg="add mod">
          <ac:chgData name="Alfred Smith" userId="3c60a3631c0db8ad" providerId="LiveId" clId="{17EA6908-0F6D-44D6-A34D-4785106EFB0C}" dt="2023-01-16T06:28:52.678" v="81"/>
          <ac:spMkLst>
            <pc:docMk/>
            <pc:sldMk cId="2346136586" sldId="260"/>
            <ac:spMk id="2" creationId="{3983746F-6A5D-8C4D-B183-6A571AC4941B}"/>
          </ac:spMkLst>
        </pc:spChg>
        <pc:spChg chg="del">
          <ac:chgData name="Alfred Smith" userId="3c60a3631c0db8ad" providerId="LiveId" clId="{17EA6908-0F6D-44D6-A34D-4785106EFB0C}" dt="2023-01-16T06:25:14.826" v="77" actId="478"/>
          <ac:spMkLst>
            <pc:docMk/>
            <pc:sldMk cId="2346136586" sldId="260"/>
            <ac:spMk id="3" creationId="{A58184BD-88F1-BA02-40C1-D8403D0EEC0D}"/>
          </ac:spMkLst>
        </pc:spChg>
        <pc:picChg chg="del">
          <ac:chgData name="Alfred Smith" userId="3c60a3631c0db8ad" providerId="LiveId" clId="{17EA6908-0F6D-44D6-A34D-4785106EFB0C}" dt="2023-01-16T06:24:40.322" v="68"/>
          <ac:picMkLst>
            <pc:docMk/>
            <pc:sldMk cId="2346136586" sldId="260"/>
            <ac:picMk id="22" creationId="{47FEA284-71CF-5D9B-7421-B1E8F5640B24}"/>
          </ac:picMkLst>
        </pc:picChg>
      </pc:sldChg>
      <pc:sldChg chg="addSp delSp modSp mod modTransition modAnim">
        <pc:chgData name="Alfred Smith" userId="3c60a3631c0db8ad" providerId="LiveId" clId="{17EA6908-0F6D-44D6-A34D-4785106EFB0C}" dt="2023-01-16T06:28:55.883" v="82"/>
        <pc:sldMkLst>
          <pc:docMk/>
          <pc:sldMk cId="4037329247" sldId="261"/>
        </pc:sldMkLst>
        <pc:spChg chg="add mod">
          <ac:chgData name="Alfred Smith" userId="3c60a3631c0db8ad" providerId="LiveId" clId="{17EA6908-0F6D-44D6-A34D-4785106EFB0C}" dt="2023-01-16T06:28:55.883" v="82"/>
          <ac:spMkLst>
            <pc:docMk/>
            <pc:sldMk cId="4037329247" sldId="261"/>
            <ac:spMk id="2" creationId="{F7983EC9-6C00-BD4F-F60F-EB120E607EF0}"/>
          </ac:spMkLst>
        </pc:spChg>
        <pc:spChg chg="del">
          <ac:chgData name="Alfred Smith" userId="3c60a3631c0db8ad" providerId="LiveId" clId="{17EA6908-0F6D-44D6-A34D-4785106EFB0C}" dt="2023-01-16T06:25:13.046" v="76" actId="478"/>
          <ac:spMkLst>
            <pc:docMk/>
            <pc:sldMk cId="4037329247" sldId="261"/>
            <ac:spMk id="3" creationId="{A58184BD-88F1-BA02-40C1-D8403D0EEC0D}"/>
          </ac:spMkLst>
        </pc:spChg>
        <pc:picChg chg="del">
          <ac:chgData name="Alfred Smith" userId="3c60a3631c0db8ad" providerId="LiveId" clId="{17EA6908-0F6D-44D6-A34D-4785106EFB0C}" dt="2023-01-16T06:24:40.322" v="68"/>
          <ac:picMkLst>
            <pc:docMk/>
            <pc:sldMk cId="4037329247" sldId="261"/>
            <ac:picMk id="60" creationId="{6632F1B4-B064-9114-BD30-72DE7D6578CA}"/>
          </ac:picMkLst>
        </pc:picChg>
      </pc:sldChg>
      <pc:sldChg chg="addSp delSp modSp mod modTransition modAnim">
        <pc:chgData name="Alfred Smith" userId="3c60a3631c0db8ad" providerId="LiveId" clId="{17EA6908-0F6D-44D6-A34D-4785106EFB0C}" dt="2023-01-16T06:28:58.470" v="83"/>
        <pc:sldMkLst>
          <pc:docMk/>
          <pc:sldMk cId="1909638311" sldId="262"/>
        </pc:sldMkLst>
        <pc:spChg chg="add mod">
          <ac:chgData name="Alfred Smith" userId="3c60a3631c0db8ad" providerId="LiveId" clId="{17EA6908-0F6D-44D6-A34D-4785106EFB0C}" dt="2023-01-16T06:28:58.470" v="83"/>
          <ac:spMkLst>
            <pc:docMk/>
            <pc:sldMk cId="1909638311" sldId="262"/>
            <ac:spMk id="2" creationId="{63A59893-4524-2334-BBB6-FDB18ABEE260}"/>
          </ac:spMkLst>
        </pc:spChg>
        <pc:spChg chg="del">
          <ac:chgData name="Alfred Smith" userId="3c60a3631c0db8ad" providerId="LiveId" clId="{17EA6908-0F6D-44D6-A34D-4785106EFB0C}" dt="2023-01-16T06:25:09.395" v="75" actId="478"/>
          <ac:spMkLst>
            <pc:docMk/>
            <pc:sldMk cId="1909638311" sldId="262"/>
            <ac:spMk id="3" creationId="{A58184BD-88F1-BA02-40C1-D8403D0EEC0D}"/>
          </ac:spMkLst>
        </pc:spChg>
        <pc:picChg chg="del">
          <ac:chgData name="Alfred Smith" userId="3c60a3631c0db8ad" providerId="LiveId" clId="{17EA6908-0F6D-44D6-A34D-4785106EFB0C}" dt="2023-01-16T06:24:40.322" v="68"/>
          <ac:picMkLst>
            <pc:docMk/>
            <pc:sldMk cId="1909638311" sldId="262"/>
            <ac:picMk id="9" creationId="{586C9DB1-A092-5442-5904-04A054E4F568}"/>
          </ac:picMkLst>
        </pc:picChg>
      </pc:sldChg>
      <pc:sldChg chg="addSp delSp modSp mod modTransition modAnim">
        <pc:chgData name="Alfred Smith" userId="3c60a3631c0db8ad" providerId="LiveId" clId="{17EA6908-0F6D-44D6-A34D-4785106EFB0C}" dt="2023-01-16T06:29:01.652" v="84"/>
        <pc:sldMkLst>
          <pc:docMk/>
          <pc:sldMk cId="641208035" sldId="263"/>
        </pc:sldMkLst>
        <pc:spChg chg="add mod">
          <ac:chgData name="Alfred Smith" userId="3c60a3631c0db8ad" providerId="LiveId" clId="{17EA6908-0F6D-44D6-A34D-4785106EFB0C}" dt="2023-01-16T06:29:01.652" v="84"/>
          <ac:spMkLst>
            <pc:docMk/>
            <pc:sldMk cId="641208035" sldId="263"/>
            <ac:spMk id="2" creationId="{274B4634-6EAE-20E0-1120-5C8EED1DBE8F}"/>
          </ac:spMkLst>
        </pc:spChg>
        <pc:spChg chg="del">
          <ac:chgData name="Alfred Smith" userId="3c60a3631c0db8ad" providerId="LiveId" clId="{17EA6908-0F6D-44D6-A34D-4785106EFB0C}" dt="2023-01-16T06:25:06.352" v="74" actId="478"/>
          <ac:spMkLst>
            <pc:docMk/>
            <pc:sldMk cId="641208035" sldId="263"/>
            <ac:spMk id="3" creationId="{A58184BD-88F1-BA02-40C1-D8403D0EEC0D}"/>
          </ac:spMkLst>
        </pc:spChg>
        <pc:picChg chg="del">
          <ac:chgData name="Alfred Smith" userId="3c60a3631c0db8ad" providerId="LiveId" clId="{17EA6908-0F6D-44D6-A34D-4785106EFB0C}" dt="2023-01-16T06:24:40.322" v="68"/>
          <ac:picMkLst>
            <pc:docMk/>
            <pc:sldMk cId="641208035" sldId="263"/>
            <ac:picMk id="8" creationId="{199D56CD-C5EA-9A9A-78F2-A9F8F37178A4}"/>
          </ac:picMkLst>
        </pc:picChg>
      </pc:sldChg>
      <pc:sldChg chg="addSp delSp modSp mod modTransition modAnim">
        <pc:chgData name="Alfred Smith" userId="3c60a3631c0db8ad" providerId="LiveId" clId="{17EA6908-0F6D-44D6-A34D-4785106EFB0C}" dt="2023-01-16T06:29:07.358" v="85"/>
        <pc:sldMkLst>
          <pc:docMk/>
          <pc:sldMk cId="4044745628" sldId="264"/>
        </pc:sldMkLst>
        <pc:spChg chg="add mod">
          <ac:chgData name="Alfred Smith" userId="3c60a3631c0db8ad" providerId="LiveId" clId="{17EA6908-0F6D-44D6-A34D-4785106EFB0C}" dt="2023-01-16T06:29:07.358" v="85"/>
          <ac:spMkLst>
            <pc:docMk/>
            <pc:sldMk cId="4044745628" sldId="264"/>
            <ac:spMk id="2" creationId="{F2D0869F-8D2A-7FAB-4DC3-67F41AFB87EC}"/>
          </ac:spMkLst>
        </pc:spChg>
        <pc:spChg chg="del">
          <ac:chgData name="Alfred Smith" userId="3c60a3631c0db8ad" providerId="LiveId" clId="{17EA6908-0F6D-44D6-A34D-4785106EFB0C}" dt="2023-01-16T06:25:02.369" v="73" actId="478"/>
          <ac:spMkLst>
            <pc:docMk/>
            <pc:sldMk cId="4044745628" sldId="264"/>
            <ac:spMk id="3" creationId="{A58184BD-88F1-BA02-40C1-D8403D0EEC0D}"/>
          </ac:spMkLst>
        </pc:spChg>
        <pc:picChg chg="del">
          <ac:chgData name="Alfred Smith" userId="3c60a3631c0db8ad" providerId="LiveId" clId="{17EA6908-0F6D-44D6-A34D-4785106EFB0C}" dt="2023-01-16T06:24:40.322" v="68"/>
          <ac:picMkLst>
            <pc:docMk/>
            <pc:sldMk cId="4044745628" sldId="264"/>
            <ac:picMk id="14" creationId="{90ACE4CD-8065-A291-5330-74F97B350C82}"/>
          </ac:picMkLst>
        </pc:picChg>
      </pc:sldChg>
      <pc:sldChg chg="addSp delSp modSp mod modTransition modAnim">
        <pc:chgData name="Alfred Smith" userId="3c60a3631c0db8ad" providerId="LiveId" clId="{17EA6908-0F6D-44D6-A34D-4785106EFB0C}" dt="2023-01-16T06:29:11.232" v="87"/>
        <pc:sldMkLst>
          <pc:docMk/>
          <pc:sldMk cId="978260341" sldId="265"/>
        </pc:sldMkLst>
        <pc:spChg chg="add mod">
          <ac:chgData name="Alfred Smith" userId="3c60a3631c0db8ad" providerId="LiveId" clId="{17EA6908-0F6D-44D6-A34D-4785106EFB0C}" dt="2023-01-16T06:29:11.232" v="87"/>
          <ac:spMkLst>
            <pc:docMk/>
            <pc:sldMk cId="978260341" sldId="265"/>
            <ac:spMk id="2" creationId="{FD09FFE1-B9D5-4C6F-4009-AB4618B4491E}"/>
          </ac:spMkLst>
        </pc:spChg>
        <pc:spChg chg="del">
          <ac:chgData name="Alfred Smith" userId="3c60a3631c0db8ad" providerId="LiveId" clId="{17EA6908-0F6D-44D6-A34D-4785106EFB0C}" dt="2023-01-16T06:24:58.299" v="71" actId="478"/>
          <ac:spMkLst>
            <pc:docMk/>
            <pc:sldMk cId="978260341" sldId="265"/>
            <ac:spMk id="3" creationId="{A58184BD-88F1-BA02-40C1-D8403D0EEC0D}"/>
          </ac:spMkLst>
        </pc:spChg>
        <pc:picChg chg="del">
          <ac:chgData name="Alfred Smith" userId="3c60a3631c0db8ad" providerId="LiveId" clId="{17EA6908-0F6D-44D6-A34D-4785106EFB0C}" dt="2023-01-16T06:24:40.322" v="68"/>
          <ac:picMkLst>
            <pc:docMk/>
            <pc:sldMk cId="978260341" sldId="265"/>
            <ac:picMk id="14" creationId="{F48CE023-8639-1935-17E7-9C656D8FFCF9}"/>
          </ac:picMkLst>
        </pc:picChg>
      </pc:sldChg>
      <pc:sldChg chg="addSp delSp modSp mod modTransition modAnim">
        <pc:chgData name="Alfred Smith" userId="3c60a3631c0db8ad" providerId="LiveId" clId="{17EA6908-0F6D-44D6-A34D-4785106EFB0C}" dt="2023-01-16T06:29:13.340" v="88"/>
        <pc:sldMkLst>
          <pc:docMk/>
          <pc:sldMk cId="3575870363" sldId="266"/>
        </pc:sldMkLst>
        <pc:spChg chg="add mod">
          <ac:chgData name="Alfred Smith" userId="3c60a3631c0db8ad" providerId="LiveId" clId="{17EA6908-0F6D-44D6-A34D-4785106EFB0C}" dt="2023-01-16T06:29:13.340" v="88"/>
          <ac:spMkLst>
            <pc:docMk/>
            <pc:sldMk cId="3575870363" sldId="266"/>
            <ac:spMk id="2" creationId="{FCF9A1DF-4E87-F40B-DEC4-3174E1CF28A6}"/>
          </ac:spMkLst>
        </pc:spChg>
        <pc:spChg chg="del">
          <ac:chgData name="Alfred Smith" userId="3c60a3631c0db8ad" providerId="LiveId" clId="{17EA6908-0F6D-44D6-A34D-4785106EFB0C}" dt="2023-01-16T06:24:56.300" v="70" actId="478"/>
          <ac:spMkLst>
            <pc:docMk/>
            <pc:sldMk cId="3575870363" sldId="266"/>
            <ac:spMk id="3" creationId="{A58184BD-88F1-BA02-40C1-D8403D0EEC0D}"/>
          </ac:spMkLst>
        </pc:spChg>
        <pc:picChg chg="del">
          <ac:chgData name="Alfred Smith" userId="3c60a3631c0db8ad" providerId="LiveId" clId="{17EA6908-0F6D-44D6-A34D-4785106EFB0C}" dt="2023-01-16T06:24:40.322" v="68"/>
          <ac:picMkLst>
            <pc:docMk/>
            <pc:sldMk cId="3575870363" sldId="266"/>
            <ac:picMk id="30" creationId="{A3419912-F113-26BF-0354-1C671A9C27AF}"/>
          </ac:picMkLst>
        </pc:picChg>
      </pc:sldChg>
      <pc:sldChg chg="addSp delSp modSp mod modTransition modAnim">
        <pc:chgData name="Alfred Smith" userId="3c60a3631c0db8ad" providerId="LiveId" clId="{17EA6908-0F6D-44D6-A34D-4785106EFB0C}" dt="2023-01-16T06:29:15.624" v="89"/>
        <pc:sldMkLst>
          <pc:docMk/>
          <pc:sldMk cId="4017137865" sldId="267"/>
        </pc:sldMkLst>
        <pc:spChg chg="add mod">
          <ac:chgData name="Alfred Smith" userId="3c60a3631c0db8ad" providerId="LiveId" clId="{17EA6908-0F6D-44D6-A34D-4785106EFB0C}" dt="2023-01-16T06:29:15.624" v="89"/>
          <ac:spMkLst>
            <pc:docMk/>
            <pc:sldMk cId="4017137865" sldId="267"/>
            <ac:spMk id="2" creationId="{C6EA11C3-A6D1-24F7-7A74-B9C784802E44}"/>
          </ac:spMkLst>
        </pc:spChg>
        <pc:spChg chg="del">
          <ac:chgData name="Alfred Smith" userId="3c60a3631c0db8ad" providerId="LiveId" clId="{17EA6908-0F6D-44D6-A34D-4785106EFB0C}" dt="2023-01-16T06:24:50.870" v="69" actId="478"/>
          <ac:spMkLst>
            <pc:docMk/>
            <pc:sldMk cId="4017137865" sldId="267"/>
            <ac:spMk id="3" creationId="{A58184BD-88F1-BA02-40C1-D8403D0EEC0D}"/>
          </ac:spMkLst>
        </pc:spChg>
        <pc:picChg chg="del">
          <ac:chgData name="Alfred Smith" userId="3c60a3631c0db8ad" providerId="LiveId" clId="{17EA6908-0F6D-44D6-A34D-4785106EFB0C}" dt="2023-01-16T06:24:40.322" v="68"/>
          <ac:picMkLst>
            <pc:docMk/>
            <pc:sldMk cId="4017137865" sldId="267"/>
            <ac:picMk id="12" creationId="{B526BC32-A1B2-7697-5615-7900EBD2EC44}"/>
          </ac:picMkLst>
        </pc:picChg>
      </pc:sldChg>
      <pc:sldChg chg="modSp mod modTransition">
        <pc:chgData name="Alfred Smith" userId="3c60a3631c0db8ad" providerId="LiveId" clId="{17EA6908-0F6D-44D6-A34D-4785106EFB0C}" dt="2023-01-16T06:24:40.322" v="68"/>
        <pc:sldMkLst>
          <pc:docMk/>
          <pc:sldMk cId="4120481681" sldId="270"/>
        </pc:sldMkLst>
        <pc:spChg chg="mod">
          <ac:chgData name="Alfred Smith" userId="3c60a3631c0db8ad" providerId="LiveId" clId="{17EA6908-0F6D-44D6-A34D-4785106EFB0C}" dt="2023-01-16T06:19:43.639" v="9" actId="1076"/>
          <ac:spMkLst>
            <pc:docMk/>
            <pc:sldMk cId="4120481681" sldId="270"/>
            <ac:spMk id="3" creationId="{8A64E86D-3E82-FDEC-2C12-EFDEFC1A8BD4}"/>
          </ac:spMkLst>
        </pc:spChg>
      </pc:sldChg>
      <pc:sldChg chg="modSp mod modTransition">
        <pc:chgData name="Alfred Smith" userId="3c60a3631c0db8ad" providerId="LiveId" clId="{17EA6908-0F6D-44D6-A34D-4785106EFB0C}" dt="2023-01-16T06:24:40.322" v="68"/>
        <pc:sldMkLst>
          <pc:docMk/>
          <pc:sldMk cId="939110669" sldId="271"/>
        </pc:sldMkLst>
        <pc:spChg chg="mod">
          <ac:chgData name="Alfred Smith" userId="3c60a3631c0db8ad" providerId="LiveId" clId="{17EA6908-0F6D-44D6-A34D-4785106EFB0C}" dt="2023-01-16T06:21:22.965" v="22" actId="20577"/>
          <ac:spMkLst>
            <pc:docMk/>
            <pc:sldMk cId="939110669" sldId="271"/>
            <ac:spMk id="2" creationId="{939803CC-6C48-0E6B-7ADA-E0DA8A39E57A}"/>
          </ac:spMkLst>
        </pc:spChg>
      </pc:sldChg>
      <pc:sldChg chg="modSp mod modTransition">
        <pc:chgData name="Alfred Smith" userId="3c60a3631c0db8ad" providerId="LiveId" clId="{17EA6908-0F6D-44D6-A34D-4785106EFB0C}" dt="2023-01-16T06:24:40.322" v="68"/>
        <pc:sldMkLst>
          <pc:docMk/>
          <pc:sldMk cId="4024569785" sldId="272"/>
        </pc:sldMkLst>
        <pc:spChg chg="mod">
          <ac:chgData name="Alfred Smith" userId="3c60a3631c0db8ad" providerId="LiveId" clId="{17EA6908-0F6D-44D6-A34D-4785106EFB0C}" dt="2023-01-16T06:20:43.850" v="18" actId="14100"/>
          <ac:spMkLst>
            <pc:docMk/>
            <pc:sldMk cId="4024569785" sldId="272"/>
            <ac:spMk id="2" creationId="{F51821C8-467C-8EFC-DD85-F9A9E6A891A1}"/>
          </ac:spMkLst>
        </pc:spChg>
      </pc:sldChg>
      <pc:sldChg chg="modSp mod modTransition">
        <pc:chgData name="Alfred Smith" userId="3c60a3631c0db8ad" providerId="LiveId" clId="{17EA6908-0F6D-44D6-A34D-4785106EFB0C}" dt="2023-01-16T06:24:40.322" v="68"/>
        <pc:sldMkLst>
          <pc:docMk/>
          <pc:sldMk cId="487179600" sldId="273"/>
        </pc:sldMkLst>
        <pc:spChg chg="mod">
          <ac:chgData name="Alfred Smith" userId="3c60a3631c0db8ad" providerId="LiveId" clId="{17EA6908-0F6D-44D6-A34D-4785106EFB0C}" dt="2023-01-16T06:22:18.356" v="36" actId="6549"/>
          <ac:spMkLst>
            <pc:docMk/>
            <pc:sldMk cId="487179600" sldId="273"/>
            <ac:spMk id="2" creationId="{A9AEC29B-84D9-AFCB-EDF3-84AAB71069FB}"/>
          </ac:spMkLst>
        </pc:spChg>
      </pc:sldChg>
      <pc:sldChg chg="modSp mod modTransition">
        <pc:chgData name="Alfred Smith" userId="3c60a3631c0db8ad" providerId="LiveId" clId="{17EA6908-0F6D-44D6-A34D-4785106EFB0C}" dt="2023-01-16T06:24:40.322" v="68"/>
        <pc:sldMkLst>
          <pc:docMk/>
          <pc:sldMk cId="2168401200" sldId="274"/>
        </pc:sldMkLst>
        <pc:spChg chg="mod">
          <ac:chgData name="Alfred Smith" userId="3c60a3631c0db8ad" providerId="LiveId" clId="{17EA6908-0F6D-44D6-A34D-4785106EFB0C}" dt="2023-01-16T06:22:40.925" v="49" actId="20577"/>
          <ac:spMkLst>
            <pc:docMk/>
            <pc:sldMk cId="2168401200" sldId="274"/>
            <ac:spMk id="2" creationId="{3AF06D14-5C77-B328-A9F8-B1E731C95940}"/>
          </ac:spMkLst>
        </pc:spChg>
      </pc:sldChg>
      <pc:sldChg chg="modSp mod modTransition">
        <pc:chgData name="Alfred Smith" userId="3c60a3631c0db8ad" providerId="LiveId" clId="{17EA6908-0F6D-44D6-A34D-4785106EFB0C}" dt="2023-01-16T06:24:40.322" v="68"/>
        <pc:sldMkLst>
          <pc:docMk/>
          <pc:sldMk cId="2996969115" sldId="275"/>
        </pc:sldMkLst>
        <pc:spChg chg="mod">
          <ac:chgData name="Alfred Smith" userId="3c60a3631c0db8ad" providerId="LiveId" clId="{17EA6908-0F6D-44D6-A34D-4785106EFB0C}" dt="2023-01-16T06:23:05.964" v="54" actId="20577"/>
          <ac:spMkLst>
            <pc:docMk/>
            <pc:sldMk cId="2996969115" sldId="275"/>
            <ac:spMk id="2" creationId="{7D007D03-F96E-F1DE-683F-6EE73BD08607}"/>
          </ac:spMkLst>
        </pc:spChg>
      </pc:sldChg>
      <pc:sldChg chg="modSp mod modTransition">
        <pc:chgData name="Alfred Smith" userId="3c60a3631c0db8ad" providerId="LiveId" clId="{17EA6908-0F6D-44D6-A34D-4785106EFB0C}" dt="2023-01-16T06:24:40.322" v="68"/>
        <pc:sldMkLst>
          <pc:docMk/>
          <pc:sldMk cId="2390376940" sldId="276"/>
        </pc:sldMkLst>
        <pc:spChg chg="mod">
          <ac:chgData name="Alfred Smith" userId="3c60a3631c0db8ad" providerId="LiveId" clId="{17EA6908-0F6D-44D6-A34D-4785106EFB0C}" dt="2023-01-16T06:23:26.175" v="62"/>
          <ac:spMkLst>
            <pc:docMk/>
            <pc:sldMk cId="2390376940" sldId="276"/>
            <ac:spMk id="2" creationId="{EB4731CD-046C-7737-86A1-A970400FEDFD}"/>
          </ac:spMkLst>
        </pc:spChg>
      </pc:sldChg>
      <pc:sldChg chg="modSp mod modTransition">
        <pc:chgData name="Alfred Smith" userId="3c60a3631c0db8ad" providerId="LiveId" clId="{17EA6908-0F6D-44D6-A34D-4785106EFB0C}" dt="2023-01-16T06:24:40.322" v="68"/>
        <pc:sldMkLst>
          <pc:docMk/>
          <pc:sldMk cId="4265919077" sldId="277"/>
        </pc:sldMkLst>
        <pc:spChg chg="mod">
          <ac:chgData name="Alfred Smith" userId="3c60a3631c0db8ad" providerId="LiveId" clId="{17EA6908-0F6D-44D6-A34D-4785106EFB0C}" dt="2023-01-16T06:23:56.971" v="64" actId="14100"/>
          <ac:spMkLst>
            <pc:docMk/>
            <pc:sldMk cId="4265919077" sldId="277"/>
            <ac:spMk id="2" creationId="{B1DF25B1-4DF3-1612-C2EA-37F41AC07602}"/>
          </ac:spMkLst>
        </pc:spChg>
      </pc:sldChg>
      <pc:sldChg chg="modSp mod modTransition">
        <pc:chgData name="Alfred Smith" userId="3c60a3631c0db8ad" providerId="LiveId" clId="{17EA6908-0F6D-44D6-A34D-4785106EFB0C}" dt="2023-01-16T06:24:40.322" v="68"/>
        <pc:sldMkLst>
          <pc:docMk/>
          <pc:sldMk cId="210266664" sldId="278"/>
        </pc:sldMkLst>
        <pc:spChg chg="mod">
          <ac:chgData name="Alfred Smith" userId="3c60a3631c0db8ad" providerId="LiveId" clId="{17EA6908-0F6D-44D6-A34D-4785106EFB0C}" dt="2023-01-16T06:24:12.243" v="67" actId="1076"/>
          <ac:spMkLst>
            <pc:docMk/>
            <pc:sldMk cId="210266664" sldId="278"/>
            <ac:spMk id="3" creationId="{EEDFB327-ABBC-ED98-E872-1E6AFBF04230}"/>
          </ac:spMkLst>
        </pc:spChg>
      </pc:sldChg>
      <pc:sldChg chg="addSp delSp modSp mod modTransition modAnim">
        <pc:chgData name="Alfred Smith" userId="3c60a3631c0db8ad" providerId="LiveId" clId="{17EA6908-0F6D-44D6-A34D-4785106EFB0C}" dt="2023-01-16T06:29:08.985" v="86"/>
        <pc:sldMkLst>
          <pc:docMk/>
          <pc:sldMk cId="1184803662" sldId="298"/>
        </pc:sldMkLst>
        <pc:spChg chg="add mod">
          <ac:chgData name="Alfred Smith" userId="3c60a3631c0db8ad" providerId="LiveId" clId="{17EA6908-0F6D-44D6-A34D-4785106EFB0C}" dt="2023-01-16T06:29:08.985" v="86"/>
          <ac:spMkLst>
            <pc:docMk/>
            <pc:sldMk cId="1184803662" sldId="298"/>
            <ac:spMk id="2" creationId="{73F1985A-FE11-35A1-73DF-08420CE493A9}"/>
          </ac:spMkLst>
        </pc:spChg>
        <pc:spChg chg="del">
          <ac:chgData name="Alfred Smith" userId="3c60a3631c0db8ad" providerId="LiveId" clId="{17EA6908-0F6D-44D6-A34D-4785106EFB0C}" dt="2023-01-16T06:25:00.559" v="72" actId="478"/>
          <ac:spMkLst>
            <pc:docMk/>
            <pc:sldMk cId="1184803662" sldId="298"/>
            <ac:spMk id="3" creationId="{A58184BD-88F1-BA02-40C1-D8403D0EEC0D}"/>
          </ac:spMkLst>
        </pc:spChg>
        <pc:picChg chg="del">
          <ac:chgData name="Alfred Smith" userId="3c60a3631c0db8ad" providerId="LiveId" clId="{17EA6908-0F6D-44D6-A34D-4785106EFB0C}" dt="2023-01-16T06:24:40.322" v="68"/>
          <ac:picMkLst>
            <pc:docMk/>
            <pc:sldMk cId="1184803662" sldId="298"/>
            <ac:picMk id="16" creationId="{388BE677-6162-4096-8BE3-7238A4124C44}"/>
          </ac:picMkLst>
        </pc:picChg>
      </pc:sldChg>
      <pc:sldChg chg="modSp mod modTransition">
        <pc:chgData name="Alfred Smith" userId="3c60a3631c0db8ad" providerId="LiveId" clId="{17EA6908-0F6D-44D6-A34D-4785106EFB0C}" dt="2023-01-16T06:24:40.322" v="68"/>
        <pc:sldMkLst>
          <pc:docMk/>
          <pc:sldMk cId="3460503491" sldId="299"/>
        </pc:sldMkLst>
        <pc:spChg chg="mod">
          <ac:chgData name="Alfred Smith" userId="3c60a3631c0db8ad" providerId="LiveId" clId="{17EA6908-0F6D-44D6-A34D-4785106EFB0C}" dt="2023-01-16T06:23:18.808" v="61" actId="20577"/>
          <ac:spMkLst>
            <pc:docMk/>
            <pc:sldMk cId="3460503491" sldId="299"/>
            <ac:spMk id="2" creationId="{B7C634ED-8F01-21A8-5846-51009F302B8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05-08-2024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39 </a:t>
            </a:r>
            <a:r>
              <a:rPr lang="en-IN" sz="1800" b="1" i="0" u="none" strike="noStrike" baseline="0" dirty="0">
                <a:latin typeface="TimesNewRomanPS-BoldMT"/>
              </a:rPr>
              <a:t>The Transfiguration</a:t>
            </a:r>
          </a:p>
          <a:p>
            <a:pPr algn="l"/>
            <a:r>
              <a:rPr lang="en-US" sz="1800" b="0" i="0" u="none" strike="noStrike" baseline="0" dirty="0">
                <a:latin typeface="TimesNewRomanPSMT"/>
              </a:rPr>
              <a:t>1. The Transfiguration - Matt 17:1-13; Mark 9:2-13; Luke 9:28-36 (Left Top)</a:t>
            </a:r>
          </a:p>
          <a:p>
            <a:pPr algn="l"/>
            <a:r>
              <a:rPr lang="en-US" sz="1800" b="0" i="0" u="none" strike="noStrike" baseline="0" dirty="0">
                <a:latin typeface="TimesNewRomanPSMT"/>
              </a:rPr>
              <a:t>2. The Boy with an evil spirit - Matt 17:14-23; Mark 9:14-32; Luke 9:37-45 (Right</a:t>
            </a:r>
          </a:p>
          <a:p>
            <a:pPr algn="l"/>
            <a:r>
              <a:rPr lang="en-IN" sz="1800" b="0" i="0" u="none" strike="noStrike" baseline="0" dirty="0">
                <a:latin typeface="TimesNewRomanPSMT"/>
              </a:rPr>
              <a:t>Top)</a:t>
            </a:r>
          </a:p>
          <a:p>
            <a:pPr algn="l"/>
            <a:r>
              <a:rPr lang="en-US" sz="1800" b="0" i="0" u="none" strike="noStrike" baseline="0" dirty="0">
                <a:latin typeface="TimesNewRomanPSMT"/>
              </a:rPr>
              <a:t>3. Jesus and Peter pay tax - Matt 17:24-27 (Right Center)</a:t>
            </a:r>
          </a:p>
          <a:p>
            <a:pPr algn="l"/>
            <a:r>
              <a:rPr lang="en-US" sz="1800" b="0" i="0" u="none" strike="noStrike" baseline="0" dirty="0">
                <a:latin typeface="TimesNewRomanPSMT"/>
              </a:rPr>
              <a:t>4. Who is the greatest? - Matt 18:1-4; Mark 9:33-40; Luke 9:46-50 (Right Bottom)</a:t>
            </a:r>
          </a:p>
          <a:p>
            <a:pPr algn="l"/>
            <a:r>
              <a:rPr lang="en-US" sz="1800" b="0" i="0" u="none" strike="noStrike" baseline="0" dirty="0">
                <a:latin typeface="TimesNewRomanPSMT"/>
              </a:rPr>
              <a:t>5. Towards Jerusalem - Luke 9:51-62 (Left Bottom)</a:t>
            </a:r>
          </a:p>
          <a:p>
            <a:pPr algn="l"/>
            <a:r>
              <a:rPr lang="en-US" sz="1800" b="0" i="0" u="none" strike="noStrike" baseline="0" dirty="0">
                <a:latin typeface="TimesNewRomanPSMT"/>
              </a:rPr>
              <a:t>6. 72 sent out - Luke 10:1-24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39-1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11676B21-9D6F-5B48-455B-410AF54ADF5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752"/>
    </mc:Choice>
    <mc:Fallback xmlns="">
      <p:transition spd="slow" advTm="2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F04220-4AA1-E4A7-C457-0D28AEC043FD}"/>
              </a:ext>
            </a:extLst>
          </p:cNvPr>
          <p:cNvPicPr>
            <a:picLocks noChangeAspect="1"/>
          </p:cNvPicPr>
          <p:nvPr/>
        </p:nvPicPr>
        <p:blipFill>
          <a:blip r:embed="rId2"/>
          <a:stretch>
            <a:fillRect/>
          </a:stretch>
        </p:blipFill>
        <p:spPr>
          <a:xfrm>
            <a:off x="-1579417" y="-1"/>
            <a:ext cx="13771418" cy="7450831"/>
          </a:xfrm>
          <a:prstGeom prst="rect">
            <a:avLst/>
          </a:prstGeom>
        </p:spPr>
      </p:pic>
      <p:sp>
        <p:nvSpPr>
          <p:cNvPr id="4" name="TextBox 3">
            <a:extLst>
              <a:ext uri="{FF2B5EF4-FFF2-40B4-BE49-F238E27FC236}">
                <a16:creationId xmlns:a16="http://schemas.microsoft.com/office/drawing/2014/main" id="{915668D8-F828-17C1-47C2-C01E42719BD1}"/>
              </a:ext>
            </a:extLst>
          </p:cNvPr>
          <p:cNvSpPr txBox="1"/>
          <p:nvPr/>
        </p:nvSpPr>
        <p:spPr>
          <a:xfrm>
            <a:off x="282744" y="304946"/>
            <a:ext cx="373928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9:</a:t>
            </a:r>
            <a:r>
              <a:rPr lang="en-US" sz="2800" b="0" i="0" u="none" strike="noStrike" baseline="0" dirty="0">
                <a:solidFill>
                  <a:schemeClr val="bg1"/>
                </a:solidFill>
                <a:latin typeface="Mangal" panose="02040503050203030202" pitchFamily="18" charset="0"/>
                <a:cs typeface="Mangal" panose="02040503050203030202" pitchFamily="18" charset="0"/>
              </a:rPr>
              <a:t>30,31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33</a:t>
            </a:r>
            <a:r>
              <a:rPr lang="en-US" sz="3600" b="0" i="0">
                <a:solidFill>
                  <a:srgbClr val="121212"/>
                </a:solidFill>
                <a:effectLst/>
                <a:latin typeface="Inter" panose="020B0502030000000004" pitchFamily="34" charset="0"/>
              </a:rPr>
              <a:t>As Moses and Elijah were leaving, Peter said to Jesus, “Master, it is good for us to be here. Let us put up three shelters —one for You, one for Moses, and one for Elijah.” (He did not know what he was saying.)</a:t>
            </a:r>
            <a:endParaRPr lang="en-IN" sz="3600" dirty="0"/>
          </a:p>
        </p:txBody>
      </p:sp>
      <p:sp>
        <p:nvSpPr>
          <p:cNvPr id="3" name="TextBox 2">
            <a:extLst>
              <a:ext uri="{FF2B5EF4-FFF2-40B4-BE49-F238E27FC236}">
                <a16:creationId xmlns:a16="http://schemas.microsoft.com/office/drawing/2014/main" id="{CCB55FC6-32C1-A50A-B345-E22D272DC954}"/>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33</a:t>
            </a:r>
            <a:r>
              <a:rPr lang="hi-IN" sz="3600" b="0" i="0" dirty="0">
                <a:solidFill>
                  <a:srgbClr val="121212"/>
                </a:solidFill>
                <a:effectLst/>
                <a:latin typeface="Inter" panose="020B0502030000000004" pitchFamily="34" charset="0"/>
              </a:rPr>
              <a:t>जब वे उसके पास से जाने लगे, तो पतरस ने यीशु से कहा, “हे स्वामी, हमारा यहाँ रहना भला है: अतः हम तीन मण्डप बनाएँ, एक तेरे लिये, एक मूसा के लिये, और एक एलिय्याह के लिये।” वह जानता न था, कि क्या कह रहा है।</a:t>
            </a:r>
            <a:endParaRPr lang="en-IN" sz="3600" dirty="0"/>
          </a:p>
        </p:txBody>
      </p:sp>
      <p:pic>
        <p:nvPicPr>
          <p:cNvPr id="18" name="Audio 17">
            <a:hlinkClick r:id="" action="ppaction://media"/>
            <a:extLst>
              <a:ext uri="{FF2B5EF4-FFF2-40B4-BE49-F238E27FC236}">
                <a16:creationId xmlns:a16="http://schemas.microsoft.com/office/drawing/2014/main" id="{E4D47F46-C04C-0E4E-1721-A150EEE6B4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22540"/>
    </mc:Choice>
    <mc:Fallback xmlns="">
      <p:transition spd="slow" advTm="22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FE7463-FD4F-8897-6F3E-94B5261691B2}"/>
              </a:ext>
            </a:extLst>
          </p:cNvPr>
          <p:cNvPicPr>
            <a:picLocks noChangeAspect="1"/>
          </p:cNvPicPr>
          <p:nvPr/>
        </p:nvPicPr>
        <p:blipFill>
          <a:blip r:embed="rId2"/>
          <a:stretch>
            <a:fillRect/>
          </a:stretch>
        </p:blipFill>
        <p:spPr>
          <a:xfrm>
            <a:off x="0" y="1"/>
            <a:ext cx="13531514" cy="6857999"/>
          </a:xfrm>
          <a:prstGeom prst="rect">
            <a:avLst/>
          </a:prstGeom>
        </p:spPr>
      </p:pic>
      <p:sp>
        <p:nvSpPr>
          <p:cNvPr id="4" name="TextBox 3">
            <a:extLst>
              <a:ext uri="{FF2B5EF4-FFF2-40B4-BE49-F238E27FC236}">
                <a16:creationId xmlns:a16="http://schemas.microsoft.com/office/drawing/2014/main" id="{AD44028B-F98E-E92A-1BFE-4C78ABEBBF28}"/>
              </a:ext>
            </a:extLst>
          </p:cNvPr>
          <p:cNvSpPr txBox="1"/>
          <p:nvPr/>
        </p:nvSpPr>
        <p:spPr>
          <a:xfrm>
            <a:off x="282744" y="304946"/>
            <a:ext cx="373928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9:</a:t>
            </a:r>
            <a:r>
              <a:rPr lang="en-US" sz="2800" b="0" i="0" u="none" strike="noStrike" baseline="0" dirty="0">
                <a:solidFill>
                  <a:schemeClr val="bg1"/>
                </a:solidFill>
                <a:latin typeface="Mangal" panose="02040503050203030202" pitchFamily="18" charset="0"/>
                <a:cs typeface="Mangal" panose="02040503050203030202" pitchFamily="18" charset="0"/>
              </a:rPr>
              <a:t>33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34</a:t>
            </a:r>
            <a:r>
              <a:rPr lang="en-US" sz="3600" b="0" i="0">
                <a:solidFill>
                  <a:srgbClr val="121212"/>
                </a:solidFill>
                <a:effectLst/>
                <a:latin typeface="Inter" panose="020B0502030000000004" pitchFamily="34" charset="0"/>
              </a:rPr>
              <a:t>While Peter was speaking, a cloud appeared and enveloped them, and they were afraid as they entered the cloud.</a:t>
            </a:r>
            <a:endParaRPr lang="en-IN" sz="3600" dirty="0"/>
          </a:p>
        </p:txBody>
      </p:sp>
      <p:sp>
        <p:nvSpPr>
          <p:cNvPr id="3" name="TextBox 2">
            <a:extLst>
              <a:ext uri="{FF2B5EF4-FFF2-40B4-BE49-F238E27FC236}">
                <a16:creationId xmlns:a16="http://schemas.microsoft.com/office/drawing/2014/main" id="{F3736B8F-E7DE-FC0C-BA06-CF88D68E6E47}"/>
              </a:ext>
            </a:extLst>
          </p:cNvPr>
          <p:cNvSpPr txBox="1"/>
          <p:nvPr/>
        </p:nvSpPr>
        <p:spPr>
          <a:xfrm>
            <a:off x="6096000" y="149950"/>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34</a:t>
            </a:r>
            <a:r>
              <a:rPr lang="hi-IN" sz="3600" b="0" i="0">
                <a:solidFill>
                  <a:srgbClr val="121212"/>
                </a:solidFill>
                <a:effectLst/>
                <a:latin typeface="Inter" panose="020B0502030000000004" pitchFamily="34" charset="0"/>
              </a:rPr>
              <a:t>वह यह कह ही रहा था, कि एक बादल ने आकर उन्हें छा लिया, और जब वे उस बादल से घिरने लगे, तो डर गए।</a:t>
            </a:r>
            <a:endParaRPr lang="en-IN" sz="3600" dirty="0"/>
          </a:p>
        </p:txBody>
      </p:sp>
      <p:pic>
        <p:nvPicPr>
          <p:cNvPr id="10" name="Audio 9">
            <a:hlinkClick r:id="" action="ppaction://media"/>
            <a:extLst>
              <a:ext uri="{FF2B5EF4-FFF2-40B4-BE49-F238E27FC236}">
                <a16:creationId xmlns:a16="http://schemas.microsoft.com/office/drawing/2014/main" id="{2D5B20E1-E332-3459-941B-75A706F095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676"/>
    </mc:Choice>
    <mc:Fallback xmlns="">
      <p:transition spd="slow" advTm="9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F998A-8237-5A44-2633-BA39ECF829F0}"/>
              </a:ext>
            </a:extLst>
          </p:cNvPr>
          <p:cNvPicPr>
            <a:picLocks noChangeAspect="1"/>
          </p:cNvPicPr>
          <p:nvPr/>
        </p:nvPicPr>
        <p:blipFill>
          <a:blip r:embed="rId2"/>
          <a:stretch>
            <a:fillRect/>
          </a:stretch>
        </p:blipFill>
        <p:spPr>
          <a:xfrm>
            <a:off x="-1" y="0"/>
            <a:ext cx="12537135" cy="6858000"/>
          </a:xfrm>
          <a:prstGeom prst="rect">
            <a:avLst/>
          </a:prstGeom>
        </p:spPr>
      </p:pic>
      <p:sp>
        <p:nvSpPr>
          <p:cNvPr id="4" name="TextBox 3">
            <a:extLst>
              <a:ext uri="{FF2B5EF4-FFF2-40B4-BE49-F238E27FC236}">
                <a16:creationId xmlns:a16="http://schemas.microsoft.com/office/drawing/2014/main" id="{7B1E36D6-C6FE-1A59-FC3C-473652668937}"/>
              </a:ext>
            </a:extLst>
          </p:cNvPr>
          <p:cNvSpPr txBox="1"/>
          <p:nvPr/>
        </p:nvSpPr>
        <p:spPr>
          <a:xfrm>
            <a:off x="282744" y="304946"/>
            <a:ext cx="373928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9:</a:t>
            </a:r>
            <a:r>
              <a:rPr lang="en-US" sz="2800" b="0" i="0" u="none" strike="noStrike" baseline="0" dirty="0">
                <a:solidFill>
                  <a:schemeClr val="bg1"/>
                </a:solidFill>
                <a:latin typeface="Mangal" panose="02040503050203030202" pitchFamily="18" charset="0"/>
                <a:cs typeface="Mangal" panose="02040503050203030202" pitchFamily="18" charset="0"/>
              </a:rPr>
              <a:t>34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35</a:t>
            </a:r>
            <a:r>
              <a:rPr lang="en-US" sz="3600" b="0" i="0">
                <a:solidFill>
                  <a:srgbClr val="121212"/>
                </a:solidFill>
                <a:effectLst/>
                <a:latin typeface="Inter" panose="020B0502030000000004" pitchFamily="34" charset="0"/>
              </a:rPr>
              <a:t>And a voice came from the cloud, saying, “This is My Son, whom I have chosen. Listen to Him!”</a:t>
            </a:r>
            <a:endParaRPr lang="en-IN" sz="3600" dirty="0"/>
          </a:p>
        </p:txBody>
      </p:sp>
      <p:sp>
        <p:nvSpPr>
          <p:cNvPr id="3" name="TextBox 2">
            <a:extLst>
              <a:ext uri="{FF2B5EF4-FFF2-40B4-BE49-F238E27FC236}">
                <a16:creationId xmlns:a16="http://schemas.microsoft.com/office/drawing/2014/main" id="{75B5BEBB-64C7-3790-AF57-E332195A918B}"/>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35</a:t>
            </a:r>
            <a:r>
              <a:rPr lang="hi-IN" sz="3600" b="0" i="0" dirty="0">
                <a:solidFill>
                  <a:srgbClr val="121212"/>
                </a:solidFill>
                <a:effectLst/>
                <a:latin typeface="Inter" panose="020B0502030000000004" pitchFamily="34" charset="0"/>
              </a:rPr>
              <a:t>और उस बादल में से यह शब्द निकला, “यह मेरा पुत्र और मेरा चुना हुआ है, इसकी सुनो।”</a:t>
            </a:r>
            <a:endParaRPr lang="en-IN" sz="3600" dirty="0"/>
          </a:p>
        </p:txBody>
      </p:sp>
      <p:pic>
        <p:nvPicPr>
          <p:cNvPr id="6" name="Audio 5">
            <a:hlinkClick r:id="" action="ppaction://media"/>
            <a:extLst>
              <a:ext uri="{FF2B5EF4-FFF2-40B4-BE49-F238E27FC236}">
                <a16:creationId xmlns:a16="http://schemas.microsoft.com/office/drawing/2014/main" id="{1BE6B10E-088D-4E4C-D1A1-3751F61BBF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84803662"/>
      </p:ext>
    </p:extLst>
  </p:cSld>
  <p:clrMapOvr>
    <a:masterClrMapping/>
  </p:clrMapOvr>
  <mc:AlternateContent xmlns:mc="http://schemas.openxmlformats.org/markup-compatibility/2006" xmlns:p14="http://schemas.microsoft.com/office/powerpoint/2010/main">
    <mc:Choice Requires="p14">
      <p:transition spd="slow" p14:dur="2000" advTm="10557"/>
    </mc:Choice>
    <mc:Fallback xmlns="">
      <p:transition spd="slow" advTm="10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567BC1-B663-849D-A6C0-A2E56B321A44}"/>
              </a:ext>
            </a:extLst>
          </p:cNvPr>
          <p:cNvPicPr>
            <a:picLocks noChangeAspect="1"/>
          </p:cNvPicPr>
          <p:nvPr/>
        </p:nvPicPr>
        <p:blipFill>
          <a:blip r:embed="rId2"/>
          <a:stretch>
            <a:fillRect/>
          </a:stretch>
        </p:blipFill>
        <p:spPr>
          <a:xfrm>
            <a:off x="-1" y="-389965"/>
            <a:ext cx="13863709" cy="7247965"/>
          </a:xfrm>
          <a:prstGeom prst="rect">
            <a:avLst/>
          </a:prstGeom>
        </p:spPr>
      </p:pic>
      <p:sp>
        <p:nvSpPr>
          <p:cNvPr id="4" name="TextBox 3">
            <a:extLst>
              <a:ext uri="{FF2B5EF4-FFF2-40B4-BE49-F238E27FC236}">
                <a16:creationId xmlns:a16="http://schemas.microsoft.com/office/drawing/2014/main" id="{68C469CE-5EB2-CA1E-AE78-FB187D284F20}"/>
              </a:ext>
            </a:extLst>
          </p:cNvPr>
          <p:cNvSpPr txBox="1"/>
          <p:nvPr/>
        </p:nvSpPr>
        <p:spPr>
          <a:xfrm>
            <a:off x="282744" y="304946"/>
            <a:ext cx="373928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9:</a:t>
            </a:r>
            <a:r>
              <a:rPr lang="en-US" sz="2800" b="0" i="0" u="none" strike="noStrike" baseline="0" dirty="0">
                <a:solidFill>
                  <a:schemeClr val="bg1"/>
                </a:solidFill>
                <a:latin typeface="Mangal" panose="02040503050203030202" pitchFamily="18" charset="0"/>
                <a:cs typeface="Mangal" panose="02040503050203030202" pitchFamily="18" charset="0"/>
              </a:rPr>
              <a:t>35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0503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Matthew 17:6</a:t>
            </a:r>
            <a:r>
              <a:rPr lang="en-US" sz="4000" b="0" i="0" dirty="0">
                <a:solidFill>
                  <a:srgbClr val="121212"/>
                </a:solidFill>
                <a:effectLst/>
                <a:latin typeface="Inter" panose="020B0502030000000004" pitchFamily="34" charset="0"/>
              </a:rPr>
              <a:t>When the disciples heard this, they fell facedown in terror.</a:t>
            </a:r>
            <a:endParaRPr lang="en-IN" sz="1400" dirty="0"/>
          </a:p>
        </p:txBody>
      </p:sp>
      <p:sp>
        <p:nvSpPr>
          <p:cNvPr id="3" name="TextBox 2">
            <a:extLst>
              <a:ext uri="{FF2B5EF4-FFF2-40B4-BE49-F238E27FC236}">
                <a16:creationId xmlns:a16="http://schemas.microsoft.com/office/drawing/2014/main" id="{21A1CB1C-9DA4-C479-04DC-59728C64C2CC}"/>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मत्ती 17:6 </a:t>
            </a:r>
            <a:r>
              <a:rPr lang="hi-IN" sz="4000" b="0" i="0" dirty="0">
                <a:solidFill>
                  <a:srgbClr val="121212"/>
                </a:solidFill>
                <a:effectLst/>
                <a:latin typeface="Inter" panose="020B0502030000000004" pitchFamily="34" charset="0"/>
              </a:rPr>
              <a:t>चेले यह सुनकर मुँह के बल गिर गए और अत्यन्त डर गए।</a:t>
            </a:r>
            <a:endParaRPr lang="en-IN" sz="4000" dirty="0"/>
          </a:p>
        </p:txBody>
      </p:sp>
      <p:pic>
        <p:nvPicPr>
          <p:cNvPr id="16" name="Audio 15">
            <a:hlinkClick r:id="" action="ppaction://media"/>
            <a:extLst>
              <a:ext uri="{FF2B5EF4-FFF2-40B4-BE49-F238E27FC236}">
                <a16:creationId xmlns:a16="http://schemas.microsoft.com/office/drawing/2014/main" id="{190C9EEC-85E2-8165-A6B2-CD8687C3B4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6496"/>
    </mc:Choice>
    <mc:Fallback xmlns="">
      <p:transition spd="slow" advTm="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915756-53E8-BAB7-799E-6E59A8988D75}"/>
              </a:ext>
            </a:extLst>
          </p:cNvPr>
          <p:cNvPicPr>
            <a:picLocks noChangeAspect="1"/>
          </p:cNvPicPr>
          <p:nvPr/>
        </p:nvPicPr>
        <p:blipFill>
          <a:blip r:embed="rId2"/>
          <a:stretch>
            <a:fillRect/>
          </a:stretch>
        </p:blipFill>
        <p:spPr>
          <a:xfrm>
            <a:off x="-134471" y="6103"/>
            <a:ext cx="12326471" cy="6851897"/>
          </a:xfrm>
          <a:prstGeom prst="rect">
            <a:avLst/>
          </a:prstGeom>
        </p:spPr>
      </p:pic>
      <p:sp>
        <p:nvSpPr>
          <p:cNvPr id="4" name="TextBox 3">
            <a:extLst>
              <a:ext uri="{FF2B5EF4-FFF2-40B4-BE49-F238E27FC236}">
                <a16:creationId xmlns:a16="http://schemas.microsoft.com/office/drawing/2014/main" id="{7EF116AA-4BD3-25E8-9B44-9BE437E4D706}"/>
              </a:ext>
            </a:extLst>
          </p:cNvPr>
          <p:cNvSpPr txBox="1"/>
          <p:nvPr/>
        </p:nvSpPr>
        <p:spPr>
          <a:xfrm>
            <a:off x="282744" y="304946"/>
            <a:ext cx="373928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17</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Then Jesus came over and touched them. “Get up,” He said. “Do not be afraid.”</a:t>
            </a:r>
            <a:endParaRPr lang="en-IN" sz="4000" dirty="0"/>
          </a:p>
        </p:txBody>
      </p:sp>
      <p:sp>
        <p:nvSpPr>
          <p:cNvPr id="3" name="TextBox 2">
            <a:extLst>
              <a:ext uri="{FF2B5EF4-FFF2-40B4-BE49-F238E27FC236}">
                <a16:creationId xmlns:a16="http://schemas.microsoft.com/office/drawing/2014/main" id="{E464BEE4-AC9F-4407-0B36-C4DDD1D75EA3}"/>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7</a:t>
            </a:r>
            <a:r>
              <a:rPr lang="hi-IN" sz="3600" b="0" i="0" dirty="0">
                <a:solidFill>
                  <a:srgbClr val="121212"/>
                </a:solidFill>
                <a:effectLst/>
                <a:latin typeface="Inter" panose="020B0502030000000004" pitchFamily="34" charset="0"/>
              </a:rPr>
              <a:t> यीशु ने पास आकर उन्हें छुआ, और कहा, “उठो, डरो मत।” </a:t>
            </a:r>
            <a:r>
              <a:rPr lang="hi-IN" sz="3600" b="0" i="0" dirty="0">
                <a:solidFill>
                  <a:schemeClr val="bg1">
                    <a:lumMod val="50000"/>
                  </a:schemeClr>
                </a:solidFill>
                <a:effectLst/>
                <a:latin typeface="Inter" panose="020B0502030000000004" pitchFamily="34" charset="0"/>
              </a:rPr>
              <a:t>8</a:t>
            </a:r>
            <a:r>
              <a:rPr lang="hi-IN" sz="3600" b="0" i="0" dirty="0">
                <a:solidFill>
                  <a:srgbClr val="121212"/>
                </a:solidFill>
                <a:effectLst/>
                <a:latin typeface="Inter" panose="020B0502030000000004" pitchFamily="34" charset="0"/>
              </a:rPr>
              <a:t> तब उन्होंने अपनी आँखें उठाकर यीशु को छोड़ और किसी को न देखा।</a:t>
            </a:r>
            <a:endParaRPr lang="en-IN" sz="3600" dirty="0"/>
          </a:p>
        </p:txBody>
      </p:sp>
      <p:pic>
        <p:nvPicPr>
          <p:cNvPr id="6" name="Audio 5">
            <a:hlinkClick r:id="" action="ppaction://media"/>
            <a:extLst>
              <a:ext uri="{FF2B5EF4-FFF2-40B4-BE49-F238E27FC236}">
                <a16:creationId xmlns:a16="http://schemas.microsoft.com/office/drawing/2014/main" id="{0CA54DB1-CFED-BA6F-36FB-5D27B55C32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955"/>
    </mc:Choice>
    <mc:Fallback xmlns="">
      <p:transition spd="slow" advTm="13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3B7DC-329F-90B0-5635-0AEE68C299F0}"/>
              </a:ext>
            </a:extLst>
          </p:cNvPr>
          <p:cNvPicPr>
            <a:picLocks noChangeAspect="1"/>
          </p:cNvPicPr>
          <p:nvPr/>
        </p:nvPicPr>
        <p:blipFill>
          <a:blip r:embed="rId2"/>
          <a:stretch>
            <a:fillRect/>
          </a:stretch>
        </p:blipFill>
        <p:spPr>
          <a:xfrm>
            <a:off x="-1" y="0"/>
            <a:ext cx="12271941" cy="6858000"/>
          </a:xfrm>
          <a:prstGeom prst="rect">
            <a:avLst/>
          </a:prstGeom>
        </p:spPr>
      </p:pic>
      <p:sp>
        <p:nvSpPr>
          <p:cNvPr id="4" name="TextBox 3">
            <a:extLst>
              <a:ext uri="{FF2B5EF4-FFF2-40B4-BE49-F238E27FC236}">
                <a16:creationId xmlns:a16="http://schemas.microsoft.com/office/drawing/2014/main" id="{4EE036F2-03C1-3FA3-FABC-939D96DA8D5D}"/>
              </a:ext>
            </a:extLst>
          </p:cNvPr>
          <p:cNvSpPr txBox="1"/>
          <p:nvPr/>
        </p:nvSpPr>
        <p:spPr>
          <a:xfrm>
            <a:off x="7348451" y="4097672"/>
            <a:ext cx="5091484" cy="2348138"/>
          </a:xfrm>
          <a:prstGeom prst="rect">
            <a:avLst/>
          </a:prstGeom>
          <a:noFill/>
        </p:spPr>
        <p:txBody>
          <a:bodyPr wrap="square" rtlCol="0">
            <a:noAutofit/>
          </a:bodyPr>
          <a:lstStyle/>
          <a:p>
            <a:r>
              <a:rPr lang="hi-IN" sz="4800" b="0" i="0" u="none" strike="noStrike" baseline="0" dirty="0">
                <a:solidFill>
                  <a:schemeClr val="bg1"/>
                </a:solidFill>
                <a:latin typeface="TimesNewRomanPSMT"/>
              </a:rPr>
              <a:t>यीशु का रूपांतरण</a:t>
            </a:r>
            <a:endParaRPr lang="en-US" sz="4800" b="0" i="0" u="none" strike="noStrike" baseline="0" dirty="0">
              <a:solidFill>
                <a:schemeClr val="bg1"/>
              </a:solidFill>
              <a:latin typeface="TimesNewRomanPSMT"/>
            </a:endParaRPr>
          </a:p>
          <a:p>
            <a:r>
              <a:rPr lang="hi-IN" sz="4800" b="0" i="0" u="none" strike="noStrike" baseline="0" dirty="0">
                <a:solidFill>
                  <a:schemeClr val="bg1"/>
                </a:solidFill>
                <a:latin typeface="TimesNewRomanPSMT"/>
              </a:rPr>
              <a:t>–</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मत्ती 17:1-13;</a:t>
            </a:r>
            <a:endParaRPr lang="en-US" sz="4800" b="0" i="0" u="none" strike="noStrike" baseline="0" dirty="0">
              <a:solidFill>
                <a:schemeClr val="bg1"/>
              </a:solidFill>
              <a:latin typeface="TimesNewRomanPSMT"/>
            </a:endParaRPr>
          </a:p>
          <a:p>
            <a:r>
              <a:rPr lang="hi-IN" sz="4800" b="0" i="0" u="none" strike="noStrike" baseline="0" dirty="0">
                <a:solidFill>
                  <a:schemeClr val="bg1"/>
                </a:solidFill>
                <a:latin typeface="TimesNewRomanPSMT"/>
              </a:rPr>
              <a:t>लूका 9:28-36</a:t>
            </a:r>
            <a:endParaRPr lang="en-IN" sz="4800" dirty="0">
              <a:solidFill>
                <a:schemeClr val="bg1"/>
              </a:solidFill>
            </a:endParaRPr>
          </a:p>
        </p:txBody>
      </p:sp>
      <p:sp>
        <p:nvSpPr>
          <p:cNvPr id="2" name="TextBox 1">
            <a:extLst>
              <a:ext uri="{FF2B5EF4-FFF2-40B4-BE49-F238E27FC236}">
                <a16:creationId xmlns:a16="http://schemas.microsoft.com/office/drawing/2014/main" id="{67DA2B2C-75A8-6202-416A-C479491E4EEB}"/>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0FCFEF-BD26-A6D6-D5AD-F8AC064F6AFA}"/>
              </a:ext>
            </a:extLst>
          </p:cNvPr>
          <p:cNvPicPr>
            <a:picLocks noChangeAspect="1"/>
          </p:cNvPicPr>
          <p:nvPr/>
        </p:nvPicPr>
        <p:blipFill>
          <a:blip r:embed="rId2"/>
          <a:stretch>
            <a:fillRect/>
          </a:stretch>
        </p:blipFill>
        <p:spPr>
          <a:xfrm>
            <a:off x="-123825" y="0"/>
            <a:ext cx="13987598" cy="7025807"/>
          </a:xfrm>
          <a:prstGeom prst="rect">
            <a:avLst/>
          </a:prstGeom>
        </p:spPr>
      </p:pic>
      <p:sp>
        <p:nvSpPr>
          <p:cNvPr id="4" name="TextBox 3">
            <a:extLst>
              <a:ext uri="{FF2B5EF4-FFF2-40B4-BE49-F238E27FC236}">
                <a16:creationId xmlns:a16="http://schemas.microsoft.com/office/drawing/2014/main" id="{447D092F-1285-E8C0-430C-F9D14A0E4424}"/>
              </a:ext>
            </a:extLst>
          </p:cNvPr>
          <p:cNvSpPr txBox="1"/>
          <p:nvPr/>
        </p:nvSpPr>
        <p:spPr>
          <a:xfrm>
            <a:off x="282744" y="304946"/>
            <a:ext cx="373928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17</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As they were coming down the mountain, Jesus commanded them, “Do not tell anyone about this vision until the Son of Man has been raised from the dead.”</a:t>
            </a:r>
            <a:endParaRPr lang="en-IN" sz="3600" dirty="0"/>
          </a:p>
        </p:txBody>
      </p:sp>
      <p:sp>
        <p:nvSpPr>
          <p:cNvPr id="3" name="TextBox 2">
            <a:extLst>
              <a:ext uri="{FF2B5EF4-FFF2-40B4-BE49-F238E27FC236}">
                <a16:creationId xmlns:a16="http://schemas.microsoft.com/office/drawing/2014/main" id="{1380ED2E-755D-0A94-2F8C-EAE70F5C1A47}"/>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9</a:t>
            </a:r>
            <a:r>
              <a:rPr lang="hi-IN" sz="3600" b="0" i="0" dirty="0">
                <a:solidFill>
                  <a:srgbClr val="121212"/>
                </a:solidFill>
                <a:effectLst/>
                <a:latin typeface="Inter" panose="020B0502030000000004" pitchFamily="34" charset="0"/>
              </a:rPr>
              <a:t>जब वे पहाड़ से उतर रहे थे तब यीशु ने उन्हें यह निर्देश दिया, “जब तक मनुष्य का पुत्र मरे हुओं में से न जी उठे, तब तक जो कुछ तुम ने देखा है किसी से न कहना।”</a:t>
            </a:r>
            <a:endParaRPr lang="en-IN" sz="3600" dirty="0"/>
          </a:p>
        </p:txBody>
      </p:sp>
      <p:pic>
        <p:nvPicPr>
          <p:cNvPr id="6" name="Audio 5">
            <a:hlinkClick r:id="" action="ppaction://media"/>
            <a:extLst>
              <a:ext uri="{FF2B5EF4-FFF2-40B4-BE49-F238E27FC236}">
                <a16:creationId xmlns:a16="http://schemas.microsoft.com/office/drawing/2014/main" id="{F67B9207-BAF4-95EF-9B1A-F7BD92FE30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152"/>
    </mc:Choice>
    <mc:Fallback xmlns="">
      <p:transition spd="slow" advTm="14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12B410-ED44-6A53-75C5-6FCCB683A230}"/>
              </a:ext>
            </a:extLst>
          </p:cNvPr>
          <p:cNvPicPr>
            <a:picLocks noChangeAspect="1"/>
          </p:cNvPicPr>
          <p:nvPr/>
        </p:nvPicPr>
        <p:blipFill>
          <a:blip r:embed="rId2"/>
          <a:stretch>
            <a:fillRect/>
          </a:stretch>
        </p:blipFill>
        <p:spPr>
          <a:xfrm>
            <a:off x="-1" y="0"/>
            <a:ext cx="12271941" cy="6858000"/>
          </a:xfrm>
          <a:prstGeom prst="rect">
            <a:avLst/>
          </a:prstGeom>
        </p:spPr>
      </p:pic>
      <p:sp>
        <p:nvSpPr>
          <p:cNvPr id="4" name="TextBox 3">
            <a:extLst>
              <a:ext uri="{FF2B5EF4-FFF2-40B4-BE49-F238E27FC236}">
                <a16:creationId xmlns:a16="http://schemas.microsoft.com/office/drawing/2014/main" id="{0A74A2F5-F3BD-B407-B98E-7EFAD8D1EA1A}"/>
              </a:ext>
            </a:extLst>
          </p:cNvPr>
          <p:cNvSpPr txBox="1"/>
          <p:nvPr/>
        </p:nvSpPr>
        <p:spPr>
          <a:xfrm>
            <a:off x="282744" y="304946"/>
            <a:ext cx="373928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17</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The Transfiguration - Matthew 17:1-13; Luke 9:28-36 </a:t>
            </a:r>
            <a:endParaRPr lang="en-IN" sz="4800" dirty="0"/>
          </a:p>
        </p:txBody>
      </p:sp>
      <p:sp>
        <p:nvSpPr>
          <p:cNvPr id="2" name="TextBox 1">
            <a:extLst>
              <a:ext uri="{FF2B5EF4-FFF2-40B4-BE49-F238E27FC236}">
                <a16:creationId xmlns:a16="http://schemas.microsoft.com/office/drawing/2014/main" id="{A647F792-7E15-3879-F050-2CCA3CD8B571}"/>
              </a:ext>
            </a:extLst>
          </p:cNvPr>
          <p:cNvSpPr txBox="1"/>
          <p:nvPr/>
        </p:nvSpPr>
        <p:spPr>
          <a:xfrm>
            <a:off x="6096000" y="149950"/>
            <a:ext cx="6096000" cy="6558101"/>
          </a:xfrm>
          <a:prstGeom prst="rect">
            <a:avLst/>
          </a:prstGeom>
          <a:noFill/>
        </p:spPr>
        <p:txBody>
          <a:bodyPr wrap="square" rtlCol="0">
            <a:noAutofit/>
          </a:bodyPr>
          <a:lstStyle/>
          <a:p>
            <a:r>
              <a:rPr lang="hi-IN" sz="4000" dirty="0"/>
              <a:t>यीशु का रूपांतरण - मत्ती 17:1-13; लूका 9:28-36</a:t>
            </a:r>
            <a:endParaRPr lang="en-IN" sz="4000" dirty="0"/>
          </a:p>
        </p:txBody>
      </p:sp>
      <p:pic>
        <p:nvPicPr>
          <p:cNvPr id="10" name="Audio 9">
            <a:hlinkClick r:id="" action="ppaction://media"/>
            <a:extLst>
              <a:ext uri="{FF2B5EF4-FFF2-40B4-BE49-F238E27FC236}">
                <a16:creationId xmlns:a16="http://schemas.microsoft.com/office/drawing/2014/main" id="{C8802F71-7FE8-F7FC-B6BD-842FCDF1E6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391"/>
    </mc:Choice>
    <mc:Fallback xmlns="">
      <p:transition spd="slow" advTm="2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455199-740F-A175-8D78-2637B3CA3248}"/>
              </a:ext>
            </a:extLst>
          </p:cNvPr>
          <p:cNvPicPr>
            <a:picLocks noChangeAspect="1"/>
          </p:cNvPicPr>
          <p:nvPr/>
        </p:nvPicPr>
        <p:blipFill>
          <a:blip r:embed="rId2"/>
          <a:stretch>
            <a:fillRect/>
          </a:stretch>
        </p:blipFill>
        <p:spPr>
          <a:xfrm>
            <a:off x="-1" y="0"/>
            <a:ext cx="12271941" cy="6858000"/>
          </a:xfrm>
          <a:prstGeom prst="rect">
            <a:avLst/>
          </a:prstGeom>
        </p:spPr>
      </p:pic>
      <p:sp>
        <p:nvSpPr>
          <p:cNvPr id="3" name="TextBox 2">
            <a:extLst>
              <a:ext uri="{FF2B5EF4-FFF2-40B4-BE49-F238E27FC236}">
                <a16:creationId xmlns:a16="http://schemas.microsoft.com/office/drawing/2014/main" id="{A4061682-B0D6-F3B8-FEDB-B10429E2D256}"/>
              </a:ext>
            </a:extLst>
          </p:cNvPr>
          <p:cNvSpPr txBox="1"/>
          <p:nvPr/>
        </p:nvSpPr>
        <p:spPr>
          <a:xfrm>
            <a:off x="7348451" y="4097672"/>
            <a:ext cx="5091484" cy="2348138"/>
          </a:xfrm>
          <a:prstGeom prst="rect">
            <a:avLst/>
          </a:prstGeom>
          <a:noFill/>
        </p:spPr>
        <p:txBody>
          <a:bodyPr wrap="square" rtlCol="0">
            <a:noAutofit/>
          </a:bodyPr>
          <a:lstStyle/>
          <a:p>
            <a:r>
              <a:rPr lang="hi-IN" sz="4800" b="0" i="0" u="none" strike="noStrike" baseline="0" dirty="0">
                <a:solidFill>
                  <a:schemeClr val="bg1"/>
                </a:solidFill>
                <a:latin typeface="TimesNewRomanPSMT"/>
              </a:rPr>
              <a:t>यीशु का रूपांतरण</a:t>
            </a:r>
            <a:endParaRPr lang="en-US" sz="4800" b="0" i="0" u="none" strike="noStrike" baseline="0" dirty="0">
              <a:solidFill>
                <a:schemeClr val="bg1"/>
              </a:solidFill>
              <a:latin typeface="TimesNewRomanPSMT"/>
            </a:endParaRPr>
          </a:p>
          <a:p>
            <a:r>
              <a:rPr lang="hi-IN" sz="4800" b="0" i="0" u="none" strike="noStrike" baseline="0" dirty="0">
                <a:solidFill>
                  <a:schemeClr val="bg1"/>
                </a:solidFill>
                <a:latin typeface="TimesNewRomanPSMT"/>
              </a:rPr>
              <a:t>–</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मत्ती 17:1-13;</a:t>
            </a:r>
            <a:endParaRPr lang="en-US" sz="4800" b="0" i="0" u="none" strike="noStrike" baseline="0" dirty="0">
              <a:solidFill>
                <a:schemeClr val="bg1"/>
              </a:solidFill>
              <a:latin typeface="TimesNewRomanPSMT"/>
            </a:endParaRPr>
          </a:p>
          <a:p>
            <a:r>
              <a:rPr lang="hi-IN" sz="4800" b="0" i="0" u="none" strike="noStrike" baseline="0" dirty="0">
                <a:solidFill>
                  <a:schemeClr val="bg1"/>
                </a:solidFill>
                <a:latin typeface="TimesNewRomanPSMT"/>
              </a:rPr>
              <a:t>लूका 9:28-36</a:t>
            </a:r>
            <a:endParaRPr lang="en-IN" sz="48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Luke 9:28</a:t>
            </a:r>
          </a:p>
          <a:p>
            <a:r>
              <a:rPr lang="en-US" sz="3600" b="0" i="0" dirty="0">
                <a:solidFill>
                  <a:srgbClr val="121212"/>
                </a:solidFill>
                <a:effectLst/>
                <a:latin typeface="Inter" panose="020B0502030000000004" pitchFamily="34" charset="0"/>
              </a:rPr>
              <a:t>About eight days after Jesus had said these things, He took with Him Peter, John, and James, and went up on a mountain to pray.</a:t>
            </a:r>
            <a:endParaRPr lang="en-IN" sz="3600" dirty="0"/>
          </a:p>
        </p:txBody>
      </p:sp>
      <p:sp>
        <p:nvSpPr>
          <p:cNvPr id="3" name="TextBox 2">
            <a:extLst>
              <a:ext uri="{FF2B5EF4-FFF2-40B4-BE49-F238E27FC236}">
                <a16:creationId xmlns:a16="http://schemas.microsoft.com/office/drawing/2014/main" id="{DD4FAD9D-7A8B-309F-4E02-2359D5C1102D}"/>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लूका 9:28</a:t>
            </a:r>
            <a:endParaRPr lang="en-US" sz="3600" b="0" i="0" dirty="0">
              <a:solidFill>
                <a:srgbClr val="777A7B"/>
              </a:solidFill>
              <a:effectLst/>
              <a:latin typeface="Inter" panose="020B0502030000000004" pitchFamily="34" charset="0"/>
            </a:endParaRPr>
          </a:p>
          <a:p>
            <a:r>
              <a:rPr lang="hi-IN" sz="3600" b="0" i="0" dirty="0">
                <a:solidFill>
                  <a:srgbClr val="121212"/>
                </a:solidFill>
                <a:effectLst/>
                <a:latin typeface="Inter" panose="020B0502030000000004" pitchFamily="34" charset="0"/>
              </a:rPr>
              <a:t>इन बातों के कोई आठ दिन बाद वह पतरस, और यूहन्ना, और याकूब को साथ लेकर प्रार्थना करने के लिये पहाड़ पर गया।</a:t>
            </a:r>
            <a:endParaRPr lang="en-IN" sz="3600" dirty="0"/>
          </a:p>
        </p:txBody>
      </p:sp>
      <p:pic>
        <p:nvPicPr>
          <p:cNvPr id="32" name="Audio 31">
            <a:hlinkClick r:id="" action="ppaction://media"/>
            <a:extLst>
              <a:ext uri="{FF2B5EF4-FFF2-40B4-BE49-F238E27FC236}">
                <a16:creationId xmlns:a16="http://schemas.microsoft.com/office/drawing/2014/main" id="{1E8DE02A-570F-F43F-B16C-B05008EB06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892"/>
    </mc:Choice>
    <mc:Fallback xmlns="">
      <p:transition spd="slow" advTm="12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DAF3B9-2822-12D7-9C9F-C867D676D006}"/>
              </a:ext>
            </a:extLst>
          </p:cNvPr>
          <p:cNvPicPr>
            <a:picLocks noChangeAspect="1"/>
          </p:cNvPicPr>
          <p:nvPr/>
        </p:nvPicPr>
        <p:blipFill>
          <a:blip r:embed="rId2"/>
          <a:stretch>
            <a:fillRect/>
          </a:stretch>
        </p:blipFill>
        <p:spPr>
          <a:xfrm>
            <a:off x="-749529" y="1"/>
            <a:ext cx="12941529" cy="6858000"/>
          </a:xfrm>
          <a:prstGeom prst="rect">
            <a:avLst/>
          </a:prstGeom>
        </p:spPr>
      </p:pic>
      <p:sp>
        <p:nvSpPr>
          <p:cNvPr id="2" name="TextBox 1">
            <a:extLst>
              <a:ext uri="{FF2B5EF4-FFF2-40B4-BE49-F238E27FC236}">
                <a16:creationId xmlns:a16="http://schemas.microsoft.com/office/drawing/2014/main" id="{939803CC-6C48-0E6B-7ADA-E0DA8A39E57A}"/>
              </a:ext>
            </a:extLst>
          </p:cNvPr>
          <p:cNvSpPr txBox="1"/>
          <p:nvPr/>
        </p:nvSpPr>
        <p:spPr>
          <a:xfrm>
            <a:off x="282744" y="304946"/>
            <a:ext cx="373928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9:28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chemeClr val="bg1">
                    <a:lumMod val="50000"/>
                  </a:schemeClr>
                </a:solidFill>
                <a:effectLst/>
                <a:latin typeface="ArialMT"/>
              </a:rPr>
              <a:t>Matthew 17:2</a:t>
            </a:r>
          </a:p>
          <a:p>
            <a:r>
              <a:rPr lang="en-US" sz="3600" b="0" i="0" dirty="0">
                <a:solidFill>
                  <a:srgbClr val="121212"/>
                </a:solidFill>
                <a:effectLst/>
                <a:latin typeface="Inter" panose="020B0502030000000004" pitchFamily="34" charset="0"/>
              </a:rPr>
              <a:t>There He was transfigured before them. His face shone like the sun, and His clothes became as white as the light.</a:t>
            </a:r>
            <a:endParaRPr lang="en-IN" sz="1400" dirty="0"/>
          </a:p>
        </p:txBody>
      </p:sp>
      <p:sp>
        <p:nvSpPr>
          <p:cNvPr id="3" name="TextBox 2">
            <a:extLst>
              <a:ext uri="{FF2B5EF4-FFF2-40B4-BE49-F238E27FC236}">
                <a16:creationId xmlns:a16="http://schemas.microsoft.com/office/drawing/2014/main" id="{9C65DBA8-9834-090D-6A13-87B7948638B3}"/>
              </a:ext>
            </a:extLst>
          </p:cNvPr>
          <p:cNvSpPr txBox="1"/>
          <p:nvPr/>
        </p:nvSpPr>
        <p:spPr>
          <a:xfrm>
            <a:off x="6096000" y="149950"/>
            <a:ext cx="6096000" cy="6558101"/>
          </a:xfrm>
          <a:prstGeom prst="rect">
            <a:avLst/>
          </a:prstGeom>
          <a:noFill/>
        </p:spPr>
        <p:txBody>
          <a:bodyPr wrap="square" rtlCol="0">
            <a:noAutofit/>
          </a:bodyPr>
          <a:lstStyle/>
          <a:p>
            <a:r>
              <a:rPr lang="hi-IN" sz="3600" dirty="0">
                <a:solidFill>
                  <a:schemeClr val="bg1">
                    <a:lumMod val="50000"/>
                  </a:schemeClr>
                </a:solidFill>
              </a:rPr>
              <a:t>मत्ती 17:2</a:t>
            </a:r>
            <a:r>
              <a:rPr lang="en-US" sz="3600" dirty="0">
                <a:solidFill>
                  <a:schemeClr val="bg1">
                    <a:lumMod val="50000"/>
                  </a:schemeClr>
                </a:solidFill>
              </a:rPr>
              <a:t> </a:t>
            </a:r>
            <a:r>
              <a:rPr lang="hi-IN" sz="3600" b="0" i="0" dirty="0">
                <a:solidFill>
                  <a:srgbClr val="121212"/>
                </a:solidFill>
                <a:effectLst/>
                <a:latin typeface="Inter" panose="020B0502030000000004" pitchFamily="34" charset="0"/>
              </a:rPr>
              <a:t>और वहाँ उनके सामने उसका रूपान्तरण हुआ और उसका मुँह सूर्य के समान चमका और उसका वस्त्र ज्योति के समान उजला हो गया।</a:t>
            </a:r>
            <a:endParaRPr lang="en-IN" sz="3600" dirty="0"/>
          </a:p>
        </p:txBody>
      </p:sp>
      <p:pic>
        <p:nvPicPr>
          <p:cNvPr id="6" name="Audio 5">
            <a:hlinkClick r:id="" action="ppaction://media"/>
            <a:extLst>
              <a:ext uri="{FF2B5EF4-FFF2-40B4-BE49-F238E27FC236}">
                <a16:creationId xmlns:a16="http://schemas.microsoft.com/office/drawing/2014/main" id="{9EEF3480-A828-C968-DF4F-A82FD088E2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116"/>
    </mc:Choice>
    <mc:Fallback xmlns="">
      <p:transition spd="slow" advTm="12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2A29B-9D0B-6556-B7F8-F0F8317242EE}"/>
              </a:ext>
            </a:extLst>
          </p:cNvPr>
          <p:cNvPicPr>
            <a:picLocks noChangeAspect="1"/>
          </p:cNvPicPr>
          <p:nvPr/>
        </p:nvPicPr>
        <p:blipFill>
          <a:blip r:embed="rId2"/>
          <a:stretch>
            <a:fillRect/>
          </a:stretch>
        </p:blipFill>
        <p:spPr>
          <a:xfrm>
            <a:off x="0" y="-222865"/>
            <a:ext cx="13366376" cy="7080865"/>
          </a:xfrm>
          <a:prstGeom prst="rect">
            <a:avLst/>
          </a:prstGeom>
        </p:spPr>
      </p:pic>
      <p:sp>
        <p:nvSpPr>
          <p:cNvPr id="4" name="TextBox 3">
            <a:extLst>
              <a:ext uri="{FF2B5EF4-FFF2-40B4-BE49-F238E27FC236}">
                <a16:creationId xmlns:a16="http://schemas.microsoft.com/office/drawing/2014/main" id="{10485194-6299-34E8-E12B-456389F12D8A}"/>
              </a:ext>
            </a:extLst>
          </p:cNvPr>
          <p:cNvSpPr txBox="1"/>
          <p:nvPr/>
        </p:nvSpPr>
        <p:spPr>
          <a:xfrm>
            <a:off x="282744" y="304946"/>
            <a:ext cx="373928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17</a:t>
            </a:r>
            <a:r>
              <a:rPr lang="hi-IN"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Luke 9:30</a:t>
            </a:r>
            <a:r>
              <a:rPr lang="en-US" sz="3600" b="0" i="0" dirty="0">
                <a:solidFill>
                  <a:srgbClr val="121212"/>
                </a:solidFill>
                <a:effectLst/>
                <a:latin typeface="Inter" panose="020B0502030000000004" pitchFamily="34" charset="0"/>
              </a:rPr>
              <a:t>Suddenly two men, Moses and Elijah, began talking with Jesus. </a:t>
            </a:r>
            <a:r>
              <a:rPr lang="en-US" sz="3600" b="0" i="0" dirty="0">
                <a:solidFill>
                  <a:srgbClr val="777A7B"/>
                </a:solidFill>
                <a:effectLst/>
                <a:latin typeface="Inter" panose="020B0502030000000004" pitchFamily="34" charset="0"/>
              </a:rPr>
              <a:t>31</a:t>
            </a:r>
            <a:r>
              <a:rPr lang="en-US" sz="3600" b="0" i="0" dirty="0">
                <a:solidFill>
                  <a:srgbClr val="121212"/>
                </a:solidFill>
                <a:effectLst/>
                <a:latin typeface="Inter" panose="020B0502030000000004" pitchFamily="34" charset="0"/>
              </a:rPr>
              <a:t>They appeared in glory and spoke about His departure, which He was about to accomplish at Jerusalem.</a:t>
            </a:r>
            <a:endParaRPr lang="en-IN" sz="3600" dirty="0"/>
          </a:p>
        </p:txBody>
      </p:sp>
      <p:sp>
        <p:nvSpPr>
          <p:cNvPr id="3" name="TextBox 2">
            <a:extLst>
              <a:ext uri="{FF2B5EF4-FFF2-40B4-BE49-F238E27FC236}">
                <a16:creationId xmlns:a16="http://schemas.microsoft.com/office/drawing/2014/main" id="{186CD7DD-0E56-CB01-866F-1A80BAC4A2CC}"/>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लूका 9</a:t>
            </a:r>
            <a:r>
              <a:rPr lang="en-US" sz="3600" b="0" i="0" dirty="0">
                <a:solidFill>
                  <a:srgbClr val="777A7B"/>
                </a:solidFill>
                <a:effectLst/>
                <a:latin typeface="Inter" panose="020B0502030000000004" pitchFamily="34" charset="0"/>
              </a:rPr>
              <a:t>:</a:t>
            </a:r>
            <a:r>
              <a:rPr lang="hi-IN" sz="3600" b="0" i="0" dirty="0">
                <a:solidFill>
                  <a:srgbClr val="777A7B"/>
                </a:solidFill>
                <a:effectLst/>
                <a:latin typeface="Inter" panose="020B0502030000000004" pitchFamily="34" charset="0"/>
              </a:rPr>
              <a:t>30</a:t>
            </a:r>
            <a:r>
              <a:rPr lang="hi-IN" sz="3600" b="0" i="0" dirty="0">
                <a:solidFill>
                  <a:srgbClr val="121212"/>
                </a:solidFill>
                <a:effectLst/>
                <a:latin typeface="Inter" panose="020B0502030000000004" pitchFamily="34" charset="0"/>
              </a:rPr>
              <a:t>तब, मूसा और एलिय्याह</a:t>
            </a:r>
            <a:r>
              <a:rPr lang="en-US" sz="3600" b="0" i="0" dirty="0">
                <a:solidFill>
                  <a:srgbClr val="121212"/>
                </a:solidFill>
                <a:effectLst/>
                <a:latin typeface="Inter" panose="020B0502030000000004" pitchFamily="34" charset="0"/>
              </a:rPr>
              <a:t>c, </a:t>
            </a:r>
            <a:r>
              <a:rPr lang="hi-IN" sz="3600" b="0" i="0" dirty="0">
                <a:solidFill>
                  <a:srgbClr val="121212"/>
                </a:solidFill>
                <a:effectLst/>
                <a:latin typeface="Inter" panose="020B0502030000000004" pitchFamily="34" charset="0"/>
              </a:rPr>
              <a:t>ये दो पुरुष उसके साथ बातें कर रहे थे। </a:t>
            </a:r>
            <a:r>
              <a:rPr lang="hi-IN" sz="3600" b="0" i="0" dirty="0">
                <a:solidFill>
                  <a:srgbClr val="777A7B"/>
                </a:solidFill>
                <a:effectLst/>
                <a:latin typeface="Inter" panose="020B0502030000000004" pitchFamily="34" charset="0"/>
              </a:rPr>
              <a:t>31</a:t>
            </a:r>
            <a:r>
              <a:rPr lang="hi-IN" sz="3600" b="0" i="0" dirty="0">
                <a:solidFill>
                  <a:srgbClr val="121212"/>
                </a:solidFill>
                <a:effectLst/>
                <a:latin typeface="Inter" panose="020B0502030000000004" pitchFamily="34" charset="0"/>
              </a:rPr>
              <a:t>ये महिमा सहित दिखाई दिए, और उसके मरने की चर्चा कर रहे थे, जो यरूशलेम में होनेवाला था।</a:t>
            </a:r>
            <a:endParaRPr lang="en-IN" sz="3600" dirty="0"/>
          </a:p>
        </p:txBody>
      </p:sp>
      <p:pic>
        <p:nvPicPr>
          <p:cNvPr id="7" name="Audio 6">
            <a:hlinkClick r:id="" action="ppaction://media"/>
            <a:extLst>
              <a:ext uri="{FF2B5EF4-FFF2-40B4-BE49-F238E27FC236}">
                <a16:creationId xmlns:a16="http://schemas.microsoft.com/office/drawing/2014/main" id="{6242CB59-F570-B622-801F-4F130D13DD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7047"/>
    </mc:Choice>
    <mc:Fallback xmlns="">
      <p:transition spd="slow" advTm="17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1603</TotalTime>
  <Words>881</Words>
  <Application>Microsoft Office PowerPoint</Application>
  <PresentationFormat>Widescreen</PresentationFormat>
  <Paragraphs>58</Paragraphs>
  <Slides>22</Slides>
  <Notes>1</Notes>
  <HiddenSlides>0</HiddenSlides>
  <MMClips>11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Aptos</vt:lpstr>
      <vt:lpstr>Arial</vt:lpstr>
      <vt:lpstr>ArialMT</vt:lpstr>
      <vt:lpstr>Calibri</vt:lpstr>
      <vt:lpstr>Calibri Light</vt:lpstr>
      <vt:lpstr>Inter</vt:lpstr>
      <vt:lpstr>Mangal</vt:lpstr>
      <vt:lpstr>PT Serif</vt:lpstr>
      <vt:lpstr>Symbol</vt:lpstr>
      <vt:lpstr>Times New Roman</vt:lpstr>
      <vt:lpstr>TimesNewRomanPS-BoldMT</vt:lpstr>
      <vt:lpstr>TimesNewRomanPSMT</vt:lpstr>
      <vt:lpstr>Office Theme</vt:lpstr>
      <vt:lpstr>39-1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63</cp:revision>
  <dcterms:created xsi:type="dcterms:W3CDTF">2022-09-30T06:26:14Z</dcterms:created>
  <dcterms:modified xsi:type="dcterms:W3CDTF">2024-08-05T18:16:33Z</dcterms:modified>
</cp:coreProperties>
</file>