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96" r:id="rId18"/>
    <p:sldId id="277" r:id="rId19"/>
    <p:sldId id="266" r:id="rId20"/>
    <p:sldId id="297" r:id="rId21"/>
    <p:sldId id="267" r:id="rId22"/>
    <p:sldId id="278" r:id="rId23"/>
    <p:sldId id="268" r:id="rId24"/>
    <p:sldId id="279" r:id="rId25"/>
    <p:sldId id="269" r:id="rId26"/>
    <p:sldId id="280" r:id="rId27"/>
    <p:sldId id="281" r:id="rId28"/>
    <p:sldId id="282" r:id="rId29"/>
    <p:sldId id="298" r:id="rId30"/>
    <p:sldId id="299" r:id="rId31"/>
    <p:sldId id="283" r:id="rId32"/>
    <p:sldId id="284" r:id="rId33"/>
    <p:sldId id="285" r:id="rId34"/>
    <p:sldId id="286" r:id="rId35"/>
    <p:sldId id="287" r:id="rId36"/>
    <p:sldId id="28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588" autoAdjust="0"/>
    <p:restoredTop sz="93969" autoAdjust="0"/>
  </p:normalViewPr>
  <p:slideViewPr>
    <p:cSldViewPr snapToGrid="0">
      <p:cViewPr varScale="1">
        <p:scale>
          <a:sx n="33" d="100"/>
          <a:sy n="33" d="100"/>
        </p:scale>
        <p:origin x="60" y="5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278A6C04-7F04-4D9D-9910-E2E7EB994637}"/>
    <pc:docChg chg="undo redo custSel modSld">
      <pc:chgData name="Alfred Smith" userId="3c60a3631c0db8ad" providerId="LiveId" clId="{278A6C04-7F04-4D9D-9910-E2E7EB994637}" dt="2023-01-16T07:12:06.288" v="66" actId="1076"/>
      <pc:docMkLst>
        <pc:docMk/>
      </pc:docMkLst>
      <pc:sldChg chg="delSp modTransition modAnim">
        <pc:chgData name="Alfred Smith" userId="3c60a3631c0db8ad" providerId="LiveId" clId="{278A6C04-7F04-4D9D-9910-E2E7EB994637}" dt="2023-01-16T07:09:51.876" v="30"/>
        <pc:sldMkLst>
          <pc:docMk/>
          <pc:sldMk cId="1499918570" sldId="257"/>
        </pc:sldMkLst>
        <pc:picChg chg="del">
          <ac:chgData name="Alfred Smith" userId="3c60a3631c0db8ad" providerId="LiveId" clId="{278A6C04-7F04-4D9D-9910-E2E7EB994637}" dt="2023-01-16T07:09:51.876" v="30"/>
          <ac:picMkLst>
            <pc:docMk/>
            <pc:sldMk cId="1499918570" sldId="257"/>
            <ac:picMk id="8" creationId="{88C915E2-07C9-56FE-5F49-70555B9050E7}"/>
          </ac:picMkLst>
        </pc:picChg>
      </pc:sldChg>
      <pc:sldChg chg="addSp delSp modSp mod modTransition">
        <pc:chgData name="Alfred Smith" userId="3c60a3631c0db8ad" providerId="LiveId" clId="{278A6C04-7F04-4D9D-9910-E2E7EB994637}" dt="2023-01-16T07:09:51.876" v="30"/>
        <pc:sldMkLst>
          <pc:docMk/>
          <pc:sldMk cId="3788111665" sldId="258"/>
        </pc:sldMkLst>
        <pc:spChg chg="add del">
          <ac:chgData name="Alfred Smith" userId="3c60a3631c0db8ad" providerId="LiveId" clId="{278A6C04-7F04-4D9D-9910-E2E7EB994637}" dt="2023-01-16T07:06:36.931" v="10" actId="478"/>
          <ac:spMkLst>
            <pc:docMk/>
            <pc:sldMk cId="3788111665" sldId="258"/>
            <ac:spMk id="2" creationId="{3D99A44D-F83E-D1A9-4D8A-B8962D1F3F56}"/>
          </ac:spMkLst>
        </pc:spChg>
        <pc:spChg chg="add mod">
          <ac:chgData name="Alfred Smith" userId="3c60a3631c0db8ad" providerId="LiveId" clId="{278A6C04-7F04-4D9D-9910-E2E7EB994637}" dt="2023-01-16T07:06:43.072" v="12" actId="20577"/>
          <ac:spMkLst>
            <pc:docMk/>
            <pc:sldMk cId="3788111665" sldId="258"/>
            <ac:spMk id="4" creationId="{7C7DD937-3512-235D-8558-09F09F318397}"/>
          </ac:spMkLst>
        </pc:spChg>
        <pc:picChg chg="add del">
          <ac:chgData name="Alfred Smith" userId="3c60a3631c0db8ad" providerId="LiveId" clId="{278A6C04-7F04-4D9D-9910-E2E7EB994637}" dt="2023-01-16T07:06:33.371" v="9" actId="478"/>
          <ac:picMkLst>
            <pc:docMk/>
            <pc:sldMk cId="3788111665" sldId="258"/>
            <ac:picMk id="3" creationId="{842D2BCE-6EAD-D96D-F387-010634BCE16F}"/>
          </ac:picMkLst>
        </pc:picChg>
      </pc:sldChg>
      <pc:sldChg chg="addSp delSp modSp mod modTransition modAnim">
        <pc:chgData name="Alfred Smith" userId="3c60a3631c0db8ad" providerId="LiveId" clId="{278A6C04-7F04-4D9D-9910-E2E7EB994637}" dt="2023-01-16T07:10:59.850" v="49"/>
        <pc:sldMkLst>
          <pc:docMk/>
          <pc:sldMk cId="454763615" sldId="259"/>
        </pc:sldMkLst>
        <pc:spChg chg="add mod">
          <ac:chgData name="Alfred Smith" userId="3c60a3631c0db8ad" providerId="LiveId" clId="{278A6C04-7F04-4D9D-9910-E2E7EB994637}" dt="2023-01-16T07:10:59.850" v="49"/>
          <ac:spMkLst>
            <pc:docMk/>
            <pc:sldMk cId="454763615" sldId="259"/>
            <ac:spMk id="2" creationId="{451182CC-AB53-B718-9C0F-44D4D9B8F87F}"/>
          </ac:spMkLst>
        </pc:spChg>
        <pc:spChg chg="del">
          <ac:chgData name="Alfred Smith" userId="3c60a3631c0db8ad" providerId="LiveId" clId="{278A6C04-7F04-4D9D-9910-E2E7EB994637}" dt="2023-01-16T07:10:45.857" v="48" actId="478"/>
          <ac:spMkLst>
            <pc:docMk/>
            <pc:sldMk cId="454763615" sldId="259"/>
            <ac:spMk id="3" creationId="{A58184BD-88F1-BA02-40C1-D8403D0EEC0D}"/>
          </ac:spMkLst>
        </pc:spChg>
        <pc:picChg chg="del">
          <ac:chgData name="Alfred Smith" userId="3c60a3631c0db8ad" providerId="LiveId" clId="{278A6C04-7F04-4D9D-9910-E2E7EB994637}" dt="2023-01-16T07:09:51.876" v="30"/>
          <ac:picMkLst>
            <pc:docMk/>
            <pc:sldMk cId="454763615" sldId="259"/>
            <ac:picMk id="16" creationId="{D23FA75A-E005-A61D-BF1D-D90A1FFCEB98}"/>
          </ac:picMkLst>
        </pc:picChg>
      </pc:sldChg>
      <pc:sldChg chg="addSp delSp modSp mod modTransition modAnim">
        <pc:chgData name="Alfred Smith" userId="3c60a3631c0db8ad" providerId="LiveId" clId="{278A6C04-7F04-4D9D-9910-E2E7EB994637}" dt="2023-01-16T07:11:01.985" v="50"/>
        <pc:sldMkLst>
          <pc:docMk/>
          <pc:sldMk cId="2346136586" sldId="260"/>
        </pc:sldMkLst>
        <pc:spChg chg="add mod">
          <ac:chgData name="Alfred Smith" userId="3c60a3631c0db8ad" providerId="LiveId" clId="{278A6C04-7F04-4D9D-9910-E2E7EB994637}" dt="2023-01-16T07:11:01.985" v="50"/>
          <ac:spMkLst>
            <pc:docMk/>
            <pc:sldMk cId="2346136586" sldId="260"/>
            <ac:spMk id="2" creationId="{54639B8D-5AED-1A8B-E1D9-C17458560D45}"/>
          </ac:spMkLst>
        </pc:spChg>
        <pc:spChg chg="del">
          <ac:chgData name="Alfred Smith" userId="3c60a3631c0db8ad" providerId="LiveId" clId="{278A6C04-7F04-4D9D-9910-E2E7EB994637}" dt="2023-01-16T07:10:43.081" v="47" actId="478"/>
          <ac:spMkLst>
            <pc:docMk/>
            <pc:sldMk cId="2346136586" sldId="260"/>
            <ac:spMk id="3" creationId="{A58184BD-88F1-BA02-40C1-D8403D0EEC0D}"/>
          </ac:spMkLst>
        </pc:spChg>
        <pc:picChg chg="del">
          <ac:chgData name="Alfred Smith" userId="3c60a3631c0db8ad" providerId="LiveId" clId="{278A6C04-7F04-4D9D-9910-E2E7EB994637}" dt="2023-01-16T07:09:51.876" v="30"/>
          <ac:picMkLst>
            <pc:docMk/>
            <pc:sldMk cId="2346136586" sldId="260"/>
            <ac:picMk id="51" creationId="{1621F189-3433-664F-869D-7384CC2E436F}"/>
          </ac:picMkLst>
        </pc:picChg>
      </pc:sldChg>
      <pc:sldChg chg="addSp delSp modSp mod modTransition modAnim">
        <pc:chgData name="Alfred Smith" userId="3c60a3631c0db8ad" providerId="LiveId" clId="{278A6C04-7F04-4D9D-9910-E2E7EB994637}" dt="2023-01-16T07:11:04.712" v="51"/>
        <pc:sldMkLst>
          <pc:docMk/>
          <pc:sldMk cId="4037329247" sldId="261"/>
        </pc:sldMkLst>
        <pc:spChg chg="add mod">
          <ac:chgData name="Alfred Smith" userId="3c60a3631c0db8ad" providerId="LiveId" clId="{278A6C04-7F04-4D9D-9910-E2E7EB994637}" dt="2023-01-16T07:11:04.712" v="51"/>
          <ac:spMkLst>
            <pc:docMk/>
            <pc:sldMk cId="4037329247" sldId="261"/>
            <ac:spMk id="2" creationId="{AADFEFB5-E9BE-69D6-8AB9-BDDB7E762881}"/>
          </ac:spMkLst>
        </pc:spChg>
        <pc:spChg chg="del">
          <ac:chgData name="Alfred Smith" userId="3c60a3631c0db8ad" providerId="LiveId" clId="{278A6C04-7F04-4D9D-9910-E2E7EB994637}" dt="2023-01-16T07:10:40.889" v="46" actId="478"/>
          <ac:spMkLst>
            <pc:docMk/>
            <pc:sldMk cId="4037329247" sldId="261"/>
            <ac:spMk id="3" creationId="{A58184BD-88F1-BA02-40C1-D8403D0EEC0D}"/>
          </ac:spMkLst>
        </pc:spChg>
        <pc:picChg chg="del">
          <ac:chgData name="Alfred Smith" userId="3c60a3631c0db8ad" providerId="LiveId" clId="{278A6C04-7F04-4D9D-9910-E2E7EB994637}" dt="2023-01-16T07:09:51.876" v="30"/>
          <ac:picMkLst>
            <pc:docMk/>
            <pc:sldMk cId="4037329247" sldId="261"/>
            <ac:picMk id="14" creationId="{1A9210F5-4296-DED3-098A-73C76FFF47BB}"/>
          </ac:picMkLst>
        </pc:picChg>
      </pc:sldChg>
      <pc:sldChg chg="addSp delSp modSp mod modTransition modAnim">
        <pc:chgData name="Alfred Smith" userId="3c60a3631c0db8ad" providerId="LiveId" clId="{278A6C04-7F04-4D9D-9910-E2E7EB994637}" dt="2023-01-16T07:11:07.225" v="52"/>
        <pc:sldMkLst>
          <pc:docMk/>
          <pc:sldMk cId="1909638311" sldId="262"/>
        </pc:sldMkLst>
        <pc:spChg chg="add mod">
          <ac:chgData name="Alfred Smith" userId="3c60a3631c0db8ad" providerId="LiveId" clId="{278A6C04-7F04-4D9D-9910-E2E7EB994637}" dt="2023-01-16T07:11:07.225" v="52"/>
          <ac:spMkLst>
            <pc:docMk/>
            <pc:sldMk cId="1909638311" sldId="262"/>
            <ac:spMk id="2" creationId="{4BEF518E-FB43-D6A5-832C-93BCFBC93346}"/>
          </ac:spMkLst>
        </pc:spChg>
        <pc:spChg chg="del">
          <ac:chgData name="Alfred Smith" userId="3c60a3631c0db8ad" providerId="LiveId" clId="{278A6C04-7F04-4D9D-9910-E2E7EB994637}" dt="2023-01-16T07:10:38.386" v="45" actId="478"/>
          <ac:spMkLst>
            <pc:docMk/>
            <pc:sldMk cId="1909638311" sldId="262"/>
            <ac:spMk id="3" creationId="{A58184BD-88F1-BA02-40C1-D8403D0EEC0D}"/>
          </ac:spMkLst>
        </pc:spChg>
        <pc:picChg chg="del">
          <ac:chgData name="Alfred Smith" userId="3c60a3631c0db8ad" providerId="LiveId" clId="{278A6C04-7F04-4D9D-9910-E2E7EB994637}" dt="2023-01-16T07:09:51.876" v="30"/>
          <ac:picMkLst>
            <pc:docMk/>
            <pc:sldMk cId="1909638311" sldId="262"/>
            <ac:picMk id="12" creationId="{15554183-FD69-16CF-9CE9-55CF9A2E71E4}"/>
          </ac:picMkLst>
        </pc:picChg>
      </pc:sldChg>
      <pc:sldChg chg="addSp delSp modSp mod modTransition modAnim">
        <pc:chgData name="Alfred Smith" userId="3c60a3631c0db8ad" providerId="LiveId" clId="{278A6C04-7F04-4D9D-9910-E2E7EB994637}" dt="2023-01-16T07:11:10.163" v="53"/>
        <pc:sldMkLst>
          <pc:docMk/>
          <pc:sldMk cId="641208035" sldId="263"/>
        </pc:sldMkLst>
        <pc:spChg chg="add mod">
          <ac:chgData name="Alfred Smith" userId="3c60a3631c0db8ad" providerId="LiveId" clId="{278A6C04-7F04-4D9D-9910-E2E7EB994637}" dt="2023-01-16T07:11:10.163" v="53"/>
          <ac:spMkLst>
            <pc:docMk/>
            <pc:sldMk cId="641208035" sldId="263"/>
            <ac:spMk id="2" creationId="{40B6522A-3904-BAA5-A076-299CCA63564C}"/>
          </ac:spMkLst>
        </pc:spChg>
        <pc:spChg chg="del">
          <ac:chgData name="Alfred Smith" userId="3c60a3631c0db8ad" providerId="LiveId" clId="{278A6C04-7F04-4D9D-9910-E2E7EB994637}" dt="2023-01-16T07:10:36.385" v="44" actId="478"/>
          <ac:spMkLst>
            <pc:docMk/>
            <pc:sldMk cId="641208035" sldId="263"/>
            <ac:spMk id="3" creationId="{A58184BD-88F1-BA02-40C1-D8403D0EEC0D}"/>
          </ac:spMkLst>
        </pc:spChg>
        <pc:picChg chg="del">
          <ac:chgData name="Alfred Smith" userId="3c60a3631c0db8ad" providerId="LiveId" clId="{278A6C04-7F04-4D9D-9910-E2E7EB994637}" dt="2023-01-16T07:09:51.876" v="30"/>
          <ac:picMkLst>
            <pc:docMk/>
            <pc:sldMk cId="641208035" sldId="263"/>
            <ac:picMk id="24" creationId="{C2773576-CECF-AACB-2916-1C6D7F6C2AAD}"/>
          </ac:picMkLst>
        </pc:picChg>
      </pc:sldChg>
      <pc:sldChg chg="addSp delSp modSp mod modTransition modAnim">
        <pc:chgData name="Alfred Smith" userId="3c60a3631c0db8ad" providerId="LiveId" clId="{278A6C04-7F04-4D9D-9910-E2E7EB994637}" dt="2023-01-16T07:11:12.415" v="54"/>
        <pc:sldMkLst>
          <pc:docMk/>
          <pc:sldMk cId="4044745628" sldId="264"/>
        </pc:sldMkLst>
        <pc:spChg chg="add mod">
          <ac:chgData name="Alfred Smith" userId="3c60a3631c0db8ad" providerId="LiveId" clId="{278A6C04-7F04-4D9D-9910-E2E7EB994637}" dt="2023-01-16T07:11:12.415" v="54"/>
          <ac:spMkLst>
            <pc:docMk/>
            <pc:sldMk cId="4044745628" sldId="264"/>
            <ac:spMk id="2" creationId="{9AD7022F-86EF-D8E2-1605-79B4AD3E256C}"/>
          </ac:spMkLst>
        </pc:spChg>
        <pc:spChg chg="del">
          <ac:chgData name="Alfred Smith" userId="3c60a3631c0db8ad" providerId="LiveId" clId="{278A6C04-7F04-4D9D-9910-E2E7EB994637}" dt="2023-01-16T07:10:34.484" v="43" actId="478"/>
          <ac:spMkLst>
            <pc:docMk/>
            <pc:sldMk cId="4044745628" sldId="264"/>
            <ac:spMk id="3" creationId="{A58184BD-88F1-BA02-40C1-D8403D0EEC0D}"/>
          </ac:spMkLst>
        </pc:spChg>
        <pc:picChg chg="del">
          <ac:chgData name="Alfred Smith" userId="3c60a3631c0db8ad" providerId="LiveId" clId="{278A6C04-7F04-4D9D-9910-E2E7EB994637}" dt="2023-01-16T07:09:51.876" v="30"/>
          <ac:picMkLst>
            <pc:docMk/>
            <pc:sldMk cId="4044745628" sldId="264"/>
            <ac:picMk id="14" creationId="{C35AF575-5890-37FF-E91C-AAA183C1BA6A}"/>
          </ac:picMkLst>
        </pc:picChg>
      </pc:sldChg>
      <pc:sldChg chg="addSp delSp modSp mod modTransition modAnim">
        <pc:chgData name="Alfred Smith" userId="3c60a3631c0db8ad" providerId="LiveId" clId="{278A6C04-7F04-4D9D-9910-E2E7EB994637}" dt="2023-01-16T07:11:14.545" v="55"/>
        <pc:sldMkLst>
          <pc:docMk/>
          <pc:sldMk cId="978260341" sldId="265"/>
        </pc:sldMkLst>
        <pc:spChg chg="add mod">
          <ac:chgData name="Alfred Smith" userId="3c60a3631c0db8ad" providerId="LiveId" clId="{278A6C04-7F04-4D9D-9910-E2E7EB994637}" dt="2023-01-16T07:11:14.545" v="55"/>
          <ac:spMkLst>
            <pc:docMk/>
            <pc:sldMk cId="978260341" sldId="265"/>
            <ac:spMk id="2" creationId="{8DC0CE12-EEF2-470D-BF5D-2BA9181300B2}"/>
          </ac:spMkLst>
        </pc:spChg>
        <pc:spChg chg="del">
          <ac:chgData name="Alfred Smith" userId="3c60a3631c0db8ad" providerId="LiveId" clId="{278A6C04-7F04-4D9D-9910-E2E7EB994637}" dt="2023-01-16T07:10:30.519" v="42" actId="478"/>
          <ac:spMkLst>
            <pc:docMk/>
            <pc:sldMk cId="978260341" sldId="265"/>
            <ac:spMk id="3" creationId="{A58184BD-88F1-BA02-40C1-D8403D0EEC0D}"/>
          </ac:spMkLst>
        </pc:spChg>
        <pc:picChg chg="del">
          <ac:chgData name="Alfred Smith" userId="3c60a3631c0db8ad" providerId="LiveId" clId="{278A6C04-7F04-4D9D-9910-E2E7EB994637}" dt="2023-01-16T07:09:51.876" v="30"/>
          <ac:picMkLst>
            <pc:docMk/>
            <pc:sldMk cId="978260341" sldId="265"/>
            <ac:picMk id="12" creationId="{49997FA3-F5E3-5C1F-C484-32AF01DAB43E}"/>
          </ac:picMkLst>
        </pc:picChg>
      </pc:sldChg>
      <pc:sldChg chg="addSp delSp modSp mod modTransition modAnim">
        <pc:chgData name="Alfred Smith" userId="3c60a3631c0db8ad" providerId="LiveId" clId="{278A6C04-7F04-4D9D-9910-E2E7EB994637}" dt="2023-01-16T07:11:18.368" v="57"/>
        <pc:sldMkLst>
          <pc:docMk/>
          <pc:sldMk cId="3575870363" sldId="266"/>
        </pc:sldMkLst>
        <pc:spChg chg="add mod">
          <ac:chgData name="Alfred Smith" userId="3c60a3631c0db8ad" providerId="LiveId" clId="{278A6C04-7F04-4D9D-9910-E2E7EB994637}" dt="2023-01-16T07:11:18.368" v="57"/>
          <ac:spMkLst>
            <pc:docMk/>
            <pc:sldMk cId="3575870363" sldId="266"/>
            <ac:spMk id="2" creationId="{094A7B78-9793-99B0-52FD-520EBD9AE88D}"/>
          </ac:spMkLst>
        </pc:spChg>
        <pc:spChg chg="del">
          <ac:chgData name="Alfred Smith" userId="3c60a3631c0db8ad" providerId="LiveId" clId="{278A6C04-7F04-4D9D-9910-E2E7EB994637}" dt="2023-01-16T07:10:24.945" v="40" actId="478"/>
          <ac:spMkLst>
            <pc:docMk/>
            <pc:sldMk cId="3575870363" sldId="266"/>
            <ac:spMk id="3" creationId="{A58184BD-88F1-BA02-40C1-D8403D0EEC0D}"/>
          </ac:spMkLst>
        </pc:spChg>
        <pc:picChg chg="del">
          <ac:chgData name="Alfred Smith" userId="3c60a3631c0db8ad" providerId="LiveId" clId="{278A6C04-7F04-4D9D-9910-E2E7EB994637}" dt="2023-01-16T07:09:51.876" v="30"/>
          <ac:picMkLst>
            <pc:docMk/>
            <pc:sldMk cId="3575870363" sldId="266"/>
            <ac:picMk id="28" creationId="{46185221-91B4-EFDD-208F-EECCED8908F2}"/>
          </ac:picMkLst>
        </pc:picChg>
      </pc:sldChg>
      <pc:sldChg chg="addSp delSp modSp mod modTransition modAnim">
        <pc:chgData name="Alfred Smith" userId="3c60a3631c0db8ad" providerId="LiveId" clId="{278A6C04-7F04-4D9D-9910-E2E7EB994637}" dt="2023-01-16T07:11:20.221" v="58"/>
        <pc:sldMkLst>
          <pc:docMk/>
          <pc:sldMk cId="4017137865" sldId="267"/>
        </pc:sldMkLst>
        <pc:spChg chg="add mod">
          <ac:chgData name="Alfred Smith" userId="3c60a3631c0db8ad" providerId="LiveId" clId="{278A6C04-7F04-4D9D-9910-E2E7EB994637}" dt="2023-01-16T07:11:20.221" v="58"/>
          <ac:spMkLst>
            <pc:docMk/>
            <pc:sldMk cId="4017137865" sldId="267"/>
            <ac:spMk id="2" creationId="{C0D695CA-B7D5-4B12-3D36-4C32C9CCE861}"/>
          </ac:spMkLst>
        </pc:spChg>
        <pc:spChg chg="del">
          <ac:chgData name="Alfred Smith" userId="3c60a3631c0db8ad" providerId="LiveId" clId="{278A6C04-7F04-4D9D-9910-E2E7EB994637}" dt="2023-01-16T07:10:21.921" v="39" actId="478"/>
          <ac:spMkLst>
            <pc:docMk/>
            <pc:sldMk cId="4017137865" sldId="267"/>
            <ac:spMk id="3" creationId="{A58184BD-88F1-BA02-40C1-D8403D0EEC0D}"/>
          </ac:spMkLst>
        </pc:spChg>
        <pc:picChg chg="del">
          <ac:chgData name="Alfred Smith" userId="3c60a3631c0db8ad" providerId="LiveId" clId="{278A6C04-7F04-4D9D-9910-E2E7EB994637}" dt="2023-01-16T07:09:51.876" v="30"/>
          <ac:picMkLst>
            <pc:docMk/>
            <pc:sldMk cId="4017137865" sldId="267"/>
            <ac:picMk id="43" creationId="{F1221C60-0C43-B284-A54A-ABA724C79589}"/>
          </ac:picMkLst>
        </pc:picChg>
      </pc:sldChg>
      <pc:sldChg chg="addSp delSp modSp mod modTransition modAnim">
        <pc:chgData name="Alfred Smith" userId="3c60a3631c0db8ad" providerId="LiveId" clId="{278A6C04-7F04-4D9D-9910-E2E7EB994637}" dt="2023-01-16T07:11:23.785" v="59"/>
        <pc:sldMkLst>
          <pc:docMk/>
          <pc:sldMk cId="3137811553" sldId="268"/>
        </pc:sldMkLst>
        <pc:spChg chg="add mod">
          <ac:chgData name="Alfred Smith" userId="3c60a3631c0db8ad" providerId="LiveId" clId="{278A6C04-7F04-4D9D-9910-E2E7EB994637}" dt="2023-01-16T07:11:23.785" v="59"/>
          <ac:spMkLst>
            <pc:docMk/>
            <pc:sldMk cId="3137811553" sldId="268"/>
            <ac:spMk id="2" creationId="{9DF200FC-A3A2-94C1-4788-2F83364FC1EA}"/>
          </ac:spMkLst>
        </pc:spChg>
        <pc:spChg chg="del mod">
          <ac:chgData name="Alfred Smith" userId="3c60a3631c0db8ad" providerId="LiveId" clId="{278A6C04-7F04-4D9D-9910-E2E7EB994637}" dt="2023-01-16T07:10:18.470" v="38" actId="478"/>
          <ac:spMkLst>
            <pc:docMk/>
            <pc:sldMk cId="3137811553" sldId="268"/>
            <ac:spMk id="3" creationId="{A58184BD-88F1-BA02-40C1-D8403D0EEC0D}"/>
          </ac:spMkLst>
        </pc:spChg>
        <pc:picChg chg="del">
          <ac:chgData name="Alfred Smith" userId="3c60a3631c0db8ad" providerId="LiveId" clId="{278A6C04-7F04-4D9D-9910-E2E7EB994637}" dt="2023-01-16T07:09:51.876" v="30"/>
          <ac:picMkLst>
            <pc:docMk/>
            <pc:sldMk cId="3137811553" sldId="268"/>
            <ac:picMk id="12" creationId="{C32DBDBE-FEDC-9187-5B98-E39777E69469}"/>
          </ac:picMkLst>
        </pc:picChg>
      </pc:sldChg>
      <pc:sldChg chg="addSp delSp modSp mod modTransition modAnim">
        <pc:chgData name="Alfred Smith" userId="3c60a3631c0db8ad" providerId="LiveId" clId="{278A6C04-7F04-4D9D-9910-E2E7EB994637}" dt="2023-01-16T07:11:26.017" v="60"/>
        <pc:sldMkLst>
          <pc:docMk/>
          <pc:sldMk cId="100491716" sldId="269"/>
        </pc:sldMkLst>
        <pc:spChg chg="add mod">
          <ac:chgData name="Alfred Smith" userId="3c60a3631c0db8ad" providerId="LiveId" clId="{278A6C04-7F04-4D9D-9910-E2E7EB994637}" dt="2023-01-16T07:11:26.017" v="60"/>
          <ac:spMkLst>
            <pc:docMk/>
            <pc:sldMk cId="100491716" sldId="269"/>
            <ac:spMk id="2" creationId="{84571056-DAE1-7239-7AAC-152A082855D1}"/>
          </ac:spMkLst>
        </pc:spChg>
        <pc:spChg chg="del">
          <ac:chgData name="Alfred Smith" userId="3c60a3631c0db8ad" providerId="LiveId" clId="{278A6C04-7F04-4D9D-9910-E2E7EB994637}" dt="2023-01-16T07:10:14.814" v="36" actId="478"/>
          <ac:spMkLst>
            <pc:docMk/>
            <pc:sldMk cId="100491716" sldId="269"/>
            <ac:spMk id="3" creationId="{A58184BD-88F1-BA02-40C1-D8403D0EEC0D}"/>
          </ac:spMkLst>
        </pc:spChg>
        <pc:picChg chg="del">
          <ac:chgData name="Alfred Smith" userId="3c60a3631c0db8ad" providerId="LiveId" clId="{278A6C04-7F04-4D9D-9910-E2E7EB994637}" dt="2023-01-16T07:09:51.876" v="30"/>
          <ac:picMkLst>
            <pc:docMk/>
            <pc:sldMk cId="100491716" sldId="269"/>
            <ac:picMk id="12" creationId="{08A29380-C35D-26EA-F42D-6ED94DF20BFD}"/>
          </ac:picMkLst>
        </pc:picChg>
      </pc:sldChg>
      <pc:sldChg chg="modSp mod modTransition">
        <pc:chgData name="Alfred Smith" userId="3c60a3631c0db8ad" providerId="LiveId" clId="{278A6C04-7F04-4D9D-9910-E2E7EB994637}" dt="2023-01-16T07:09:51.876" v="30"/>
        <pc:sldMkLst>
          <pc:docMk/>
          <pc:sldMk cId="4120481681" sldId="270"/>
        </pc:sldMkLst>
        <pc:spChg chg="mod">
          <ac:chgData name="Alfred Smith" userId="3c60a3631c0db8ad" providerId="LiveId" clId="{278A6C04-7F04-4D9D-9910-E2E7EB994637}" dt="2023-01-16T07:06:15.399" v="7" actId="20577"/>
          <ac:spMkLst>
            <pc:docMk/>
            <pc:sldMk cId="4120481681" sldId="270"/>
            <ac:spMk id="3" creationId="{4CDD9CE4-B676-F676-560C-1999C4735E52}"/>
          </ac:spMkLst>
        </pc:spChg>
      </pc:sldChg>
      <pc:sldChg chg="modSp mod modTransition">
        <pc:chgData name="Alfred Smith" userId="3c60a3631c0db8ad" providerId="LiveId" clId="{278A6C04-7F04-4D9D-9910-E2E7EB994637}" dt="2023-01-16T07:09:51.876" v="30"/>
        <pc:sldMkLst>
          <pc:docMk/>
          <pc:sldMk cId="939110669" sldId="271"/>
        </pc:sldMkLst>
        <pc:spChg chg="mod">
          <ac:chgData name="Alfred Smith" userId="3c60a3631c0db8ad" providerId="LiveId" clId="{278A6C04-7F04-4D9D-9910-E2E7EB994637}" dt="2023-01-16T07:07:11.778" v="13"/>
          <ac:spMkLst>
            <pc:docMk/>
            <pc:sldMk cId="939110669" sldId="271"/>
            <ac:spMk id="2" creationId="{2D4F2BC6-50B7-EE9A-2DC4-FEE91579B1E4}"/>
          </ac:spMkLst>
        </pc:spChg>
      </pc:sldChg>
      <pc:sldChg chg="modSp mod modTransition">
        <pc:chgData name="Alfred Smith" userId="3c60a3631c0db8ad" providerId="LiveId" clId="{278A6C04-7F04-4D9D-9910-E2E7EB994637}" dt="2023-01-16T07:09:51.876" v="30"/>
        <pc:sldMkLst>
          <pc:docMk/>
          <pc:sldMk cId="4024569785" sldId="272"/>
        </pc:sldMkLst>
        <pc:spChg chg="mod">
          <ac:chgData name="Alfred Smith" userId="3c60a3631c0db8ad" providerId="LiveId" clId="{278A6C04-7F04-4D9D-9910-E2E7EB994637}" dt="2023-01-16T07:07:17.838" v="14"/>
          <ac:spMkLst>
            <pc:docMk/>
            <pc:sldMk cId="4024569785" sldId="272"/>
            <ac:spMk id="2" creationId="{7606ACF3-F210-865A-FA9C-571AA43FEFF2}"/>
          </ac:spMkLst>
        </pc:spChg>
      </pc:sldChg>
      <pc:sldChg chg="modSp mod modTransition">
        <pc:chgData name="Alfred Smith" userId="3c60a3631c0db8ad" providerId="LiveId" clId="{278A6C04-7F04-4D9D-9910-E2E7EB994637}" dt="2023-01-16T07:09:51.876" v="30"/>
        <pc:sldMkLst>
          <pc:docMk/>
          <pc:sldMk cId="487179600" sldId="273"/>
        </pc:sldMkLst>
        <pc:spChg chg="mod">
          <ac:chgData name="Alfred Smith" userId="3c60a3631c0db8ad" providerId="LiveId" clId="{278A6C04-7F04-4D9D-9910-E2E7EB994637}" dt="2023-01-16T07:07:25.919" v="15"/>
          <ac:spMkLst>
            <pc:docMk/>
            <pc:sldMk cId="487179600" sldId="273"/>
            <ac:spMk id="2" creationId="{CA6E4010-FC0B-C5B9-87F9-C98E4DA22180}"/>
          </ac:spMkLst>
        </pc:spChg>
      </pc:sldChg>
      <pc:sldChg chg="modSp mod modTransition">
        <pc:chgData name="Alfred Smith" userId="3c60a3631c0db8ad" providerId="LiveId" clId="{278A6C04-7F04-4D9D-9910-E2E7EB994637}" dt="2023-01-16T07:09:51.876" v="30"/>
        <pc:sldMkLst>
          <pc:docMk/>
          <pc:sldMk cId="2168401200" sldId="274"/>
        </pc:sldMkLst>
        <pc:spChg chg="mod">
          <ac:chgData name="Alfred Smith" userId="3c60a3631c0db8ad" providerId="LiveId" clId="{278A6C04-7F04-4D9D-9910-E2E7EB994637}" dt="2023-01-16T07:07:31.608" v="16"/>
          <ac:spMkLst>
            <pc:docMk/>
            <pc:sldMk cId="2168401200" sldId="274"/>
            <ac:spMk id="2" creationId="{1117DBEE-CE6E-7DA4-2E13-C586D2486FFE}"/>
          </ac:spMkLst>
        </pc:spChg>
      </pc:sldChg>
      <pc:sldChg chg="modSp mod modTransition">
        <pc:chgData name="Alfred Smith" userId="3c60a3631c0db8ad" providerId="LiveId" clId="{278A6C04-7F04-4D9D-9910-E2E7EB994637}" dt="2023-01-16T07:09:51.876" v="30"/>
        <pc:sldMkLst>
          <pc:docMk/>
          <pc:sldMk cId="2996969115" sldId="275"/>
        </pc:sldMkLst>
        <pc:spChg chg="mod">
          <ac:chgData name="Alfred Smith" userId="3c60a3631c0db8ad" providerId="LiveId" clId="{278A6C04-7F04-4D9D-9910-E2E7EB994637}" dt="2023-01-16T07:07:35.409" v="17"/>
          <ac:spMkLst>
            <pc:docMk/>
            <pc:sldMk cId="2996969115" sldId="275"/>
            <ac:spMk id="2" creationId="{32134C5D-BB85-A6F7-ABF7-C82F406D8391}"/>
          </ac:spMkLst>
        </pc:spChg>
      </pc:sldChg>
      <pc:sldChg chg="modSp mod modTransition">
        <pc:chgData name="Alfred Smith" userId="3c60a3631c0db8ad" providerId="LiveId" clId="{278A6C04-7F04-4D9D-9910-E2E7EB994637}" dt="2023-01-16T07:09:51.876" v="30"/>
        <pc:sldMkLst>
          <pc:docMk/>
          <pc:sldMk cId="2390376940" sldId="276"/>
        </pc:sldMkLst>
        <pc:spChg chg="mod">
          <ac:chgData name="Alfred Smith" userId="3c60a3631c0db8ad" providerId="LiveId" clId="{278A6C04-7F04-4D9D-9910-E2E7EB994637}" dt="2023-01-16T07:07:39.432" v="18"/>
          <ac:spMkLst>
            <pc:docMk/>
            <pc:sldMk cId="2390376940" sldId="276"/>
            <ac:spMk id="2" creationId="{FF18DF1C-2760-E509-58F9-7AE20B703677}"/>
          </ac:spMkLst>
        </pc:spChg>
      </pc:sldChg>
      <pc:sldChg chg="modSp mod modTransition">
        <pc:chgData name="Alfred Smith" userId="3c60a3631c0db8ad" providerId="LiveId" clId="{278A6C04-7F04-4D9D-9910-E2E7EB994637}" dt="2023-01-16T07:09:51.876" v="30"/>
        <pc:sldMkLst>
          <pc:docMk/>
          <pc:sldMk cId="4265919077" sldId="277"/>
        </pc:sldMkLst>
        <pc:spChg chg="mod">
          <ac:chgData name="Alfred Smith" userId="3c60a3631c0db8ad" providerId="LiveId" clId="{278A6C04-7F04-4D9D-9910-E2E7EB994637}" dt="2023-01-16T07:07:49.890" v="19"/>
          <ac:spMkLst>
            <pc:docMk/>
            <pc:sldMk cId="4265919077" sldId="277"/>
            <ac:spMk id="2" creationId="{F707F2FA-E33A-C438-11FC-8B06A2AC0828}"/>
          </ac:spMkLst>
        </pc:spChg>
      </pc:sldChg>
      <pc:sldChg chg="modSp mod modTransition">
        <pc:chgData name="Alfred Smith" userId="3c60a3631c0db8ad" providerId="LiveId" clId="{278A6C04-7F04-4D9D-9910-E2E7EB994637}" dt="2023-01-16T07:09:51.876" v="30"/>
        <pc:sldMkLst>
          <pc:docMk/>
          <pc:sldMk cId="210266664" sldId="278"/>
        </pc:sldMkLst>
        <pc:spChg chg="mod">
          <ac:chgData name="Alfred Smith" userId="3c60a3631c0db8ad" providerId="LiveId" clId="{278A6C04-7F04-4D9D-9910-E2E7EB994637}" dt="2023-01-16T07:08:59.458" v="22"/>
          <ac:spMkLst>
            <pc:docMk/>
            <pc:sldMk cId="210266664" sldId="278"/>
            <ac:spMk id="2" creationId="{3905170E-505F-D985-B2EF-193E5CDE5DE0}"/>
          </ac:spMkLst>
        </pc:spChg>
      </pc:sldChg>
      <pc:sldChg chg="modSp mod modTransition">
        <pc:chgData name="Alfred Smith" userId="3c60a3631c0db8ad" providerId="LiveId" clId="{278A6C04-7F04-4D9D-9910-E2E7EB994637}" dt="2023-01-16T07:09:51.876" v="30"/>
        <pc:sldMkLst>
          <pc:docMk/>
          <pc:sldMk cId="888433145" sldId="279"/>
        </pc:sldMkLst>
        <pc:spChg chg="mod">
          <ac:chgData name="Alfred Smith" userId="3c60a3631c0db8ad" providerId="LiveId" clId="{278A6C04-7F04-4D9D-9910-E2E7EB994637}" dt="2023-01-16T07:09:05.410" v="23"/>
          <ac:spMkLst>
            <pc:docMk/>
            <pc:sldMk cId="888433145" sldId="279"/>
            <ac:spMk id="2" creationId="{E3B93DB1-E3E8-2CA3-9B33-D0DA4FD0FECE}"/>
          </ac:spMkLst>
        </pc:spChg>
      </pc:sldChg>
      <pc:sldChg chg="modSp mod modTransition">
        <pc:chgData name="Alfred Smith" userId="3c60a3631c0db8ad" providerId="LiveId" clId="{278A6C04-7F04-4D9D-9910-E2E7EB994637}" dt="2023-01-16T07:09:51.876" v="30"/>
        <pc:sldMkLst>
          <pc:docMk/>
          <pc:sldMk cId="791300187" sldId="280"/>
        </pc:sldMkLst>
        <pc:spChg chg="mod">
          <ac:chgData name="Alfred Smith" userId="3c60a3631c0db8ad" providerId="LiveId" clId="{278A6C04-7F04-4D9D-9910-E2E7EB994637}" dt="2023-01-16T07:09:09.085" v="24"/>
          <ac:spMkLst>
            <pc:docMk/>
            <pc:sldMk cId="791300187" sldId="280"/>
            <ac:spMk id="2" creationId="{112D6C7C-BCB5-BCCA-6199-4CF9C8943938}"/>
          </ac:spMkLst>
        </pc:spChg>
      </pc:sldChg>
      <pc:sldChg chg="addSp delSp modSp mod modTransition modAnim">
        <pc:chgData name="Alfred Smith" userId="3c60a3631c0db8ad" providerId="LiveId" clId="{278A6C04-7F04-4D9D-9910-E2E7EB994637}" dt="2023-01-16T07:11:33.074" v="61"/>
        <pc:sldMkLst>
          <pc:docMk/>
          <pc:sldMk cId="1922139011" sldId="281"/>
        </pc:sldMkLst>
        <pc:spChg chg="add mod">
          <ac:chgData name="Alfred Smith" userId="3c60a3631c0db8ad" providerId="LiveId" clId="{278A6C04-7F04-4D9D-9910-E2E7EB994637}" dt="2023-01-16T07:11:33.074" v="61"/>
          <ac:spMkLst>
            <pc:docMk/>
            <pc:sldMk cId="1922139011" sldId="281"/>
            <ac:spMk id="2" creationId="{279FBF37-32F8-AB4D-478E-35299C817CED}"/>
          </ac:spMkLst>
        </pc:spChg>
        <pc:spChg chg="del">
          <ac:chgData name="Alfred Smith" userId="3c60a3631c0db8ad" providerId="LiveId" clId="{278A6C04-7F04-4D9D-9910-E2E7EB994637}" dt="2023-01-16T07:10:12.499" v="35" actId="478"/>
          <ac:spMkLst>
            <pc:docMk/>
            <pc:sldMk cId="1922139011" sldId="281"/>
            <ac:spMk id="3" creationId="{A58184BD-88F1-BA02-40C1-D8403D0EEC0D}"/>
          </ac:spMkLst>
        </pc:spChg>
        <pc:picChg chg="del">
          <ac:chgData name="Alfred Smith" userId="3c60a3631c0db8ad" providerId="LiveId" clId="{278A6C04-7F04-4D9D-9910-E2E7EB994637}" dt="2023-01-16T07:09:51.876" v="30"/>
          <ac:picMkLst>
            <pc:docMk/>
            <pc:sldMk cId="1922139011" sldId="281"/>
            <ac:picMk id="21" creationId="{A2622FC1-D582-9BD9-288E-27DCE3EB5606}"/>
          </ac:picMkLst>
        </pc:picChg>
      </pc:sldChg>
      <pc:sldChg chg="modSp mod modTransition">
        <pc:chgData name="Alfred Smith" userId="3c60a3631c0db8ad" providerId="LiveId" clId="{278A6C04-7F04-4D9D-9910-E2E7EB994637}" dt="2023-01-16T07:09:51.876" v="30"/>
        <pc:sldMkLst>
          <pc:docMk/>
          <pc:sldMk cId="1126511635" sldId="282"/>
        </pc:sldMkLst>
        <pc:spChg chg="mod">
          <ac:chgData name="Alfred Smith" userId="3c60a3631c0db8ad" providerId="LiveId" clId="{278A6C04-7F04-4D9D-9910-E2E7EB994637}" dt="2023-01-16T07:09:13.065" v="25"/>
          <ac:spMkLst>
            <pc:docMk/>
            <pc:sldMk cId="1126511635" sldId="282"/>
            <ac:spMk id="2" creationId="{B1ED007D-D924-2F85-0DC0-8CA85ED376D6}"/>
          </ac:spMkLst>
        </pc:spChg>
      </pc:sldChg>
      <pc:sldChg chg="addSp delSp modSp mod modTransition modAnim">
        <pc:chgData name="Alfred Smith" userId="3c60a3631c0db8ad" providerId="LiveId" clId="{278A6C04-7F04-4D9D-9910-E2E7EB994637}" dt="2023-01-16T07:11:39.139" v="63"/>
        <pc:sldMkLst>
          <pc:docMk/>
          <pc:sldMk cId="3166251957" sldId="283"/>
        </pc:sldMkLst>
        <pc:spChg chg="add mod">
          <ac:chgData name="Alfred Smith" userId="3c60a3631c0db8ad" providerId="LiveId" clId="{278A6C04-7F04-4D9D-9910-E2E7EB994637}" dt="2023-01-16T07:11:39.139" v="63"/>
          <ac:spMkLst>
            <pc:docMk/>
            <pc:sldMk cId="3166251957" sldId="283"/>
            <ac:spMk id="2" creationId="{42B60679-921D-AA95-71D2-9F79C3050FAB}"/>
          </ac:spMkLst>
        </pc:spChg>
        <pc:spChg chg="del">
          <ac:chgData name="Alfred Smith" userId="3c60a3631c0db8ad" providerId="LiveId" clId="{278A6C04-7F04-4D9D-9910-E2E7EB994637}" dt="2023-01-16T07:10:08.375" v="33" actId="478"/>
          <ac:spMkLst>
            <pc:docMk/>
            <pc:sldMk cId="3166251957" sldId="283"/>
            <ac:spMk id="3" creationId="{A58184BD-88F1-BA02-40C1-D8403D0EEC0D}"/>
          </ac:spMkLst>
        </pc:spChg>
        <pc:picChg chg="del">
          <ac:chgData name="Alfred Smith" userId="3c60a3631c0db8ad" providerId="LiveId" clId="{278A6C04-7F04-4D9D-9910-E2E7EB994637}" dt="2023-01-16T07:09:51.876" v="30"/>
          <ac:picMkLst>
            <pc:docMk/>
            <pc:sldMk cId="3166251957" sldId="283"/>
            <ac:picMk id="14" creationId="{8E699A5D-9137-ADF1-E060-E67AD6B4B338}"/>
          </ac:picMkLst>
        </pc:picChg>
      </pc:sldChg>
      <pc:sldChg chg="modSp mod modTransition">
        <pc:chgData name="Alfred Smith" userId="3c60a3631c0db8ad" providerId="LiveId" clId="{278A6C04-7F04-4D9D-9910-E2E7EB994637}" dt="2023-01-16T07:09:51.876" v="30"/>
        <pc:sldMkLst>
          <pc:docMk/>
          <pc:sldMk cId="3922583308" sldId="284"/>
        </pc:sldMkLst>
        <pc:spChg chg="mod">
          <ac:chgData name="Alfred Smith" userId="3c60a3631c0db8ad" providerId="LiveId" clId="{278A6C04-7F04-4D9D-9910-E2E7EB994637}" dt="2023-01-16T07:09:23.075" v="27"/>
          <ac:spMkLst>
            <pc:docMk/>
            <pc:sldMk cId="3922583308" sldId="284"/>
            <ac:spMk id="2" creationId="{352CFB83-7315-190E-8565-1E511B5C7C06}"/>
          </ac:spMkLst>
        </pc:spChg>
      </pc:sldChg>
      <pc:sldChg chg="addSp delSp modSp mod modTransition modAnim">
        <pc:chgData name="Alfred Smith" userId="3c60a3631c0db8ad" providerId="LiveId" clId="{278A6C04-7F04-4D9D-9910-E2E7EB994637}" dt="2023-01-16T07:11:44.121" v="64"/>
        <pc:sldMkLst>
          <pc:docMk/>
          <pc:sldMk cId="1522780631" sldId="285"/>
        </pc:sldMkLst>
        <pc:spChg chg="add mod">
          <ac:chgData name="Alfred Smith" userId="3c60a3631c0db8ad" providerId="LiveId" clId="{278A6C04-7F04-4D9D-9910-E2E7EB994637}" dt="2023-01-16T07:11:44.121" v="64"/>
          <ac:spMkLst>
            <pc:docMk/>
            <pc:sldMk cId="1522780631" sldId="285"/>
            <ac:spMk id="2" creationId="{CBB41C6B-A7F4-E691-3230-988803E76C7B}"/>
          </ac:spMkLst>
        </pc:spChg>
        <pc:spChg chg="del">
          <ac:chgData name="Alfred Smith" userId="3c60a3631c0db8ad" providerId="LiveId" clId="{278A6C04-7F04-4D9D-9910-E2E7EB994637}" dt="2023-01-16T07:10:06.409" v="32" actId="478"/>
          <ac:spMkLst>
            <pc:docMk/>
            <pc:sldMk cId="1522780631" sldId="285"/>
            <ac:spMk id="3" creationId="{A58184BD-88F1-BA02-40C1-D8403D0EEC0D}"/>
          </ac:spMkLst>
        </pc:spChg>
        <pc:picChg chg="del">
          <ac:chgData name="Alfred Smith" userId="3c60a3631c0db8ad" providerId="LiveId" clId="{278A6C04-7F04-4D9D-9910-E2E7EB994637}" dt="2023-01-16T07:09:51.876" v="30"/>
          <ac:picMkLst>
            <pc:docMk/>
            <pc:sldMk cId="1522780631" sldId="285"/>
            <ac:picMk id="14" creationId="{F4BF274E-2DF2-2FA2-3C3A-28C97A0F7E5C}"/>
          </ac:picMkLst>
        </pc:picChg>
      </pc:sldChg>
      <pc:sldChg chg="modSp mod modTransition">
        <pc:chgData name="Alfred Smith" userId="3c60a3631c0db8ad" providerId="LiveId" clId="{278A6C04-7F04-4D9D-9910-E2E7EB994637}" dt="2023-01-16T07:09:51.876" v="30"/>
        <pc:sldMkLst>
          <pc:docMk/>
          <pc:sldMk cId="1850742486" sldId="286"/>
        </pc:sldMkLst>
        <pc:spChg chg="mod">
          <ac:chgData name="Alfred Smith" userId="3c60a3631c0db8ad" providerId="LiveId" clId="{278A6C04-7F04-4D9D-9910-E2E7EB994637}" dt="2023-01-16T07:09:37.186" v="28"/>
          <ac:spMkLst>
            <pc:docMk/>
            <pc:sldMk cId="1850742486" sldId="286"/>
            <ac:spMk id="2" creationId="{CD0411E9-F7D6-3F3B-88C2-AF5334D8A8FC}"/>
          </ac:spMkLst>
        </pc:spChg>
      </pc:sldChg>
      <pc:sldChg chg="addSp delSp modSp mod modTransition modAnim">
        <pc:chgData name="Alfred Smith" userId="3c60a3631c0db8ad" providerId="LiveId" clId="{278A6C04-7F04-4D9D-9910-E2E7EB994637}" dt="2023-01-16T07:11:46.249" v="65"/>
        <pc:sldMkLst>
          <pc:docMk/>
          <pc:sldMk cId="2332778949" sldId="287"/>
        </pc:sldMkLst>
        <pc:spChg chg="add mod">
          <ac:chgData name="Alfred Smith" userId="3c60a3631c0db8ad" providerId="LiveId" clId="{278A6C04-7F04-4D9D-9910-E2E7EB994637}" dt="2023-01-16T07:11:46.249" v="65"/>
          <ac:spMkLst>
            <pc:docMk/>
            <pc:sldMk cId="2332778949" sldId="287"/>
            <ac:spMk id="2" creationId="{83BA1657-92F4-8BA8-B405-B48121A51FB6}"/>
          </ac:spMkLst>
        </pc:spChg>
        <pc:spChg chg="del">
          <ac:chgData name="Alfred Smith" userId="3c60a3631c0db8ad" providerId="LiveId" clId="{278A6C04-7F04-4D9D-9910-E2E7EB994637}" dt="2023-01-16T07:10:03.996" v="31" actId="478"/>
          <ac:spMkLst>
            <pc:docMk/>
            <pc:sldMk cId="2332778949" sldId="287"/>
            <ac:spMk id="3" creationId="{A58184BD-88F1-BA02-40C1-D8403D0EEC0D}"/>
          </ac:spMkLst>
        </pc:spChg>
        <pc:picChg chg="del">
          <ac:chgData name="Alfred Smith" userId="3c60a3631c0db8ad" providerId="LiveId" clId="{278A6C04-7F04-4D9D-9910-E2E7EB994637}" dt="2023-01-16T07:09:51.876" v="30"/>
          <ac:picMkLst>
            <pc:docMk/>
            <pc:sldMk cId="2332778949" sldId="287"/>
            <ac:picMk id="21" creationId="{ACB27800-D0EC-C04A-93DE-AD88D86A83C3}"/>
          </ac:picMkLst>
        </pc:picChg>
      </pc:sldChg>
      <pc:sldChg chg="modSp mod modTransition">
        <pc:chgData name="Alfred Smith" userId="3c60a3631c0db8ad" providerId="LiveId" clId="{278A6C04-7F04-4D9D-9910-E2E7EB994637}" dt="2023-01-16T07:12:06.288" v="66" actId="1076"/>
        <pc:sldMkLst>
          <pc:docMk/>
          <pc:sldMk cId="1828872212" sldId="288"/>
        </pc:sldMkLst>
        <pc:spChg chg="mod">
          <ac:chgData name="Alfred Smith" userId="3c60a3631c0db8ad" providerId="LiveId" clId="{278A6C04-7F04-4D9D-9910-E2E7EB994637}" dt="2023-01-16T07:09:41.268" v="29"/>
          <ac:spMkLst>
            <pc:docMk/>
            <pc:sldMk cId="1828872212" sldId="288"/>
            <ac:spMk id="3" creationId="{EABDF940-5968-67CE-E49A-2BAAF154F544}"/>
          </ac:spMkLst>
        </pc:spChg>
        <pc:picChg chg="mod">
          <ac:chgData name="Alfred Smith" userId="3c60a3631c0db8ad" providerId="LiveId" clId="{278A6C04-7F04-4D9D-9910-E2E7EB994637}" dt="2023-01-16T07:12:06.288" v="66" actId="1076"/>
          <ac:picMkLst>
            <pc:docMk/>
            <pc:sldMk cId="1828872212" sldId="288"/>
            <ac:picMk id="2" creationId="{ADE8B070-1D1A-9F85-447C-3D76B724E427}"/>
          </ac:picMkLst>
        </pc:picChg>
      </pc:sldChg>
      <pc:sldChg chg="addSp delSp modSp mod modTransition modAnim">
        <pc:chgData name="Alfred Smith" userId="3c60a3631c0db8ad" providerId="LiveId" clId="{278A6C04-7F04-4D9D-9910-E2E7EB994637}" dt="2023-01-16T07:11:16.563" v="56"/>
        <pc:sldMkLst>
          <pc:docMk/>
          <pc:sldMk cId="82341889" sldId="296"/>
        </pc:sldMkLst>
        <pc:spChg chg="add mod">
          <ac:chgData name="Alfred Smith" userId="3c60a3631c0db8ad" providerId="LiveId" clId="{278A6C04-7F04-4D9D-9910-E2E7EB994637}" dt="2023-01-16T07:11:16.563" v="56"/>
          <ac:spMkLst>
            <pc:docMk/>
            <pc:sldMk cId="82341889" sldId="296"/>
            <ac:spMk id="2" creationId="{3315BFAD-7B2B-E112-8ED9-DD9FC33D97F7}"/>
          </ac:spMkLst>
        </pc:spChg>
        <pc:spChg chg="del">
          <ac:chgData name="Alfred Smith" userId="3c60a3631c0db8ad" providerId="LiveId" clId="{278A6C04-7F04-4D9D-9910-E2E7EB994637}" dt="2023-01-16T07:10:28.129" v="41" actId="478"/>
          <ac:spMkLst>
            <pc:docMk/>
            <pc:sldMk cId="82341889" sldId="296"/>
            <ac:spMk id="3" creationId="{A58184BD-88F1-BA02-40C1-D8403D0EEC0D}"/>
          </ac:spMkLst>
        </pc:spChg>
        <pc:picChg chg="del">
          <ac:chgData name="Alfred Smith" userId="3c60a3631c0db8ad" providerId="LiveId" clId="{278A6C04-7F04-4D9D-9910-E2E7EB994637}" dt="2023-01-16T07:09:51.876" v="30"/>
          <ac:picMkLst>
            <pc:docMk/>
            <pc:sldMk cId="82341889" sldId="296"/>
            <ac:picMk id="24" creationId="{AE02BFF1-B83E-23B3-B04E-61616F22F2A5}"/>
          </ac:picMkLst>
        </pc:picChg>
      </pc:sldChg>
      <pc:sldChg chg="modSp mod modTransition">
        <pc:chgData name="Alfred Smith" userId="3c60a3631c0db8ad" providerId="LiveId" clId="{278A6C04-7F04-4D9D-9910-E2E7EB994637}" dt="2023-01-16T07:09:51.876" v="30"/>
        <pc:sldMkLst>
          <pc:docMk/>
          <pc:sldMk cId="3071597153" sldId="297"/>
        </pc:sldMkLst>
        <pc:spChg chg="mod">
          <ac:chgData name="Alfred Smith" userId="3c60a3631c0db8ad" providerId="LiveId" clId="{278A6C04-7F04-4D9D-9910-E2E7EB994637}" dt="2023-01-16T07:08:09.955" v="21" actId="1076"/>
          <ac:spMkLst>
            <pc:docMk/>
            <pc:sldMk cId="3071597153" sldId="297"/>
            <ac:spMk id="2" creationId="{7FBB5A9D-4F24-31A1-A503-74D5D1001919}"/>
          </ac:spMkLst>
        </pc:spChg>
      </pc:sldChg>
      <pc:sldChg chg="addSp delSp modSp mod modTransition modAnim">
        <pc:chgData name="Alfred Smith" userId="3c60a3631c0db8ad" providerId="LiveId" clId="{278A6C04-7F04-4D9D-9910-E2E7EB994637}" dt="2023-01-16T07:11:35.177" v="62"/>
        <pc:sldMkLst>
          <pc:docMk/>
          <pc:sldMk cId="572733022" sldId="298"/>
        </pc:sldMkLst>
        <pc:spChg chg="add mod">
          <ac:chgData name="Alfred Smith" userId="3c60a3631c0db8ad" providerId="LiveId" clId="{278A6C04-7F04-4D9D-9910-E2E7EB994637}" dt="2023-01-16T07:11:35.177" v="62"/>
          <ac:spMkLst>
            <pc:docMk/>
            <pc:sldMk cId="572733022" sldId="298"/>
            <ac:spMk id="2" creationId="{337B4A1C-664D-9E55-BAE3-9330B4CE9B51}"/>
          </ac:spMkLst>
        </pc:spChg>
        <pc:spChg chg="del">
          <ac:chgData name="Alfred Smith" userId="3c60a3631c0db8ad" providerId="LiveId" clId="{278A6C04-7F04-4D9D-9910-E2E7EB994637}" dt="2023-01-16T07:10:10.241" v="34" actId="478"/>
          <ac:spMkLst>
            <pc:docMk/>
            <pc:sldMk cId="572733022" sldId="298"/>
            <ac:spMk id="3" creationId="{A58184BD-88F1-BA02-40C1-D8403D0EEC0D}"/>
          </ac:spMkLst>
        </pc:spChg>
        <pc:picChg chg="del">
          <ac:chgData name="Alfred Smith" userId="3c60a3631c0db8ad" providerId="LiveId" clId="{278A6C04-7F04-4D9D-9910-E2E7EB994637}" dt="2023-01-16T07:09:51.876" v="30"/>
          <ac:picMkLst>
            <pc:docMk/>
            <pc:sldMk cId="572733022" sldId="298"/>
            <ac:picMk id="12" creationId="{C67B2922-08AF-0E96-1734-AAE1402E22BA}"/>
          </ac:picMkLst>
        </pc:picChg>
      </pc:sldChg>
      <pc:sldChg chg="modSp mod modTransition">
        <pc:chgData name="Alfred Smith" userId="3c60a3631c0db8ad" providerId="LiveId" clId="{278A6C04-7F04-4D9D-9910-E2E7EB994637}" dt="2023-01-16T07:09:51.876" v="30"/>
        <pc:sldMkLst>
          <pc:docMk/>
          <pc:sldMk cId="1285856019" sldId="299"/>
        </pc:sldMkLst>
        <pc:spChg chg="mod">
          <ac:chgData name="Alfred Smith" userId="3c60a3631c0db8ad" providerId="LiveId" clId="{278A6C04-7F04-4D9D-9910-E2E7EB994637}" dt="2023-01-16T07:09:17.140" v="26"/>
          <ac:spMkLst>
            <pc:docMk/>
            <pc:sldMk cId="1285856019" sldId="299"/>
            <ac:spMk id="2" creationId="{0787BF4B-8B28-8EFE-F93D-07485AF4B1C5}"/>
          </ac:spMkLst>
        </pc:spChg>
      </pc:sldChg>
    </pc:docChg>
  </pc:docChgLst>
  <pc:docChgLst>
    <pc:chgData name="Alfred Smith" userId="3c60a3631c0db8ad" providerId="LiveId" clId="{8E59797E-2BCD-40FC-8C06-31CB0AF633C0}"/>
    <pc:docChg chg="modSld">
      <pc:chgData name="Alfred Smith" userId="3c60a3631c0db8ad" providerId="LiveId" clId="{8E59797E-2BCD-40FC-8C06-31CB0AF633C0}" dt="2023-01-25T14:50:13.507" v="0"/>
      <pc:docMkLst>
        <pc:docMk/>
      </pc:docMkLst>
      <pc:sldChg chg="modSp mod">
        <pc:chgData name="Alfred Smith" userId="3c60a3631c0db8ad" providerId="LiveId" clId="{8E59797E-2BCD-40FC-8C06-31CB0AF633C0}" dt="2023-01-25T14:50:13.507" v="0"/>
        <pc:sldMkLst>
          <pc:docMk/>
          <pc:sldMk cId="1499918570" sldId="257"/>
        </pc:sldMkLst>
        <pc:spChg chg="mod">
          <ac:chgData name="Alfred Smith" userId="3c60a3631c0db8ad" providerId="LiveId" clId="{8E59797E-2BCD-40FC-8C06-31CB0AF633C0}" dt="2023-01-25T14:50:13.507" v="0"/>
          <ac:spMkLst>
            <pc:docMk/>
            <pc:sldMk cId="1499918570" sldId="257"/>
            <ac:spMk id="3" creationId="{0228937D-0D81-2DA1-1C55-FD99B23FE1A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06-08-2024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39 </a:t>
            </a:r>
            <a:r>
              <a:rPr lang="en-IN" sz="1200" b="1" i="0" u="none" strike="noStrike" baseline="0" dirty="0">
                <a:latin typeface="TimesNewRomanPS-BoldMT"/>
              </a:rPr>
              <a:t>The Transfiguration</a:t>
            </a:r>
          </a:p>
          <a:p>
            <a:pPr algn="l"/>
            <a:r>
              <a:rPr lang="en-US" sz="1200" b="0" i="0" u="none" strike="noStrike" baseline="0" dirty="0">
                <a:latin typeface="TimesNewRomanPSMT"/>
              </a:rPr>
              <a:t>1. The Transfiguration - Matt 17:1-13; Mark 9:2-13; Luke 9:28-36 (Left Top)</a:t>
            </a:r>
          </a:p>
          <a:p>
            <a:pPr algn="l"/>
            <a:r>
              <a:rPr lang="en-US" sz="1200" b="0" i="0" u="none" strike="noStrike" baseline="0" dirty="0">
                <a:latin typeface="TimesNewRomanPSMT"/>
              </a:rPr>
              <a:t>2. The Boy with an evil spirit - Matt 17:14-23; Mark 9:14-32; Luke 9:37-45 (Right</a:t>
            </a:r>
          </a:p>
          <a:p>
            <a:pPr algn="l"/>
            <a:r>
              <a:rPr lang="en-IN" sz="1200" b="0" i="0" u="none" strike="noStrike" baseline="0" dirty="0">
                <a:latin typeface="TimesNewRomanPSMT"/>
              </a:rPr>
              <a:t>Top)</a:t>
            </a:r>
          </a:p>
          <a:p>
            <a:pPr algn="l"/>
            <a:r>
              <a:rPr lang="en-US" sz="1200" b="0" i="0" u="none" strike="noStrike" baseline="0" dirty="0">
                <a:latin typeface="TimesNewRomanPSMT"/>
              </a:rPr>
              <a:t>3. Jesus and Peter pay tax - Matt 17:24-27 (Right Center)</a:t>
            </a:r>
          </a:p>
          <a:p>
            <a:pPr algn="l"/>
            <a:r>
              <a:rPr lang="en-US" sz="1200" b="0" i="0" u="none" strike="noStrike" baseline="0" dirty="0">
                <a:latin typeface="TimesNewRomanPSMT"/>
              </a:rPr>
              <a:t>4. Who is the greatest? - Matt 18:1-4; Mark 9:33-40; Luke 9:46-50 (Right Bottom)</a:t>
            </a:r>
          </a:p>
          <a:p>
            <a:pPr algn="l"/>
            <a:r>
              <a:rPr lang="en-US" sz="1200" b="0" i="0" u="none" strike="noStrike" baseline="0" dirty="0">
                <a:latin typeface="TimesNewRomanPSMT"/>
              </a:rPr>
              <a:t>5. Towards Jerusalem - Luke 9:51-62 (Left Bottom)</a:t>
            </a:r>
          </a:p>
          <a:p>
            <a:pPr algn="l"/>
            <a:r>
              <a:rPr lang="en-US" sz="1200" b="0" i="0" u="none" strike="noStrike" baseline="0" dirty="0">
                <a:latin typeface="TimesNewRomanPSMT"/>
              </a:rPr>
              <a:t>6. 72 sent out - Luke 10:1-24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06-08-2024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06-08-2024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39-2</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2" name="Audio 11">
            <a:hlinkClick r:id="" action="ppaction://media"/>
            <a:extLst>
              <a:ext uri="{FF2B5EF4-FFF2-40B4-BE49-F238E27FC236}">
                <a16:creationId xmlns:a16="http://schemas.microsoft.com/office/drawing/2014/main" id="{2AF3B558-9F11-BFF0-208C-D192795F1E72}"/>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597"/>
    </mc:Choice>
    <mc:Fallback xmlns="">
      <p:transition spd="slow" advTm="2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951A6E-550F-AB41-1DCE-3E11C0299193}"/>
              </a:ext>
            </a:extLst>
          </p:cNvPr>
          <p:cNvPicPr>
            <a:picLocks noChangeAspect="1"/>
          </p:cNvPicPr>
          <p:nvPr/>
        </p:nvPicPr>
        <p:blipFill>
          <a:blip r:embed="rId2"/>
          <a:stretch>
            <a:fillRect/>
          </a:stretch>
        </p:blipFill>
        <p:spPr>
          <a:xfrm>
            <a:off x="0" y="0"/>
            <a:ext cx="12192000" cy="7109138"/>
          </a:xfrm>
          <a:prstGeom prst="rect">
            <a:avLst/>
          </a:prstGeom>
        </p:spPr>
      </p:pic>
      <p:sp>
        <p:nvSpPr>
          <p:cNvPr id="4" name="TextBox 3">
            <a:extLst>
              <a:ext uri="{FF2B5EF4-FFF2-40B4-BE49-F238E27FC236}">
                <a16:creationId xmlns:a16="http://schemas.microsoft.com/office/drawing/2014/main" id="{7CCEAC74-C116-B637-B7A0-66DE5A16E198}"/>
              </a:ext>
            </a:extLst>
          </p:cNvPr>
          <p:cNvSpPr txBox="1"/>
          <p:nvPr/>
        </p:nvSpPr>
        <p:spPr>
          <a:xfrm>
            <a:off x="229944" y="251159"/>
            <a:ext cx="414483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9:1</a:t>
            </a:r>
            <a:r>
              <a:rPr lang="en-US" sz="2800" b="0" i="0" u="none" strike="noStrike" baseline="0" dirty="0">
                <a:solidFill>
                  <a:schemeClr val="bg1"/>
                </a:solidFill>
                <a:latin typeface="Mangal" panose="02040503050203030202" pitchFamily="18" charset="0"/>
                <a:cs typeface="Mangal" panose="02040503050203030202" pitchFamily="18" charset="0"/>
              </a:rPr>
              <a:t>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18</a:t>
            </a:r>
            <a:r>
              <a:rPr lang="en-US" sz="3600" b="0" i="0">
                <a:solidFill>
                  <a:srgbClr val="121212"/>
                </a:solidFill>
                <a:effectLst/>
                <a:latin typeface="Inter" panose="020B0502030000000004" pitchFamily="34" charset="0"/>
              </a:rPr>
              <a:t>Whenever it seizes him, it throws him to the ground. He foams at the mouth, gnashes his teeth, and becomes rigid. I asked Your disciples to drive it out, but they were unable.”</a:t>
            </a:r>
            <a:endParaRPr lang="en-IN" sz="3600" dirty="0"/>
          </a:p>
        </p:txBody>
      </p:sp>
      <p:sp>
        <p:nvSpPr>
          <p:cNvPr id="3" name="TextBox 2">
            <a:extLst>
              <a:ext uri="{FF2B5EF4-FFF2-40B4-BE49-F238E27FC236}">
                <a16:creationId xmlns:a16="http://schemas.microsoft.com/office/drawing/2014/main" id="{BB682FB0-36AA-BEA7-FA67-83E223FEAE37}"/>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18</a:t>
            </a:r>
            <a:r>
              <a:rPr lang="hi-IN" sz="3600" b="0" i="0" dirty="0">
                <a:solidFill>
                  <a:srgbClr val="121212"/>
                </a:solidFill>
                <a:effectLst/>
                <a:latin typeface="Inter" panose="020B0502030000000004" pitchFamily="34" charset="0"/>
              </a:rPr>
              <a:t>जहाँ कहीं वह उसे पकड़ती है, वहीं पटक देती है; और वह मुँह में फेन भर लाता, और दाँत पीसता, और सूखता जाता है। और मैंने तेरे चेलों से कहा, कि वे उसे निकाल दें, परन्तु वे निकाल न सके।”</a:t>
            </a:r>
            <a:endParaRPr lang="en-IN" sz="3600" dirty="0"/>
          </a:p>
        </p:txBody>
      </p:sp>
      <p:pic>
        <p:nvPicPr>
          <p:cNvPr id="47" name="Audio 46">
            <a:hlinkClick r:id="" action="ppaction://media"/>
            <a:extLst>
              <a:ext uri="{FF2B5EF4-FFF2-40B4-BE49-F238E27FC236}">
                <a16:creationId xmlns:a16="http://schemas.microsoft.com/office/drawing/2014/main" id="{CFB91599-1677-5EAD-7EB4-F58A7D3061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5812"/>
    </mc:Choice>
    <mc:Fallback xmlns="">
      <p:transition spd="slow" advTm="15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C4E04F-1939-18A7-114E-9364CBBAD8A2}"/>
              </a:ext>
            </a:extLst>
          </p:cNvPr>
          <p:cNvPicPr>
            <a:picLocks noChangeAspect="1"/>
          </p:cNvPicPr>
          <p:nvPr/>
        </p:nvPicPr>
        <p:blipFill>
          <a:blip r:embed="rId2"/>
          <a:stretch>
            <a:fillRect/>
          </a:stretch>
        </p:blipFill>
        <p:spPr>
          <a:xfrm>
            <a:off x="-1014152" y="0"/>
            <a:ext cx="13950748" cy="6858000"/>
          </a:xfrm>
          <a:prstGeom prst="rect">
            <a:avLst/>
          </a:prstGeom>
        </p:spPr>
      </p:pic>
      <p:sp>
        <p:nvSpPr>
          <p:cNvPr id="4" name="TextBox 3">
            <a:extLst>
              <a:ext uri="{FF2B5EF4-FFF2-40B4-BE49-F238E27FC236}">
                <a16:creationId xmlns:a16="http://schemas.microsoft.com/office/drawing/2014/main" id="{EBBB6213-8003-D8E0-3E85-D0A4326EB960}"/>
              </a:ext>
            </a:extLst>
          </p:cNvPr>
          <p:cNvSpPr txBox="1"/>
          <p:nvPr/>
        </p:nvSpPr>
        <p:spPr>
          <a:xfrm>
            <a:off x="229944" y="251159"/>
            <a:ext cx="414483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9:1</a:t>
            </a:r>
            <a:r>
              <a:rPr lang="en-US" sz="2800" b="0" i="0" u="none" strike="noStrike" baseline="0" dirty="0">
                <a:solidFill>
                  <a:schemeClr val="bg1"/>
                </a:solidFill>
                <a:latin typeface="Mangal" panose="02040503050203030202" pitchFamily="18" charset="0"/>
                <a:cs typeface="Mangal" panose="02040503050203030202" pitchFamily="18" charset="0"/>
              </a:rPr>
              <a:t>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19</a:t>
            </a:r>
            <a:r>
              <a:rPr lang="en-US" sz="3600" b="0" i="0">
                <a:solidFill>
                  <a:srgbClr val="121212"/>
                </a:solidFill>
                <a:effectLst/>
                <a:latin typeface="Inter" panose="020B0502030000000004" pitchFamily="34" charset="0"/>
              </a:rPr>
              <a:t>“O unbelieving generation!” Jesus replied. “How long must I remain with you? How long must I put up with you? Bring the boy to Me.”</a:t>
            </a:r>
            <a:endParaRPr lang="en-IN" sz="3600" dirty="0"/>
          </a:p>
        </p:txBody>
      </p:sp>
      <p:sp>
        <p:nvSpPr>
          <p:cNvPr id="3" name="TextBox 2">
            <a:extLst>
              <a:ext uri="{FF2B5EF4-FFF2-40B4-BE49-F238E27FC236}">
                <a16:creationId xmlns:a16="http://schemas.microsoft.com/office/drawing/2014/main" id="{DB90B727-4D5B-1487-73BD-25FA24F8DC09}"/>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19</a:t>
            </a:r>
            <a:r>
              <a:rPr lang="hi-IN" sz="3600" b="0" i="0" dirty="0">
                <a:solidFill>
                  <a:srgbClr val="121212"/>
                </a:solidFill>
                <a:effectLst/>
                <a:latin typeface="Inter" panose="020B0502030000000004" pitchFamily="34" charset="0"/>
              </a:rPr>
              <a:t>यह सुनकर उसने उनसे उत्तर देके कहा, “हे अविश्वासी लोगों, मैं कब तक तुम्हारे साथ रहूँगा? और कब तक तुम्हारी सहूँगा? उसे मेरे पास लाओ।”</a:t>
            </a:r>
            <a:endParaRPr lang="en-IN" sz="3600" dirty="0"/>
          </a:p>
        </p:txBody>
      </p:sp>
      <p:pic>
        <p:nvPicPr>
          <p:cNvPr id="10" name="Audio 9">
            <a:hlinkClick r:id="" action="ppaction://media"/>
            <a:extLst>
              <a:ext uri="{FF2B5EF4-FFF2-40B4-BE49-F238E27FC236}">
                <a16:creationId xmlns:a16="http://schemas.microsoft.com/office/drawing/2014/main" id="{5CCAD533-A496-9645-0876-8276E91E05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2463"/>
    </mc:Choice>
    <mc:Fallback xmlns="">
      <p:transition spd="slow" advTm="12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EBBB8B-4643-DF9A-54DA-485DC810DBB2}"/>
              </a:ext>
            </a:extLst>
          </p:cNvPr>
          <p:cNvPicPr>
            <a:picLocks noChangeAspect="1"/>
          </p:cNvPicPr>
          <p:nvPr/>
        </p:nvPicPr>
        <p:blipFill>
          <a:blip r:embed="rId2"/>
          <a:stretch>
            <a:fillRect/>
          </a:stretch>
        </p:blipFill>
        <p:spPr>
          <a:xfrm>
            <a:off x="0" y="-202808"/>
            <a:ext cx="12192000" cy="7060808"/>
          </a:xfrm>
          <a:prstGeom prst="rect">
            <a:avLst/>
          </a:prstGeom>
        </p:spPr>
      </p:pic>
      <p:sp>
        <p:nvSpPr>
          <p:cNvPr id="4" name="TextBox 3">
            <a:extLst>
              <a:ext uri="{FF2B5EF4-FFF2-40B4-BE49-F238E27FC236}">
                <a16:creationId xmlns:a16="http://schemas.microsoft.com/office/drawing/2014/main" id="{FAA2B120-43D2-F704-6901-4ABFF643E3FA}"/>
              </a:ext>
            </a:extLst>
          </p:cNvPr>
          <p:cNvSpPr txBox="1"/>
          <p:nvPr/>
        </p:nvSpPr>
        <p:spPr>
          <a:xfrm>
            <a:off x="229944" y="251159"/>
            <a:ext cx="414483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9:1</a:t>
            </a:r>
            <a:r>
              <a:rPr lang="en-US" sz="2800" b="0" i="0" u="none" strike="noStrike" baseline="0" dirty="0">
                <a:solidFill>
                  <a:schemeClr val="bg1"/>
                </a:solidFill>
                <a:latin typeface="Mangal" panose="02040503050203030202" pitchFamily="18" charset="0"/>
                <a:cs typeface="Mangal" panose="02040503050203030202" pitchFamily="18" charset="0"/>
              </a:rPr>
              <a:t>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20</a:t>
            </a:r>
            <a:r>
              <a:rPr lang="en-US" sz="3200" b="0" i="0">
                <a:solidFill>
                  <a:srgbClr val="121212"/>
                </a:solidFill>
                <a:effectLst/>
                <a:latin typeface="Inter" panose="020B0502030000000004" pitchFamily="34" charset="0"/>
              </a:rPr>
              <a:t>So they brought him, and seeing Jesus, the spirit immediately threw the boy into a convulsion. He fell to the ground and rolled around, foaming at the mouth.</a:t>
            </a:r>
            <a:endParaRPr lang="en-IN" sz="3200" dirty="0"/>
          </a:p>
        </p:txBody>
      </p:sp>
      <p:sp>
        <p:nvSpPr>
          <p:cNvPr id="3" name="TextBox 2">
            <a:extLst>
              <a:ext uri="{FF2B5EF4-FFF2-40B4-BE49-F238E27FC236}">
                <a16:creationId xmlns:a16="http://schemas.microsoft.com/office/drawing/2014/main" id="{7E30EDFA-8EF2-45A9-C836-5EE487864AB2}"/>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20</a:t>
            </a:r>
            <a:r>
              <a:rPr lang="hi-IN" sz="3600" b="0" i="0" dirty="0">
                <a:solidFill>
                  <a:srgbClr val="121212"/>
                </a:solidFill>
                <a:effectLst/>
                <a:latin typeface="Inter" panose="020B0502030000000004" pitchFamily="34" charset="0"/>
              </a:rPr>
              <a:t>तब वे उसे उसके पास ले आए। और जब उसने उसे देखा, तो उस आत्मा ने तुरन्त उसे मरोड़ा, और वह भूमि पर गिरा, और मुँह से फेन बहाते हुए लोटने लगा।</a:t>
            </a:r>
            <a:endParaRPr lang="en-IN" sz="3600" dirty="0"/>
          </a:p>
        </p:txBody>
      </p:sp>
      <p:pic>
        <p:nvPicPr>
          <p:cNvPr id="14" name="Audio 13">
            <a:hlinkClick r:id="" action="ppaction://media"/>
            <a:extLst>
              <a:ext uri="{FF2B5EF4-FFF2-40B4-BE49-F238E27FC236}">
                <a16:creationId xmlns:a16="http://schemas.microsoft.com/office/drawing/2014/main" id="{8F646E09-DF6A-9CFC-596E-6685B97E91B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3362"/>
    </mc:Choice>
    <mc:Fallback xmlns="">
      <p:transition spd="slow" advTm="13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DB7232-3A48-767B-9A50-3DC5A4399E5A}"/>
              </a:ext>
            </a:extLst>
          </p:cNvPr>
          <p:cNvPicPr>
            <a:picLocks noChangeAspect="1"/>
          </p:cNvPicPr>
          <p:nvPr/>
        </p:nvPicPr>
        <p:blipFill>
          <a:blip r:embed="rId2"/>
          <a:stretch>
            <a:fillRect/>
          </a:stretch>
        </p:blipFill>
        <p:spPr>
          <a:xfrm>
            <a:off x="0" y="-67928"/>
            <a:ext cx="12192000" cy="7072786"/>
          </a:xfrm>
          <a:prstGeom prst="rect">
            <a:avLst/>
          </a:prstGeom>
        </p:spPr>
      </p:pic>
      <p:sp>
        <p:nvSpPr>
          <p:cNvPr id="4" name="TextBox 3">
            <a:extLst>
              <a:ext uri="{FF2B5EF4-FFF2-40B4-BE49-F238E27FC236}">
                <a16:creationId xmlns:a16="http://schemas.microsoft.com/office/drawing/2014/main" id="{4A06E5D4-41F1-1EEC-8706-4431FC537B79}"/>
              </a:ext>
            </a:extLst>
          </p:cNvPr>
          <p:cNvSpPr txBox="1"/>
          <p:nvPr/>
        </p:nvSpPr>
        <p:spPr>
          <a:xfrm>
            <a:off x="229944" y="251159"/>
            <a:ext cx="414483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9:</a:t>
            </a:r>
            <a:r>
              <a:rPr lang="en-US" sz="2800" b="0" i="0" u="none" strike="noStrike" baseline="0" dirty="0">
                <a:solidFill>
                  <a:schemeClr val="bg1"/>
                </a:solidFill>
                <a:latin typeface="Mangal" panose="02040503050203030202" pitchFamily="18" charset="0"/>
                <a:cs typeface="Mangal" panose="02040503050203030202" pitchFamily="18" charset="0"/>
              </a:rPr>
              <a:t>20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800" b="0" i="0">
                <a:solidFill>
                  <a:srgbClr val="777A7B"/>
                </a:solidFill>
                <a:effectLst/>
                <a:latin typeface="Inter" panose="020B0502030000000004" pitchFamily="34" charset="0"/>
              </a:rPr>
              <a:t>21</a:t>
            </a:r>
            <a:r>
              <a:rPr lang="en-US" sz="3800" b="0" i="0">
                <a:solidFill>
                  <a:srgbClr val="121212"/>
                </a:solidFill>
                <a:effectLst/>
                <a:latin typeface="Inter" panose="020B0502030000000004" pitchFamily="34" charset="0"/>
              </a:rPr>
              <a:t>Jesus asked the boy’s father, “How long has this been with him?”</a:t>
            </a:r>
          </a:p>
          <a:p>
            <a:pPr algn="l"/>
            <a:r>
              <a:rPr lang="en-US" sz="3800" b="0" i="0">
                <a:solidFill>
                  <a:srgbClr val="121212"/>
                </a:solidFill>
                <a:effectLst/>
                <a:latin typeface="Inter" panose="020B0502030000000004" pitchFamily="34" charset="0"/>
              </a:rPr>
              <a:t>“From childhood,” he said. </a:t>
            </a:r>
          </a:p>
        </p:txBody>
      </p:sp>
      <p:sp>
        <p:nvSpPr>
          <p:cNvPr id="3" name="TextBox 2">
            <a:extLst>
              <a:ext uri="{FF2B5EF4-FFF2-40B4-BE49-F238E27FC236}">
                <a16:creationId xmlns:a16="http://schemas.microsoft.com/office/drawing/2014/main" id="{31C09242-A72E-438E-C752-6021FAA90DEB}"/>
              </a:ext>
            </a:extLst>
          </p:cNvPr>
          <p:cNvSpPr txBox="1"/>
          <p:nvPr/>
        </p:nvSpPr>
        <p:spPr>
          <a:xfrm>
            <a:off x="6096000" y="149950"/>
            <a:ext cx="6096000" cy="6558101"/>
          </a:xfrm>
          <a:prstGeom prst="rect">
            <a:avLst/>
          </a:prstGeom>
          <a:noFill/>
        </p:spPr>
        <p:txBody>
          <a:bodyPr wrap="square" rtlCol="0">
            <a:noAutofit/>
          </a:bodyPr>
          <a:lstStyle/>
          <a:p>
            <a:pPr algn="l"/>
            <a:r>
              <a:rPr lang="hi-IN" sz="4000" b="0" i="0" dirty="0">
                <a:solidFill>
                  <a:srgbClr val="777A7B"/>
                </a:solidFill>
                <a:effectLst/>
                <a:latin typeface="Inter" panose="020B0502030000000004" pitchFamily="34" charset="0"/>
              </a:rPr>
              <a:t>21</a:t>
            </a:r>
            <a:r>
              <a:rPr lang="hi-IN" sz="4000" b="0" i="0" dirty="0">
                <a:solidFill>
                  <a:srgbClr val="121212"/>
                </a:solidFill>
                <a:effectLst/>
                <a:latin typeface="Inter" panose="020B0502030000000004" pitchFamily="34" charset="0"/>
              </a:rPr>
              <a:t>उसने उसके पिता से पूछा, “इसकी यह दशा कब से है?” और उसने कहा, “बचपन से।</a:t>
            </a:r>
          </a:p>
        </p:txBody>
      </p:sp>
      <p:pic>
        <p:nvPicPr>
          <p:cNvPr id="14" name="Audio 13">
            <a:hlinkClick r:id="" action="ppaction://media"/>
            <a:extLst>
              <a:ext uri="{FF2B5EF4-FFF2-40B4-BE49-F238E27FC236}">
                <a16:creationId xmlns:a16="http://schemas.microsoft.com/office/drawing/2014/main" id="{8E9465B3-6696-07CA-9969-12B6A874ED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2341889"/>
      </p:ext>
    </p:extLst>
  </p:cSld>
  <p:clrMapOvr>
    <a:masterClrMapping/>
  </p:clrMapOvr>
  <mc:AlternateContent xmlns:mc="http://schemas.openxmlformats.org/markup-compatibility/2006" xmlns:p14="http://schemas.microsoft.com/office/powerpoint/2010/main">
    <mc:Choice Requires="p14">
      <p:transition spd="slow" p14:dur="2000" advTm="9315"/>
    </mc:Choice>
    <mc:Fallback xmlns="">
      <p:transition spd="slow" advTm="9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733897-206A-6946-901C-61C691D75842}"/>
              </a:ext>
            </a:extLst>
          </p:cNvPr>
          <p:cNvPicPr>
            <a:picLocks noChangeAspect="1"/>
          </p:cNvPicPr>
          <p:nvPr/>
        </p:nvPicPr>
        <p:blipFill>
          <a:blip r:embed="rId2"/>
          <a:stretch>
            <a:fillRect/>
          </a:stretch>
        </p:blipFill>
        <p:spPr>
          <a:xfrm>
            <a:off x="0" y="1"/>
            <a:ext cx="12896022" cy="6858000"/>
          </a:xfrm>
          <a:prstGeom prst="rect">
            <a:avLst/>
          </a:prstGeom>
        </p:spPr>
      </p:pic>
      <p:sp>
        <p:nvSpPr>
          <p:cNvPr id="3" name="TextBox 2">
            <a:extLst>
              <a:ext uri="{FF2B5EF4-FFF2-40B4-BE49-F238E27FC236}">
                <a16:creationId xmlns:a16="http://schemas.microsoft.com/office/drawing/2014/main" id="{8B2D1AB6-01C1-323F-E345-9F02228EC0FD}"/>
              </a:ext>
            </a:extLst>
          </p:cNvPr>
          <p:cNvSpPr txBox="1"/>
          <p:nvPr/>
        </p:nvSpPr>
        <p:spPr>
          <a:xfrm>
            <a:off x="229944" y="251159"/>
            <a:ext cx="414483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9:</a:t>
            </a:r>
            <a:r>
              <a:rPr lang="en-US" sz="2800" b="0" i="0" u="none" strike="noStrike" baseline="0" dirty="0">
                <a:solidFill>
                  <a:schemeClr val="bg1"/>
                </a:solidFill>
                <a:latin typeface="Mangal" panose="02040503050203030202" pitchFamily="18" charset="0"/>
                <a:cs typeface="Mangal" panose="02040503050203030202" pitchFamily="18" charset="0"/>
              </a:rPr>
              <a:t>21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22</a:t>
            </a:r>
            <a:r>
              <a:rPr lang="en-US" sz="4000" b="0" i="0">
                <a:solidFill>
                  <a:srgbClr val="121212"/>
                </a:solidFill>
                <a:effectLst/>
                <a:latin typeface="Inter" panose="020B0502030000000004" pitchFamily="34" charset="0"/>
              </a:rPr>
              <a:t>“It often throws him into the fire or into the water, trying to kill him. But if You can do anything, have compassion on us and help us.”</a:t>
            </a:r>
            <a:endParaRPr lang="en-IN" sz="1400" dirty="0"/>
          </a:p>
        </p:txBody>
      </p:sp>
      <p:sp>
        <p:nvSpPr>
          <p:cNvPr id="3" name="TextBox 2">
            <a:extLst>
              <a:ext uri="{FF2B5EF4-FFF2-40B4-BE49-F238E27FC236}">
                <a16:creationId xmlns:a16="http://schemas.microsoft.com/office/drawing/2014/main" id="{8D9F8A26-7E9D-66E6-EB3A-3D08CB37D3F5}"/>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22</a:t>
            </a:r>
            <a:r>
              <a:rPr lang="hi-IN" sz="4000" b="0" i="0" dirty="0">
                <a:solidFill>
                  <a:srgbClr val="121212"/>
                </a:solidFill>
                <a:effectLst/>
                <a:latin typeface="Inter" panose="020B0502030000000004" pitchFamily="34" charset="0"/>
              </a:rPr>
              <a:t>उसने इसे नाश करने के लिये कभी आग और कभी पानी में गिराया; परन्तु यदि तू कुछ कर सके, तो हम पर तरस खाकर हमारा उपकार कर।”</a:t>
            </a:r>
            <a:endParaRPr lang="en-IN" sz="4000" dirty="0"/>
          </a:p>
        </p:txBody>
      </p:sp>
      <p:pic>
        <p:nvPicPr>
          <p:cNvPr id="11" name="Audio 10">
            <a:hlinkClick r:id="" action="ppaction://media"/>
            <a:extLst>
              <a:ext uri="{FF2B5EF4-FFF2-40B4-BE49-F238E27FC236}">
                <a16:creationId xmlns:a16="http://schemas.microsoft.com/office/drawing/2014/main" id="{842F9D76-3CB8-83FB-EF9D-A0BE780C75C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1873"/>
    </mc:Choice>
    <mc:Fallback xmlns="">
      <p:transition spd="slow" advTm="11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2D2BCE-6EAD-D96D-F387-010634BCE16F}"/>
              </a:ext>
            </a:extLst>
          </p:cNvPr>
          <p:cNvPicPr>
            <a:picLocks noChangeAspect="1"/>
          </p:cNvPicPr>
          <p:nvPr/>
        </p:nvPicPr>
        <p:blipFill>
          <a:blip r:embed="rId2"/>
          <a:stretch>
            <a:fillRect/>
          </a:stretch>
        </p:blipFill>
        <p:spPr>
          <a:xfrm>
            <a:off x="0" y="-74097"/>
            <a:ext cx="12192000" cy="6932097"/>
          </a:xfrm>
          <a:prstGeom prst="rect">
            <a:avLst/>
          </a:prstGeom>
        </p:spPr>
      </p:pic>
      <p:sp>
        <p:nvSpPr>
          <p:cNvPr id="4" name="TextBox 3">
            <a:extLst>
              <a:ext uri="{FF2B5EF4-FFF2-40B4-BE49-F238E27FC236}">
                <a16:creationId xmlns:a16="http://schemas.microsoft.com/office/drawing/2014/main" id="{7C7DD937-3512-235D-8558-09F09F318397}"/>
              </a:ext>
            </a:extLst>
          </p:cNvPr>
          <p:cNvSpPr txBox="1"/>
          <p:nvPr/>
        </p:nvSpPr>
        <p:spPr>
          <a:xfrm>
            <a:off x="341705" y="245485"/>
            <a:ext cx="10041147" cy="3007319"/>
          </a:xfrm>
          <a:prstGeom prst="rect">
            <a:avLst/>
          </a:prstGeom>
          <a:noFill/>
        </p:spPr>
        <p:txBody>
          <a:bodyPr wrap="square" rtlCol="0">
            <a:noAutofit/>
          </a:bodyPr>
          <a:lstStyle/>
          <a:p>
            <a:r>
              <a:rPr lang="hi-IN" sz="6000" b="0" i="0" u="none" strike="noStrike" baseline="0" dirty="0">
                <a:solidFill>
                  <a:schemeClr val="bg1"/>
                </a:solidFill>
                <a:latin typeface="TimesNewRomanPSMT"/>
              </a:rPr>
              <a:t>दुष्ट आत्मा से जकड़ा हुआ लड़का - मरकुस 9:14-32</a:t>
            </a:r>
            <a:endParaRPr lang="en-IN" sz="6000" dirty="0">
              <a:solidFill>
                <a:schemeClr val="bg1"/>
              </a:solidFill>
            </a:endParaRPr>
          </a:p>
        </p:txBody>
      </p:sp>
      <p:sp>
        <p:nvSpPr>
          <p:cNvPr id="2" name="TextBox 1">
            <a:extLst>
              <a:ext uri="{FF2B5EF4-FFF2-40B4-BE49-F238E27FC236}">
                <a16:creationId xmlns:a16="http://schemas.microsoft.com/office/drawing/2014/main" id="{1505F021-69E4-3134-5E87-2FDE17BFE255}"/>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55975A-D8FA-0CBF-B86C-1C899E1074EE}"/>
              </a:ext>
            </a:extLst>
          </p:cNvPr>
          <p:cNvPicPr>
            <a:picLocks noChangeAspect="1"/>
          </p:cNvPicPr>
          <p:nvPr/>
        </p:nvPicPr>
        <p:blipFill>
          <a:blip r:embed="rId2"/>
          <a:stretch>
            <a:fillRect/>
          </a:stretch>
        </p:blipFill>
        <p:spPr>
          <a:xfrm>
            <a:off x="-1571051" y="0"/>
            <a:ext cx="14145438" cy="6858000"/>
          </a:xfrm>
          <a:prstGeom prst="rect">
            <a:avLst/>
          </a:prstGeom>
        </p:spPr>
      </p:pic>
      <p:sp>
        <p:nvSpPr>
          <p:cNvPr id="4" name="TextBox 3">
            <a:extLst>
              <a:ext uri="{FF2B5EF4-FFF2-40B4-BE49-F238E27FC236}">
                <a16:creationId xmlns:a16="http://schemas.microsoft.com/office/drawing/2014/main" id="{5E2C51DA-2BD3-EF15-26FF-9530D4E0CFCC}"/>
              </a:ext>
            </a:extLst>
          </p:cNvPr>
          <p:cNvSpPr txBox="1"/>
          <p:nvPr/>
        </p:nvSpPr>
        <p:spPr>
          <a:xfrm>
            <a:off x="9678749" y="251159"/>
            <a:ext cx="414483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9:</a:t>
            </a:r>
            <a:r>
              <a:rPr lang="en-US" sz="2800" b="0" i="0" u="none" strike="noStrike" baseline="0" dirty="0">
                <a:solidFill>
                  <a:schemeClr val="bg1"/>
                </a:solidFill>
                <a:latin typeface="Mangal" panose="02040503050203030202" pitchFamily="18" charset="0"/>
                <a:cs typeface="Mangal" panose="02040503050203030202" pitchFamily="18" charset="0"/>
              </a:rPr>
              <a:t>22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71597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23</a:t>
            </a:r>
            <a:r>
              <a:rPr lang="en-US" sz="3600" b="0" i="0">
                <a:solidFill>
                  <a:srgbClr val="121212"/>
                </a:solidFill>
                <a:effectLst/>
                <a:latin typeface="Inter" panose="020B0502030000000004" pitchFamily="34" charset="0"/>
              </a:rPr>
              <a:t>“If You can?” echoed Jesus. “All things are possible to him who believes!”</a:t>
            </a:r>
          </a:p>
          <a:p>
            <a:pPr algn="l"/>
            <a:r>
              <a:rPr lang="en-US" sz="3600" b="0" i="0">
                <a:solidFill>
                  <a:srgbClr val="777A7B"/>
                </a:solidFill>
                <a:effectLst/>
                <a:latin typeface="Inter" panose="020B0502030000000004" pitchFamily="34" charset="0"/>
              </a:rPr>
              <a:t>24</a:t>
            </a:r>
            <a:r>
              <a:rPr lang="en-US" sz="3600" b="0" i="0">
                <a:solidFill>
                  <a:srgbClr val="121212"/>
                </a:solidFill>
                <a:effectLst/>
                <a:latin typeface="Inter" panose="020B0502030000000004" pitchFamily="34" charset="0"/>
              </a:rPr>
              <a:t>Immediately the boy’s father cried out, “I do believe; help my unbelief!”</a:t>
            </a:r>
          </a:p>
        </p:txBody>
      </p:sp>
      <p:sp>
        <p:nvSpPr>
          <p:cNvPr id="3" name="TextBox 2">
            <a:extLst>
              <a:ext uri="{FF2B5EF4-FFF2-40B4-BE49-F238E27FC236}">
                <a16:creationId xmlns:a16="http://schemas.microsoft.com/office/drawing/2014/main" id="{245C7247-5558-2997-059E-9C0192CB3972}"/>
              </a:ext>
            </a:extLst>
          </p:cNvPr>
          <p:cNvSpPr txBox="1"/>
          <p:nvPr/>
        </p:nvSpPr>
        <p:spPr>
          <a:xfrm>
            <a:off x="6096000" y="149950"/>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23</a:t>
            </a:r>
            <a:r>
              <a:rPr lang="hi-IN" sz="3600" b="0" i="0" dirty="0">
                <a:solidFill>
                  <a:srgbClr val="121212"/>
                </a:solidFill>
                <a:effectLst/>
                <a:latin typeface="Inter" panose="020B0502030000000004" pitchFamily="34" charset="0"/>
              </a:rPr>
              <a:t>यीशु ने उससे कहा, “यदि तू कर सकता है! यह क्या बात है? विश्वास करनेवाले के लिये सब कुछ हो सकता है।”</a:t>
            </a:r>
          </a:p>
          <a:p>
            <a:pPr algn="l"/>
            <a:r>
              <a:rPr lang="hi-IN" sz="3600" b="0" i="0" dirty="0">
                <a:solidFill>
                  <a:srgbClr val="777A7B"/>
                </a:solidFill>
                <a:effectLst/>
                <a:latin typeface="Inter" panose="020B0502030000000004" pitchFamily="34" charset="0"/>
              </a:rPr>
              <a:t>24</a:t>
            </a:r>
            <a:r>
              <a:rPr lang="hi-IN" sz="3600" b="0" i="0" dirty="0">
                <a:solidFill>
                  <a:srgbClr val="121212"/>
                </a:solidFill>
                <a:effectLst/>
                <a:latin typeface="Inter" panose="020B0502030000000004" pitchFamily="34" charset="0"/>
              </a:rPr>
              <a:t>बालक के पिता ने तुरन्त पुकारकर कहा, “हे प्रभु, मैं विश्वास करता हूँ; मेरे अविश्वास का उपाय कर।”</a:t>
            </a:r>
          </a:p>
        </p:txBody>
      </p:sp>
      <p:pic>
        <p:nvPicPr>
          <p:cNvPr id="47" name="Audio 46">
            <a:hlinkClick r:id="" action="ppaction://media"/>
            <a:extLst>
              <a:ext uri="{FF2B5EF4-FFF2-40B4-BE49-F238E27FC236}">
                <a16:creationId xmlns:a16="http://schemas.microsoft.com/office/drawing/2014/main" id="{ACBBF03A-6F64-3FE6-D043-87F3E087D72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23443"/>
    </mc:Choice>
    <mc:Fallback xmlns="">
      <p:transition spd="slow" advTm="23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6A054A-8B18-A545-1685-24DA179C1DC7}"/>
              </a:ext>
            </a:extLst>
          </p:cNvPr>
          <p:cNvPicPr>
            <a:picLocks noChangeAspect="1"/>
          </p:cNvPicPr>
          <p:nvPr/>
        </p:nvPicPr>
        <p:blipFill>
          <a:blip r:embed="rId2"/>
          <a:stretch>
            <a:fillRect/>
          </a:stretch>
        </p:blipFill>
        <p:spPr>
          <a:xfrm>
            <a:off x="0" y="1"/>
            <a:ext cx="12554741" cy="6858000"/>
          </a:xfrm>
          <a:prstGeom prst="rect">
            <a:avLst/>
          </a:prstGeom>
        </p:spPr>
      </p:pic>
      <p:sp>
        <p:nvSpPr>
          <p:cNvPr id="4" name="TextBox 3">
            <a:extLst>
              <a:ext uri="{FF2B5EF4-FFF2-40B4-BE49-F238E27FC236}">
                <a16:creationId xmlns:a16="http://schemas.microsoft.com/office/drawing/2014/main" id="{CBE5CB19-6C4D-C524-0EEA-C21F7949352F}"/>
              </a:ext>
            </a:extLst>
          </p:cNvPr>
          <p:cNvSpPr txBox="1"/>
          <p:nvPr/>
        </p:nvSpPr>
        <p:spPr>
          <a:xfrm>
            <a:off x="9105008" y="251159"/>
            <a:ext cx="414483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9:</a:t>
            </a:r>
            <a:r>
              <a:rPr lang="en-US" sz="2800" b="0" i="0" u="none" strike="noStrike" baseline="0" dirty="0">
                <a:solidFill>
                  <a:schemeClr val="bg1"/>
                </a:solidFill>
                <a:latin typeface="Mangal" panose="02040503050203030202" pitchFamily="18" charset="0"/>
                <a:cs typeface="Mangal" panose="02040503050203030202" pitchFamily="18" charset="0"/>
              </a:rPr>
              <a:t>23,24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25</a:t>
            </a:r>
            <a:r>
              <a:rPr lang="en-US" sz="3600" b="0" i="0">
                <a:solidFill>
                  <a:srgbClr val="121212"/>
                </a:solidFill>
                <a:effectLst/>
                <a:latin typeface="Inter" panose="020B0502030000000004" pitchFamily="34" charset="0"/>
              </a:rPr>
              <a:t>When Jesus saw that a crowd had come running, He rebuked the unclean spirit. “You deaf and mute spirit,” He said, “I command you to come out and never enter him again.”</a:t>
            </a:r>
            <a:endParaRPr lang="en-IN" sz="3600" dirty="0"/>
          </a:p>
        </p:txBody>
      </p:sp>
      <p:sp>
        <p:nvSpPr>
          <p:cNvPr id="3" name="TextBox 2">
            <a:extLst>
              <a:ext uri="{FF2B5EF4-FFF2-40B4-BE49-F238E27FC236}">
                <a16:creationId xmlns:a16="http://schemas.microsoft.com/office/drawing/2014/main" id="{309CF916-449A-1B61-201E-0A12325FEB8A}"/>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25</a:t>
            </a:r>
            <a:r>
              <a:rPr lang="hi-IN" sz="3600" b="0" i="0" dirty="0">
                <a:solidFill>
                  <a:srgbClr val="121212"/>
                </a:solidFill>
                <a:effectLst/>
                <a:latin typeface="Inter" panose="020B0502030000000004" pitchFamily="34" charset="0"/>
              </a:rPr>
              <a:t>जब यीशु ने देखा, कि लोग दौड़कर भीड़ लगा रहे हैं, तो उसने अशुद्ध आत्मा को यह कहकर डाँटा, कि “हे गूँगी और बहरी आत्मा, मैं तुझे आज्ञा देता हूँ, उसमें से निकल आ, और उसमें फिर कभी प्रवेश न करना।”</a:t>
            </a:r>
            <a:endParaRPr lang="en-IN" sz="3600" dirty="0"/>
          </a:p>
        </p:txBody>
      </p:sp>
      <p:pic>
        <p:nvPicPr>
          <p:cNvPr id="32" name="Audio 31">
            <a:hlinkClick r:id="" action="ppaction://media"/>
            <a:extLst>
              <a:ext uri="{FF2B5EF4-FFF2-40B4-BE49-F238E27FC236}">
                <a16:creationId xmlns:a16="http://schemas.microsoft.com/office/drawing/2014/main" id="{82508EE3-DC5F-997D-0AB1-437DEC4F602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9797"/>
    </mc:Choice>
    <mc:Fallback xmlns="">
      <p:transition spd="slow" advTm="19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FC2573-0CE1-C94C-EF59-1FBABF85B22A}"/>
              </a:ext>
            </a:extLst>
          </p:cNvPr>
          <p:cNvPicPr>
            <a:picLocks noChangeAspect="1"/>
          </p:cNvPicPr>
          <p:nvPr/>
        </p:nvPicPr>
        <p:blipFill>
          <a:blip r:embed="rId2"/>
          <a:stretch>
            <a:fillRect/>
          </a:stretch>
        </p:blipFill>
        <p:spPr>
          <a:xfrm>
            <a:off x="0" y="-20530"/>
            <a:ext cx="12192000" cy="6878530"/>
          </a:xfrm>
          <a:prstGeom prst="rect">
            <a:avLst/>
          </a:prstGeom>
        </p:spPr>
      </p:pic>
      <p:sp>
        <p:nvSpPr>
          <p:cNvPr id="3" name="TextBox 2">
            <a:extLst>
              <a:ext uri="{FF2B5EF4-FFF2-40B4-BE49-F238E27FC236}">
                <a16:creationId xmlns:a16="http://schemas.microsoft.com/office/drawing/2014/main" id="{EA6F1E6D-DB9D-6D4C-1954-241811286AF1}"/>
              </a:ext>
            </a:extLst>
          </p:cNvPr>
          <p:cNvSpPr txBox="1"/>
          <p:nvPr/>
        </p:nvSpPr>
        <p:spPr>
          <a:xfrm>
            <a:off x="229944" y="251159"/>
            <a:ext cx="414483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9:</a:t>
            </a:r>
            <a:r>
              <a:rPr lang="en-US" sz="2800" b="0" i="0" u="none" strike="noStrike" baseline="0" dirty="0">
                <a:solidFill>
                  <a:schemeClr val="bg1"/>
                </a:solidFill>
                <a:latin typeface="Mangal" panose="02040503050203030202" pitchFamily="18" charset="0"/>
                <a:cs typeface="Mangal" panose="02040503050203030202" pitchFamily="18" charset="0"/>
              </a:rPr>
              <a:t>25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26</a:t>
            </a:r>
            <a:r>
              <a:rPr lang="en-US" sz="3600" b="0" i="0">
                <a:solidFill>
                  <a:srgbClr val="121212"/>
                </a:solidFill>
                <a:effectLst/>
                <a:latin typeface="Inter" panose="020B0502030000000004" pitchFamily="34" charset="0"/>
              </a:rPr>
              <a:t>After shrieking and convulsing him violently, the spirit came out. The boy became like a corpse, so that many said, “He is dead.” </a:t>
            </a:r>
            <a:r>
              <a:rPr lang="en-US" sz="3600" b="0" i="0">
                <a:solidFill>
                  <a:srgbClr val="777A7B"/>
                </a:solidFill>
                <a:effectLst/>
                <a:latin typeface="Inter" panose="020B0502030000000004" pitchFamily="34" charset="0"/>
              </a:rPr>
              <a:t>27</a:t>
            </a:r>
            <a:r>
              <a:rPr lang="en-US" sz="3600" b="0" i="0">
                <a:solidFill>
                  <a:srgbClr val="121212"/>
                </a:solidFill>
                <a:effectLst/>
                <a:latin typeface="Inter" panose="020B0502030000000004" pitchFamily="34" charset="0"/>
              </a:rPr>
              <a:t>But Jesus took him by the hand and helped him to his feet, and he stood up.</a:t>
            </a:r>
            <a:endParaRPr lang="en-IN" sz="3600" dirty="0"/>
          </a:p>
        </p:txBody>
      </p:sp>
      <p:sp>
        <p:nvSpPr>
          <p:cNvPr id="3" name="TextBox 2">
            <a:extLst>
              <a:ext uri="{FF2B5EF4-FFF2-40B4-BE49-F238E27FC236}">
                <a16:creationId xmlns:a16="http://schemas.microsoft.com/office/drawing/2014/main" id="{5B8B707D-C29F-FC4E-EBC1-5805B81CFB23}"/>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26</a:t>
            </a:r>
            <a:r>
              <a:rPr lang="hi-IN" sz="3600" b="0" i="0" dirty="0">
                <a:solidFill>
                  <a:srgbClr val="121212"/>
                </a:solidFill>
                <a:effectLst/>
                <a:latin typeface="Inter" panose="020B0502030000000004" pitchFamily="34" charset="0"/>
              </a:rPr>
              <a:t>तब वह चिल्लाकर, और उसे बहुत मरोड़कर, निकल आई; और बालक मरा हुआ सा हो गया, यहाँ तक कि बहुत लोग कहने लगे, कि वह मर गया। </a:t>
            </a:r>
            <a:r>
              <a:rPr lang="hi-IN" sz="3600" b="0" i="0" dirty="0">
                <a:solidFill>
                  <a:srgbClr val="777A7B"/>
                </a:solidFill>
                <a:effectLst/>
                <a:latin typeface="Inter" panose="020B0502030000000004" pitchFamily="34" charset="0"/>
              </a:rPr>
              <a:t>27</a:t>
            </a:r>
            <a:r>
              <a:rPr lang="hi-IN" sz="3600" b="0" i="0" dirty="0">
                <a:solidFill>
                  <a:srgbClr val="121212"/>
                </a:solidFill>
                <a:effectLst/>
                <a:latin typeface="Inter" panose="020B0502030000000004" pitchFamily="34" charset="0"/>
              </a:rPr>
              <a:t>परन्तु यीशु ने उसका हाथ पकड़ के उसे उठाया, और वह खड़ा हो गया।</a:t>
            </a:r>
            <a:endParaRPr lang="en-IN" sz="3600" dirty="0"/>
          </a:p>
        </p:txBody>
      </p:sp>
      <p:pic>
        <p:nvPicPr>
          <p:cNvPr id="10" name="Audio 9">
            <a:hlinkClick r:id="" action="ppaction://media"/>
            <a:extLst>
              <a:ext uri="{FF2B5EF4-FFF2-40B4-BE49-F238E27FC236}">
                <a16:creationId xmlns:a16="http://schemas.microsoft.com/office/drawing/2014/main" id="{542EF128-42E7-D83C-6AA9-930FDEE7466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23199"/>
    </mc:Choice>
    <mc:Fallback xmlns="">
      <p:transition spd="slow" advTm="23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FD2A20-978F-2C00-6558-D5230E7AD67D}"/>
              </a:ext>
            </a:extLst>
          </p:cNvPr>
          <p:cNvPicPr>
            <a:picLocks noChangeAspect="1"/>
          </p:cNvPicPr>
          <p:nvPr/>
        </p:nvPicPr>
        <p:blipFill>
          <a:blip r:embed="rId2"/>
          <a:stretch>
            <a:fillRect/>
          </a:stretch>
        </p:blipFill>
        <p:spPr>
          <a:xfrm>
            <a:off x="-249382" y="0"/>
            <a:ext cx="13321862" cy="6858000"/>
          </a:xfrm>
          <a:prstGeom prst="rect">
            <a:avLst/>
          </a:prstGeom>
        </p:spPr>
      </p:pic>
      <p:sp>
        <p:nvSpPr>
          <p:cNvPr id="4" name="TextBox 3">
            <a:extLst>
              <a:ext uri="{FF2B5EF4-FFF2-40B4-BE49-F238E27FC236}">
                <a16:creationId xmlns:a16="http://schemas.microsoft.com/office/drawing/2014/main" id="{2FB63BB7-DB74-726E-11D5-6FFB1CD4D447}"/>
              </a:ext>
            </a:extLst>
          </p:cNvPr>
          <p:cNvSpPr txBox="1"/>
          <p:nvPr/>
        </p:nvSpPr>
        <p:spPr>
          <a:xfrm>
            <a:off x="229944" y="251159"/>
            <a:ext cx="414483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9:</a:t>
            </a:r>
            <a:r>
              <a:rPr lang="en-US" sz="2800" b="0" i="0" u="none" strike="noStrike" baseline="0" dirty="0">
                <a:solidFill>
                  <a:schemeClr val="bg1"/>
                </a:solidFill>
                <a:latin typeface="Mangal" panose="02040503050203030202" pitchFamily="18" charset="0"/>
                <a:cs typeface="Mangal" panose="02040503050203030202" pitchFamily="18" charset="0"/>
              </a:rPr>
              <a:t>26,27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28</a:t>
            </a:r>
            <a:r>
              <a:rPr lang="en-US" sz="4000" b="0" i="0">
                <a:solidFill>
                  <a:srgbClr val="121212"/>
                </a:solidFill>
                <a:effectLst/>
                <a:latin typeface="Inter" panose="020B0502030000000004" pitchFamily="34" charset="0"/>
              </a:rPr>
              <a:t>After Jesus had gone into the house, His disciples asked Him privately, “Why couldn’t we drive it out?”</a:t>
            </a:r>
            <a:endParaRPr lang="en-IN" sz="4000" dirty="0"/>
          </a:p>
        </p:txBody>
      </p:sp>
      <p:sp>
        <p:nvSpPr>
          <p:cNvPr id="3" name="TextBox 2">
            <a:extLst>
              <a:ext uri="{FF2B5EF4-FFF2-40B4-BE49-F238E27FC236}">
                <a16:creationId xmlns:a16="http://schemas.microsoft.com/office/drawing/2014/main" id="{1773818F-6F7F-10AE-D1B3-4B7E24358883}"/>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28</a:t>
            </a:r>
            <a:r>
              <a:rPr lang="hi-IN" sz="3600" b="0" i="0" dirty="0">
                <a:solidFill>
                  <a:srgbClr val="121212"/>
                </a:solidFill>
                <a:effectLst/>
                <a:latin typeface="Inter" panose="020B0502030000000004" pitchFamily="34" charset="0"/>
              </a:rPr>
              <a:t>जब वह घर में आया, तो उसके चेलों ने एकान्त में उससे पूछा, “हम उसे क्यों न निकाल सके?”</a:t>
            </a:r>
            <a:endParaRPr lang="en-IN" sz="3600" dirty="0"/>
          </a:p>
        </p:txBody>
      </p:sp>
      <p:pic>
        <p:nvPicPr>
          <p:cNvPr id="18" name="Audio 17">
            <a:hlinkClick r:id="" action="ppaction://media"/>
            <a:extLst>
              <a:ext uri="{FF2B5EF4-FFF2-40B4-BE49-F238E27FC236}">
                <a16:creationId xmlns:a16="http://schemas.microsoft.com/office/drawing/2014/main" id="{0D8B33ED-8805-1014-DCCE-9258979969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9988"/>
    </mc:Choice>
    <mc:Fallback xmlns="">
      <p:transition spd="slow" advTm="9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BD0BBA-DF48-BEF0-4A4C-F09582351053}"/>
              </a:ext>
            </a:extLst>
          </p:cNvPr>
          <p:cNvPicPr>
            <a:picLocks noChangeAspect="1"/>
          </p:cNvPicPr>
          <p:nvPr/>
        </p:nvPicPr>
        <p:blipFill>
          <a:blip r:embed="rId2"/>
          <a:stretch>
            <a:fillRect/>
          </a:stretch>
        </p:blipFill>
        <p:spPr>
          <a:xfrm flipH="1">
            <a:off x="-87770" y="0"/>
            <a:ext cx="12279770" cy="6858000"/>
          </a:xfrm>
          <a:prstGeom prst="rect">
            <a:avLst/>
          </a:prstGeom>
        </p:spPr>
      </p:pic>
      <p:sp>
        <p:nvSpPr>
          <p:cNvPr id="4" name="TextBox 3">
            <a:extLst>
              <a:ext uri="{FF2B5EF4-FFF2-40B4-BE49-F238E27FC236}">
                <a16:creationId xmlns:a16="http://schemas.microsoft.com/office/drawing/2014/main" id="{5F6F8E41-521A-4896-2C4C-1B925772F4DA}"/>
              </a:ext>
            </a:extLst>
          </p:cNvPr>
          <p:cNvSpPr txBox="1"/>
          <p:nvPr/>
        </p:nvSpPr>
        <p:spPr>
          <a:xfrm>
            <a:off x="229944" y="251159"/>
            <a:ext cx="414483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9:</a:t>
            </a:r>
            <a:r>
              <a:rPr lang="en-US" sz="2800" b="0" i="0" u="none" strike="noStrike" baseline="0" dirty="0">
                <a:solidFill>
                  <a:schemeClr val="bg1"/>
                </a:solidFill>
                <a:latin typeface="Mangal" panose="02040503050203030202" pitchFamily="18" charset="0"/>
                <a:cs typeface="Mangal" panose="02040503050203030202" pitchFamily="18" charset="0"/>
              </a:rPr>
              <a:t>28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29</a:t>
            </a:r>
            <a:r>
              <a:rPr lang="en-US" sz="4000" b="0" i="0">
                <a:solidFill>
                  <a:srgbClr val="121212"/>
                </a:solidFill>
                <a:effectLst/>
                <a:latin typeface="Inter" panose="020B0502030000000004" pitchFamily="34" charset="0"/>
              </a:rPr>
              <a:t>Jesus answered, “This kind cannot come out, except by prayer.”</a:t>
            </a:r>
            <a:endParaRPr lang="en-IN" sz="1400" dirty="0"/>
          </a:p>
        </p:txBody>
      </p:sp>
      <p:sp>
        <p:nvSpPr>
          <p:cNvPr id="3" name="TextBox 2">
            <a:extLst>
              <a:ext uri="{FF2B5EF4-FFF2-40B4-BE49-F238E27FC236}">
                <a16:creationId xmlns:a16="http://schemas.microsoft.com/office/drawing/2014/main" id="{8422C652-369A-A2C7-0506-00A01C79B066}"/>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29</a:t>
            </a:r>
            <a:r>
              <a:rPr lang="hi-IN" sz="3600" b="0" i="0" dirty="0">
                <a:solidFill>
                  <a:srgbClr val="121212"/>
                </a:solidFill>
                <a:effectLst/>
                <a:latin typeface="Inter" panose="020B0502030000000004" pitchFamily="34" charset="0"/>
              </a:rPr>
              <a:t>उसने उनसे कहा, “यह जाति बिना प्रार्थना किसी और उपाय से निकल नहीं सकती।”</a:t>
            </a:r>
            <a:endParaRPr lang="en-IN" sz="3600" dirty="0"/>
          </a:p>
        </p:txBody>
      </p:sp>
      <p:pic>
        <p:nvPicPr>
          <p:cNvPr id="22" name="Audio 21">
            <a:hlinkClick r:id="" action="ppaction://media"/>
            <a:extLst>
              <a:ext uri="{FF2B5EF4-FFF2-40B4-BE49-F238E27FC236}">
                <a16:creationId xmlns:a16="http://schemas.microsoft.com/office/drawing/2014/main" id="{B5F10B34-2D24-E866-3589-D1F05A64163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72733022"/>
      </p:ext>
    </p:extLst>
  </p:cSld>
  <p:clrMapOvr>
    <a:masterClrMapping/>
  </p:clrMapOvr>
  <mc:AlternateContent xmlns:mc="http://schemas.openxmlformats.org/markup-compatibility/2006" xmlns:p14="http://schemas.microsoft.com/office/powerpoint/2010/main">
    <mc:Choice Requires="p14">
      <p:transition spd="slow" p14:dur="2000" advTm="8673"/>
    </mc:Choice>
    <mc:Fallback xmlns="">
      <p:transition spd="slow" advTm="8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The Boy with an evil spirit - Mark 9:14-32</a:t>
            </a:r>
            <a:endParaRPr lang="en-IN" sz="4800" dirty="0"/>
          </a:p>
        </p:txBody>
      </p:sp>
      <p:sp>
        <p:nvSpPr>
          <p:cNvPr id="2" name="TextBox 1">
            <a:extLst>
              <a:ext uri="{FF2B5EF4-FFF2-40B4-BE49-F238E27FC236}">
                <a16:creationId xmlns:a16="http://schemas.microsoft.com/office/drawing/2014/main" id="{451182CC-AB53-B718-9C0F-44D4D9B8F87F}"/>
              </a:ext>
            </a:extLst>
          </p:cNvPr>
          <p:cNvSpPr txBox="1"/>
          <p:nvPr/>
        </p:nvSpPr>
        <p:spPr>
          <a:xfrm>
            <a:off x="6096000" y="149950"/>
            <a:ext cx="6096000" cy="6558101"/>
          </a:xfrm>
          <a:prstGeom prst="rect">
            <a:avLst/>
          </a:prstGeom>
          <a:noFill/>
        </p:spPr>
        <p:txBody>
          <a:bodyPr wrap="square" rtlCol="0">
            <a:noAutofit/>
          </a:bodyPr>
          <a:lstStyle/>
          <a:p>
            <a:r>
              <a:rPr lang="hi-IN" sz="4400" dirty="0"/>
              <a:t>दुष्ट आत्मा से जकड़ा हुआ लड़का - मरकुस 9:14-32</a:t>
            </a:r>
            <a:endParaRPr lang="en-IN" sz="4400" dirty="0"/>
          </a:p>
        </p:txBody>
      </p:sp>
      <p:pic>
        <p:nvPicPr>
          <p:cNvPr id="8" name="Audio 7">
            <a:hlinkClick r:id="" action="ppaction://media"/>
            <a:extLst>
              <a:ext uri="{FF2B5EF4-FFF2-40B4-BE49-F238E27FC236}">
                <a16:creationId xmlns:a16="http://schemas.microsoft.com/office/drawing/2014/main" id="{EB71340C-990B-788F-798A-A0A2803F1D6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129"/>
    </mc:Choice>
    <mc:Fallback xmlns="">
      <p:transition spd="slow" advTm="3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888BDE-A8CB-AB14-DA5A-09F0858CCA4D}"/>
              </a:ext>
            </a:extLst>
          </p:cNvPr>
          <p:cNvPicPr>
            <a:picLocks noChangeAspect="1"/>
          </p:cNvPicPr>
          <p:nvPr/>
        </p:nvPicPr>
        <p:blipFill>
          <a:blip r:embed="rId2"/>
          <a:stretch>
            <a:fillRect/>
          </a:stretch>
        </p:blipFill>
        <p:spPr>
          <a:xfrm flipH="1">
            <a:off x="-190500" y="0"/>
            <a:ext cx="12382500" cy="6858000"/>
          </a:xfrm>
          <a:prstGeom prst="rect">
            <a:avLst/>
          </a:prstGeom>
        </p:spPr>
      </p:pic>
      <p:sp>
        <p:nvSpPr>
          <p:cNvPr id="4" name="TextBox 3">
            <a:extLst>
              <a:ext uri="{FF2B5EF4-FFF2-40B4-BE49-F238E27FC236}">
                <a16:creationId xmlns:a16="http://schemas.microsoft.com/office/drawing/2014/main" id="{202892AB-3410-21AE-C4C4-A52694042529}"/>
              </a:ext>
            </a:extLst>
          </p:cNvPr>
          <p:cNvSpPr txBox="1"/>
          <p:nvPr/>
        </p:nvSpPr>
        <p:spPr>
          <a:xfrm>
            <a:off x="229944" y="251159"/>
            <a:ext cx="414483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9:</a:t>
            </a:r>
            <a:r>
              <a:rPr lang="en-US" sz="2800" b="0" i="0" u="none" strike="noStrike" baseline="0" dirty="0">
                <a:solidFill>
                  <a:schemeClr val="bg1"/>
                </a:solidFill>
                <a:latin typeface="Mangal" panose="02040503050203030202" pitchFamily="18" charset="0"/>
                <a:cs typeface="Mangal" panose="02040503050203030202" pitchFamily="18" charset="0"/>
              </a:rPr>
              <a:t>29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85856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30</a:t>
            </a:r>
            <a:r>
              <a:rPr lang="en-US" sz="3600" b="0" i="0">
                <a:solidFill>
                  <a:srgbClr val="121212"/>
                </a:solidFill>
                <a:effectLst/>
                <a:latin typeface="Inter" panose="020B0502030000000004" pitchFamily="34" charset="0"/>
              </a:rPr>
              <a:t>Going on from there, they passed through Galilee. But Jesus did not want anyone to know,</a:t>
            </a:r>
            <a:endParaRPr lang="en-IN" sz="3600" dirty="0"/>
          </a:p>
        </p:txBody>
      </p:sp>
      <p:sp>
        <p:nvSpPr>
          <p:cNvPr id="3" name="TextBox 2">
            <a:extLst>
              <a:ext uri="{FF2B5EF4-FFF2-40B4-BE49-F238E27FC236}">
                <a16:creationId xmlns:a16="http://schemas.microsoft.com/office/drawing/2014/main" id="{4991FFA8-1051-EAF7-F101-E891BA2C83AB}"/>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30</a:t>
            </a:r>
            <a:r>
              <a:rPr lang="hi-IN" sz="3600" b="0" i="0" dirty="0">
                <a:solidFill>
                  <a:srgbClr val="121212"/>
                </a:solidFill>
                <a:effectLst/>
                <a:latin typeface="Inter" panose="020B0502030000000004" pitchFamily="34" charset="0"/>
              </a:rPr>
              <a:t>फिर वे वहाँ से चले, और गलील में होकर जा रहे थे, वह नहीं चाहता था कि कोई जाने,</a:t>
            </a:r>
            <a:endParaRPr lang="en-IN" sz="3600" dirty="0"/>
          </a:p>
        </p:txBody>
      </p:sp>
      <p:pic>
        <p:nvPicPr>
          <p:cNvPr id="6" name="Audio 5">
            <a:hlinkClick r:id="" action="ppaction://media"/>
            <a:extLst>
              <a:ext uri="{FF2B5EF4-FFF2-40B4-BE49-F238E27FC236}">
                <a16:creationId xmlns:a16="http://schemas.microsoft.com/office/drawing/2014/main" id="{CB15AE64-FD29-AA05-F706-3A8F6B7664E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8203"/>
    </mc:Choice>
    <mc:Fallback xmlns="">
      <p:transition spd="slow" advTm="8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F67C70-EFDA-9489-A010-9D792E824A15}"/>
              </a:ext>
            </a:extLst>
          </p:cNvPr>
          <p:cNvPicPr>
            <a:picLocks noChangeAspect="1"/>
          </p:cNvPicPr>
          <p:nvPr/>
        </p:nvPicPr>
        <p:blipFill>
          <a:blip r:embed="rId2"/>
          <a:stretch>
            <a:fillRect/>
          </a:stretch>
        </p:blipFill>
        <p:spPr>
          <a:xfrm flipH="1">
            <a:off x="0" y="-15312"/>
            <a:ext cx="12192000" cy="6888624"/>
          </a:xfrm>
          <a:prstGeom prst="rect">
            <a:avLst/>
          </a:prstGeom>
        </p:spPr>
      </p:pic>
      <p:sp>
        <p:nvSpPr>
          <p:cNvPr id="3" name="TextBox 2">
            <a:extLst>
              <a:ext uri="{FF2B5EF4-FFF2-40B4-BE49-F238E27FC236}">
                <a16:creationId xmlns:a16="http://schemas.microsoft.com/office/drawing/2014/main" id="{4FA98DA9-E787-B931-D962-08065C3BF3DE}"/>
              </a:ext>
            </a:extLst>
          </p:cNvPr>
          <p:cNvSpPr txBox="1"/>
          <p:nvPr/>
        </p:nvSpPr>
        <p:spPr>
          <a:xfrm>
            <a:off x="229944" y="251159"/>
            <a:ext cx="414483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9:</a:t>
            </a:r>
            <a:r>
              <a:rPr lang="en-US" sz="2800" b="0" i="0" u="none" strike="noStrike" baseline="0" dirty="0">
                <a:solidFill>
                  <a:schemeClr val="bg1"/>
                </a:solidFill>
                <a:latin typeface="Mangal" panose="02040503050203030202" pitchFamily="18" charset="0"/>
                <a:cs typeface="Mangal" panose="02040503050203030202" pitchFamily="18" charset="0"/>
              </a:rPr>
              <a:t>30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31</a:t>
            </a:r>
            <a:r>
              <a:rPr lang="en-US" sz="3600" b="0" i="0">
                <a:solidFill>
                  <a:srgbClr val="121212"/>
                </a:solidFill>
                <a:effectLst/>
                <a:latin typeface="Inter" panose="020B0502030000000004" pitchFamily="34" charset="0"/>
              </a:rPr>
              <a:t>because He was teaching His disciples. He told them, “The Son of Man will be delivered into the hands of men. They will kill Him, and after three days He will rise.”</a:t>
            </a:r>
            <a:endParaRPr lang="en-IN" sz="3600" dirty="0"/>
          </a:p>
        </p:txBody>
      </p:sp>
      <p:sp>
        <p:nvSpPr>
          <p:cNvPr id="3" name="TextBox 2">
            <a:extLst>
              <a:ext uri="{FF2B5EF4-FFF2-40B4-BE49-F238E27FC236}">
                <a16:creationId xmlns:a16="http://schemas.microsoft.com/office/drawing/2014/main" id="{958300BC-9FBB-9B81-EDD4-B7F2848E8E9A}"/>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31</a:t>
            </a:r>
            <a:r>
              <a:rPr lang="hi-IN" sz="3600" b="0" i="0" dirty="0">
                <a:solidFill>
                  <a:srgbClr val="121212"/>
                </a:solidFill>
                <a:effectLst/>
                <a:latin typeface="Inter" panose="020B0502030000000004" pitchFamily="34" charset="0"/>
              </a:rPr>
              <a:t>क्योंकि वह अपने चेलों को उपदेश देता और उनसे कहता था, “मनुष्य का पुत्र, मनुष्यों के हाथ में पकड़वाया जाएगा, और वे उसे मार डालेंगे; और वह मरने के तीन दिन बाद जी उठेगा।”</a:t>
            </a:r>
            <a:endParaRPr lang="en-IN" sz="3600" dirty="0"/>
          </a:p>
        </p:txBody>
      </p:sp>
      <p:pic>
        <p:nvPicPr>
          <p:cNvPr id="6" name="Audio 5">
            <a:hlinkClick r:id="" action="ppaction://media"/>
            <a:extLst>
              <a:ext uri="{FF2B5EF4-FFF2-40B4-BE49-F238E27FC236}">
                <a16:creationId xmlns:a16="http://schemas.microsoft.com/office/drawing/2014/main" id="{491AD0A9-66DB-60B8-C290-659CA3136B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3906"/>
    </mc:Choice>
    <mc:Fallback xmlns="">
      <p:transition spd="slow" advTm="13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4444DE-DF19-2C2B-B249-9D08B42DF251}"/>
              </a:ext>
            </a:extLst>
          </p:cNvPr>
          <p:cNvPicPr>
            <a:picLocks noChangeAspect="1"/>
          </p:cNvPicPr>
          <p:nvPr/>
        </p:nvPicPr>
        <p:blipFill>
          <a:blip r:embed="rId2"/>
          <a:stretch>
            <a:fillRect/>
          </a:stretch>
        </p:blipFill>
        <p:spPr>
          <a:xfrm flipH="1">
            <a:off x="-1004029" y="0"/>
            <a:ext cx="13196029" cy="6858000"/>
          </a:xfrm>
          <a:prstGeom prst="rect">
            <a:avLst/>
          </a:prstGeom>
        </p:spPr>
      </p:pic>
      <p:sp>
        <p:nvSpPr>
          <p:cNvPr id="4" name="TextBox 3">
            <a:extLst>
              <a:ext uri="{FF2B5EF4-FFF2-40B4-BE49-F238E27FC236}">
                <a16:creationId xmlns:a16="http://schemas.microsoft.com/office/drawing/2014/main" id="{96A31BFF-7C68-1DDE-878D-B629AE9792DC}"/>
              </a:ext>
            </a:extLst>
          </p:cNvPr>
          <p:cNvSpPr txBox="1"/>
          <p:nvPr/>
        </p:nvSpPr>
        <p:spPr>
          <a:xfrm>
            <a:off x="229944" y="251159"/>
            <a:ext cx="414483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9:</a:t>
            </a:r>
            <a:r>
              <a:rPr lang="en-US" sz="2800" b="0" i="0" u="none" strike="noStrike" baseline="0" dirty="0">
                <a:solidFill>
                  <a:schemeClr val="bg1"/>
                </a:solidFill>
                <a:latin typeface="Mangal" panose="02040503050203030202" pitchFamily="18" charset="0"/>
                <a:cs typeface="Mangal" panose="02040503050203030202" pitchFamily="18" charset="0"/>
              </a:rPr>
              <a:t>31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32</a:t>
            </a:r>
            <a:r>
              <a:rPr lang="en-US" sz="3600" b="0" i="0">
                <a:solidFill>
                  <a:srgbClr val="121212"/>
                </a:solidFill>
                <a:effectLst/>
                <a:latin typeface="Inter" panose="020B0502030000000004" pitchFamily="34" charset="0"/>
              </a:rPr>
              <a:t>But they did not understand this statement, and they were afraid to ask Him about it.</a:t>
            </a:r>
            <a:endParaRPr lang="en-IN" sz="3600" dirty="0"/>
          </a:p>
        </p:txBody>
      </p:sp>
      <p:sp>
        <p:nvSpPr>
          <p:cNvPr id="3" name="TextBox 2">
            <a:extLst>
              <a:ext uri="{FF2B5EF4-FFF2-40B4-BE49-F238E27FC236}">
                <a16:creationId xmlns:a16="http://schemas.microsoft.com/office/drawing/2014/main" id="{3AF61BD3-509D-1511-D337-E99EA1574858}"/>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32</a:t>
            </a:r>
            <a:r>
              <a:rPr lang="hi-IN" sz="3600" b="0" i="0" dirty="0">
                <a:solidFill>
                  <a:srgbClr val="121212"/>
                </a:solidFill>
                <a:effectLst/>
                <a:latin typeface="Inter" panose="020B0502030000000004" pitchFamily="34" charset="0"/>
              </a:rPr>
              <a:t>पर यह बात उनकी समझ में नहीं आई, और वे उससे पूछने से डरते थे।</a:t>
            </a:r>
            <a:endParaRPr lang="en-IN" sz="3600" dirty="0"/>
          </a:p>
        </p:txBody>
      </p:sp>
      <p:pic>
        <p:nvPicPr>
          <p:cNvPr id="6" name="Audio 5">
            <a:hlinkClick r:id="" action="ppaction://media"/>
            <a:extLst>
              <a:ext uri="{FF2B5EF4-FFF2-40B4-BE49-F238E27FC236}">
                <a16:creationId xmlns:a16="http://schemas.microsoft.com/office/drawing/2014/main" id="{E08C6919-C6D0-C595-C3DE-E1D8E2CAFB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7290"/>
    </mc:Choice>
    <mc:Fallback xmlns="">
      <p:transition spd="slow" advTm="7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E8B070-1D1A-9F85-447C-3D76B724E427}"/>
              </a:ext>
            </a:extLst>
          </p:cNvPr>
          <p:cNvPicPr>
            <a:picLocks noChangeAspect="1"/>
          </p:cNvPicPr>
          <p:nvPr/>
        </p:nvPicPr>
        <p:blipFill>
          <a:blip r:embed="rId2"/>
          <a:stretch>
            <a:fillRect/>
          </a:stretch>
        </p:blipFill>
        <p:spPr>
          <a:xfrm>
            <a:off x="0" y="-99035"/>
            <a:ext cx="12192000" cy="6932097"/>
          </a:xfrm>
          <a:prstGeom prst="rect">
            <a:avLst/>
          </a:prstGeom>
        </p:spPr>
      </p:pic>
      <p:sp>
        <p:nvSpPr>
          <p:cNvPr id="4" name="TextBox 3">
            <a:extLst>
              <a:ext uri="{FF2B5EF4-FFF2-40B4-BE49-F238E27FC236}">
                <a16:creationId xmlns:a16="http://schemas.microsoft.com/office/drawing/2014/main" id="{B00032D0-1AE1-0592-816F-FCF3878FEAE7}"/>
              </a:ext>
            </a:extLst>
          </p:cNvPr>
          <p:cNvSpPr txBox="1"/>
          <p:nvPr/>
        </p:nvSpPr>
        <p:spPr>
          <a:xfrm>
            <a:off x="229944" y="251159"/>
            <a:ext cx="414483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9:</a:t>
            </a:r>
            <a:r>
              <a:rPr lang="en-US" sz="2800" b="0" i="0" u="none" strike="noStrike" baseline="0" dirty="0">
                <a:solidFill>
                  <a:schemeClr val="bg1"/>
                </a:solidFill>
                <a:latin typeface="Mangal" panose="02040503050203030202" pitchFamily="18" charset="0"/>
                <a:cs typeface="Mangal" panose="02040503050203030202" pitchFamily="18" charset="0"/>
              </a:rPr>
              <a:t>32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00DFE3-0342-0A75-2AAE-89FA23412B90}"/>
              </a:ext>
            </a:extLst>
          </p:cNvPr>
          <p:cNvPicPr>
            <a:picLocks noChangeAspect="1"/>
          </p:cNvPicPr>
          <p:nvPr/>
        </p:nvPicPr>
        <p:blipFill>
          <a:blip r:embed="rId2"/>
          <a:stretch>
            <a:fillRect/>
          </a:stretch>
        </p:blipFill>
        <p:spPr>
          <a:xfrm>
            <a:off x="0" y="-74097"/>
            <a:ext cx="12192000" cy="6932097"/>
          </a:xfrm>
          <a:prstGeom prst="rect">
            <a:avLst/>
          </a:prstGeom>
        </p:spPr>
      </p:pic>
      <p:sp>
        <p:nvSpPr>
          <p:cNvPr id="4" name="TextBox 3">
            <a:extLst>
              <a:ext uri="{FF2B5EF4-FFF2-40B4-BE49-F238E27FC236}">
                <a16:creationId xmlns:a16="http://schemas.microsoft.com/office/drawing/2014/main" id="{D69FDE91-916C-7918-DDDA-9E1B0409EE46}"/>
              </a:ext>
            </a:extLst>
          </p:cNvPr>
          <p:cNvSpPr txBox="1"/>
          <p:nvPr/>
        </p:nvSpPr>
        <p:spPr>
          <a:xfrm>
            <a:off x="341705" y="245485"/>
            <a:ext cx="10041147" cy="2292999"/>
          </a:xfrm>
          <a:prstGeom prst="rect">
            <a:avLst/>
          </a:prstGeom>
          <a:noFill/>
        </p:spPr>
        <p:txBody>
          <a:bodyPr wrap="square" rtlCol="0">
            <a:noAutofit/>
          </a:bodyPr>
          <a:lstStyle/>
          <a:p>
            <a:r>
              <a:rPr lang="hi-IN" sz="6000" b="0" i="0" u="none" strike="noStrike" baseline="0" dirty="0">
                <a:solidFill>
                  <a:schemeClr val="bg1"/>
                </a:solidFill>
                <a:latin typeface="TimesNewRomanPSMT"/>
              </a:rPr>
              <a:t>दुष्ट आत्मा से जकड़ा हुआ लड़का - मरकुस 9:14-32</a:t>
            </a:r>
            <a:endParaRPr lang="en-IN" sz="60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14</a:t>
            </a:r>
            <a:r>
              <a:rPr lang="en-US" sz="3600" b="0" i="0">
                <a:solidFill>
                  <a:srgbClr val="121212"/>
                </a:solidFill>
                <a:effectLst/>
                <a:latin typeface="Inter" panose="020B0502030000000004" pitchFamily="34" charset="0"/>
              </a:rPr>
              <a:t>When they returned to the other disciples, they saw a large crowd around them, and scribes arguing with them.</a:t>
            </a:r>
            <a:endParaRPr lang="en-IN" sz="3600" dirty="0"/>
          </a:p>
        </p:txBody>
      </p:sp>
      <p:sp>
        <p:nvSpPr>
          <p:cNvPr id="2" name="TextBox 1">
            <a:extLst>
              <a:ext uri="{FF2B5EF4-FFF2-40B4-BE49-F238E27FC236}">
                <a16:creationId xmlns:a16="http://schemas.microsoft.com/office/drawing/2014/main" id="{54639B8D-5AED-1A8B-E1D9-C17458560D45}"/>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14</a:t>
            </a:r>
            <a:r>
              <a:rPr lang="hi-IN" sz="3600" b="0" i="0" dirty="0">
                <a:solidFill>
                  <a:srgbClr val="121212"/>
                </a:solidFill>
                <a:effectLst/>
                <a:latin typeface="Inter" panose="020B0502030000000004" pitchFamily="34" charset="0"/>
              </a:rPr>
              <a:t>और जब वह चेलों के पास आया, तो देखा कि उनके चारों ओर बड़ी भीड़ लगी है और शास्त्री उनके साथ विवाद कर रहे हैं।</a:t>
            </a:r>
            <a:endParaRPr lang="en-IN" sz="3600" dirty="0"/>
          </a:p>
        </p:txBody>
      </p:sp>
      <p:pic>
        <p:nvPicPr>
          <p:cNvPr id="41" name="Audio 40">
            <a:hlinkClick r:id="" action="ppaction://media"/>
            <a:extLst>
              <a:ext uri="{FF2B5EF4-FFF2-40B4-BE49-F238E27FC236}">
                <a16:creationId xmlns:a16="http://schemas.microsoft.com/office/drawing/2014/main" id="{BF510C70-CAE4-98DA-4667-956A4EE0EF1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7426"/>
    </mc:Choice>
    <mc:Fallback xmlns="">
      <p:transition spd="slow" advTm="17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F8BCAD-6C03-C616-3973-9E2445D701A9}"/>
              </a:ext>
            </a:extLst>
          </p:cNvPr>
          <p:cNvPicPr>
            <a:picLocks noChangeAspect="1"/>
          </p:cNvPicPr>
          <p:nvPr/>
        </p:nvPicPr>
        <p:blipFill>
          <a:blip r:embed="rId2"/>
          <a:stretch>
            <a:fillRect/>
          </a:stretch>
        </p:blipFill>
        <p:spPr>
          <a:xfrm>
            <a:off x="-550083" y="0"/>
            <a:ext cx="12742083" cy="6858000"/>
          </a:xfrm>
          <a:prstGeom prst="rect">
            <a:avLst/>
          </a:prstGeom>
        </p:spPr>
      </p:pic>
      <p:sp>
        <p:nvSpPr>
          <p:cNvPr id="2" name="TextBox 1">
            <a:extLst>
              <a:ext uri="{FF2B5EF4-FFF2-40B4-BE49-F238E27FC236}">
                <a16:creationId xmlns:a16="http://schemas.microsoft.com/office/drawing/2014/main" id="{2D4F2BC6-50B7-EE9A-2DC4-FEE91579B1E4}"/>
              </a:ext>
            </a:extLst>
          </p:cNvPr>
          <p:cNvSpPr txBox="1"/>
          <p:nvPr/>
        </p:nvSpPr>
        <p:spPr>
          <a:xfrm>
            <a:off x="229944" y="251159"/>
            <a:ext cx="414483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9:14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15</a:t>
            </a:r>
            <a:r>
              <a:rPr lang="en-US" sz="4000" b="0" i="0">
                <a:solidFill>
                  <a:srgbClr val="121212"/>
                </a:solidFill>
                <a:effectLst/>
                <a:latin typeface="Inter" panose="020B0502030000000004" pitchFamily="34" charset="0"/>
              </a:rPr>
              <a:t>As soon as all the people saw Jesus, they were filled with awe and ran to greet Him.</a:t>
            </a:r>
          </a:p>
          <a:p>
            <a:pPr algn="l"/>
            <a:r>
              <a:rPr lang="en-US" sz="4000" b="0" i="0">
                <a:solidFill>
                  <a:srgbClr val="777A7B"/>
                </a:solidFill>
                <a:effectLst/>
                <a:latin typeface="Inter" panose="020B0502030000000004" pitchFamily="34" charset="0"/>
              </a:rPr>
              <a:t>16</a:t>
            </a:r>
            <a:r>
              <a:rPr lang="en-US" sz="4000" b="0" i="0">
                <a:solidFill>
                  <a:srgbClr val="121212"/>
                </a:solidFill>
                <a:effectLst/>
                <a:latin typeface="Inter" panose="020B0502030000000004" pitchFamily="34" charset="0"/>
              </a:rPr>
              <a:t>“What are you disputing with them?” He asked.</a:t>
            </a:r>
          </a:p>
        </p:txBody>
      </p:sp>
      <p:sp>
        <p:nvSpPr>
          <p:cNvPr id="3" name="TextBox 2">
            <a:extLst>
              <a:ext uri="{FF2B5EF4-FFF2-40B4-BE49-F238E27FC236}">
                <a16:creationId xmlns:a16="http://schemas.microsoft.com/office/drawing/2014/main" id="{B88977C7-8469-97B0-F910-69713FFB8320}"/>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15</a:t>
            </a:r>
            <a:r>
              <a:rPr lang="en-US" sz="3600" b="0" i="0" dirty="0">
                <a:solidFill>
                  <a:srgbClr val="777A7B"/>
                </a:solidFill>
                <a:effectLst/>
                <a:latin typeface="Inter" panose="020B0502030000000004" pitchFamily="34" charset="0"/>
              </a:rPr>
              <a:t> </a:t>
            </a:r>
            <a:r>
              <a:rPr lang="hi-IN" sz="3600" b="0" i="0" dirty="0">
                <a:solidFill>
                  <a:srgbClr val="121212"/>
                </a:solidFill>
                <a:effectLst/>
                <a:latin typeface="Inter" panose="020B0502030000000004" pitchFamily="34" charset="0"/>
              </a:rPr>
              <a:t>और उसे देखते ही सब बहुत ही आश्चर्य करने लगे, और उसकी ओर दौड़कर उसे नमस्कार किया।</a:t>
            </a:r>
            <a:endParaRPr lang="en-US" sz="3600" b="0" i="0" dirty="0">
              <a:solidFill>
                <a:srgbClr val="121212"/>
              </a:solidFill>
              <a:effectLst/>
              <a:latin typeface="Inter" panose="020B0502030000000004" pitchFamily="34" charset="0"/>
            </a:endParaRPr>
          </a:p>
          <a:p>
            <a:r>
              <a:rPr lang="hi-IN" sz="3600" b="0" i="0" dirty="0">
                <a:solidFill>
                  <a:srgbClr val="777A7B"/>
                </a:solidFill>
                <a:effectLst/>
                <a:latin typeface="Inter" panose="020B0502030000000004" pitchFamily="34" charset="0"/>
              </a:rPr>
              <a:t>1</a:t>
            </a:r>
            <a:r>
              <a:rPr lang="en-US" sz="3600" b="0" i="0" dirty="0">
                <a:solidFill>
                  <a:srgbClr val="777A7B"/>
                </a:solidFill>
                <a:effectLst/>
                <a:latin typeface="Inter" panose="020B0502030000000004" pitchFamily="34" charset="0"/>
              </a:rPr>
              <a:t>6 </a:t>
            </a:r>
            <a:r>
              <a:rPr lang="hi-IN" sz="3600" dirty="0"/>
              <a:t>उसने उनसे पूछा, “तुम इनसे क्या विवाद कर रहे हो?”</a:t>
            </a:r>
            <a:endParaRPr lang="en-IN" sz="3600" dirty="0"/>
          </a:p>
        </p:txBody>
      </p:sp>
      <p:pic>
        <p:nvPicPr>
          <p:cNvPr id="27" name="Audio 26">
            <a:hlinkClick r:id="" action="ppaction://media"/>
            <a:extLst>
              <a:ext uri="{FF2B5EF4-FFF2-40B4-BE49-F238E27FC236}">
                <a16:creationId xmlns:a16="http://schemas.microsoft.com/office/drawing/2014/main" id="{5A9EBAA0-F589-010E-8FF6-57B1CB0B9A5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3954"/>
    </mc:Choice>
    <mc:Fallback xmlns="">
      <p:transition spd="slow" advTm="13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18A701-50AC-2261-B17B-41647C4D45D6}"/>
              </a:ext>
            </a:extLst>
          </p:cNvPr>
          <p:cNvPicPr>
            <a:picLocks noChangeAspect="1"/>
          </p:cNvPicPr>
          <p:nvPr/>
        </p:nvPicPr>
        <p:blipFill>
          <a:blip r:embed="rId2"/>
          <a:stretch>
            <a:fillRect/>
          </a:stretch>
        </p:blipFill>
        <p:spPr>
          <a:xfrm>
            <a:off x="-381000" y="0"/>
            <a:ext cx="12573000" cy="6858000"/>
          </a:xfrm>
          <a:prstGeom prst="rect">
            <a:avLst/>
          </a:prstGeom>
        </p:spPr>
      </p:pic>
      <p:sp>
        <p:nvSpPr>
          <p:cNvPr id="3" name="TextBox 2">
            <a:extLst>
              <a:ext uri="{FF2B5EF4-FFF2-40B4-BE49-F238E27FC236}">
                <a16:creationId xmlns:a16="http://schemas.microsoft.com/office/drawing/2014/main" id="{EA3F8E86-CD89-9A6B-19C6-5F80885505D7}"/>
              </a:ext>
            </a:extLst>
          </p:cNvPr>
          <p:cNvSpPr txBox="1"/>
          <p:nvPr/>
        </p:nvSpPr>
        <p:spPr>
          <a:xfrm>
            <a:off x="229944" y="251159"/>
            <a:ext cx="414483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मरकुस</a:t>
            </a:r>
            <a:r>
              <a:rPr lang="hi-IN" sz="2800" b="0" i="0" u="none" strike="noStrike" baseline="0" dirty="0">
                <a:solidFill>
                  <a:schemeClr val="bg1"/>
                </a:solidFill>
                <a:latin typeface="Mangal" panose="02040503050203030202" pitchFamily="18" charset="0"/>
                <a:cs typeface="Mangal" panose="02040503050203030202" pitchFamily="18" charset="0"/>
              </a:rPr>
              <a:t> 9:1</a:t>
            </a:r>
            <a:r>
              <a:rPr lang="en-US" sz="2800" b="0" i="0" u="none" strike="noStrike" baseline="0" dirty="0">
                <a:solidFill>
                  <a:schemeClr val="bg1"/>
                </a:solidFill>
                <a:latin typeface="Mangal" panose="02040503050203030202" pitchFamily="18" charset="0"/>
                <a:cs typeface="Mangal" panose="02040503050203030202" pitchFamily="18" charset="0"/>
              </a:rPr>
              <a:t>5,16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17</a:t>
            </a:r>
            <a:r>
              <a:rPr lang="en-US" sz="3600" b="0" i="0">
                <a:solidFill>
                  <a:srgbClr val="121212"/>
                </a:solidFill>
                <a:effectLst/>
                <a:latin typeface="Inter" panose="020B0502030000000004" pitchFamily="34" charset="0"/>
              </a:rPr>
              <a:t>Someone in the crowd replied, “Teacher, I brought You my son, who has a spirit that makes him mute.</a:t>
            </a:r>
            <a:endParaRPr lang="en-IN" sz="3600" dirty="0"/>
          </a:p>
        </p:txBody>
      </p:sp>
      <p:sp>
        <p:nvSpPr>
          <p:cNvPr id="3" name="TextBox 2">
            <a:extLst>
              <a:ext uri="{FF2B5EF4-FFF2-40B4-BE49-F238E27FC236}">
                <a16:creationId xmlns:a16="http://schemas.microsoft.com/office/drawing/2014/main" id="{CE58C696-DEE7-BF27-FBFD-EED46BDA3E3F}"/>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17</a:t>
            </a:r>
            <a:r>
              <a:rPr lang="hi-IN" sz="3600" b="0" i="0" dirty="0">
                <a:solidFill>
                  <a:srgbClr val="121212"/>
                </a:solidFill>
                <a:effectLst/>
                <a:latin typeface="Inter" panose="020B0502030000000004" pitchFamily="34" charset="0"/>
              </a:rPr>
              <a:t>भीड़ में से एक ने उसे उत्तर दिया, “हे गुरु, मैं अपने पुत्र को, जिसमें गूँगी आत्मा समाई है, तेरे पास लाया था।</a:t>
            </a:r>
            <a:endParaRPr lang="en-IN" sz="3600" dirty="0"/>
          </a:p>
        </p:txBody>
      </p:sp>
      <p:pic>
        <p:nvPicPr>
          <p:cNvPr id="6" name="Audio 5">
            <a:hlinkClick r:id="" action="ppaction://media"/>
            <a:extLst>
              <a:ext uri="{FF2B5EF4-FFF2-40B4-BE49-F238E27FC236}">
                <a16:creationId xmlns:a16="http://schemas.microsoft.com/office/drawing/2014/main" id="{CC88AF77-2576-8DF2-63C6-575C32A0E8A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781"/>
    </mc:Choice>
    <mc:Fallback xmlns="">
      <p:transition spd="slow" advTm="11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2800</TotalTime>
  <Words>1349</Words>
  <Application>Microsoft Office PowerPoint</Application>
  <PresentationFormat>Widescreen</PresentationFormat>
  <Paragraphs>77</Paragraphs>
  <Slides>36</Slides>
  <Notes>1</Notes>
  <HiddenSlides>0</HiddenSlides>
  <MMClips>18</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Aptos</vt:lpstr>
      <vt:lpstr>Arial</vt:lpstr>
      <vt:lpstr>Calibri</vt:lpstr>
      <vt:lpstr>Calibri Light</vt:lpstr>
      <vt:lpstr>Inter</vt:lpstr>
      <vt:lpstr>Mangal</vt:lpstr>
      <vt:lpstr>PT Serif</vt:lpstr>
      <vt:lpstr>Symbol</vt:lpstr>
      <vt:lpstr>Times New Roman</vt:lpstr>
      <vt:lpstr>TimesNewRomanPS-BoldMT</vt:lpstr>
      <vt:lpstr>TimesNewRomanPSMT</vt:lpstr>
      <vt:lpstr>Office Theme</vt:lpstr>
      <vt:lpstr>39-2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93</cp:revision>
  <dcterms:created xsi:type="dcterms:W3CDTF">2022-09-30T06:26:14Z</dcterms:created>
  <dcterms:modified xsi:type="dcterms:W3CDTF">2024-08-06T13:00:56Z</dcterms:modified>
</cp:coreProperties>
</file>