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85" r:id="rId14"/>
    <p:sldId id="286" r:id="rId15"/>
    <p:sldId id="267" r:id="rId16"/>
    <p:sldId id="278" r:id="rId17"/>
    <p:sldId id="268" r:id="rId18"/>
    <p:sldId id="279" r:id="rId19"/>
    <p:sldId id="269" r:id="rId20"/>
    <p:sldId id="280" r:id="rId21"/>
    <p:sldId id="281" r:id="rId22"/>
    <p:sldId id="282" r:id="rId23"/>
    <p:sldId id="283"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805" autoAdjust="0"/>
  </p:normalViewPr>
  <p:slideViewPr>
    <p:cSldViewPr snapToGrid="0">
      <p:cViewPr varScale="1">
        <p:scale>
          <a:sx n="60" d="100"/>
          <a:sy n="60" d="100"/>
        </p:scale>
        <p:origin x="78" y="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525F031-3C48-4BB4-8F0D-FD43B9859206}"/>
    <pc:docChg chg="custSel modSld">
      <pc:chgData name="Alfred Smith" userId="3c60a3631c0db8ad" providerId="LiveId" clId="{A525F031-3C48-4BB4-8F0D-FD43B9859206}" dt="2023-01-16T07:37:01.465" v="44" actId="478"/>
      <pc:docMkLst>
        <pc:docMk/>
      </pc:docMkLst>
      <pc:sldChg chg="delSp modTransition modAnim">
        <pc:chgData name="Alfred Smith" userId="3c60a3631c0db8ad" providerId="LiveId" clId="{A525F031-3C48-4BB4-8F0D-FD43B9859206}" dt="2023-01-16T07:36:30.213" v="33"/>
        <pc:sldMkLst>
          <pc:docMk/>
          <pc:sldMk cId="1499918570" sldId="257"/>
        </pc:sldMkLst>
        <pc:picChg chg="del">
          <ac:chgData name="Alfred Smith" userId="3c60a3631c0db8ad" providerId="LiveId" clId="{A525F031-3C48-4BB4-8F0D-FD43B9859206}" dt="2023-01-16T07:36:30.213" v="33"/>
          <ac:picMkLst>
            <pc:docMk/>
            <pc:sldMk cId="1499918570" sldId="257"/>
            <ac:picMk id="14" creationId="{16D74B23-1C2D-9BFE-31B2-D6E25741C2E5}"/>
          </ac:picMkLst>
        </pc:picChg>
      </pc:sldChg>
      <pc:sldChg chg="addSp delSp modSp mod modTransition">
        <pc:chgData name="Alfred Smith" userId="3c60a3631c0db8ad" providerId="LiveId" clId="{A525F031-3C48-4BB4-8F0D-FD43B9859206}" dt="2023-01-16T07:36:30.213" v="33"/>
        <pc:sldMkLst>
          <pc:docMk/>
          <pc:sldMk cId="3788111665" sldId="258"/>
        </pc:sldMkLst>
        <pc:spChg chg="del">
          <ac:chgData name="Alfred Smith" userId="3c60a3631c0db8ad" providerId="LiveId" clId="{A525F031-3C48-4BB4-8F0D-FD43B9859206}" dt="2023-01-16T07:34:10.408" v="12" actId="478"/>
          <ac:spMkLst>
            <pc:docMk/>
            <pc:sldMk cId="3788111665" sldId="258"/>
            <ac:spMk id="2" creationId="{E90445EB-D82A-1CC7-1532-693DA39F0A5F}"/>
          </ac:spMkLst>
        </pc:spChg>
        <pc:spChg chg="add del mod">
          <ac:chgData name="Alfred Smith" userId="3c60a3631c0db8ad" providerId="LiveId" clId="{A525F031-3C48-4BB4-8F0D-FD43B9859206}" dt="2023-01-16T07:34:08.416" v="11"/>
          <ac:spMkLst>
            <pc:docMk/>
            <pc:sldMk cId="3788111665" sldId="258"/>
            <ac:spMk id="4" creationId="{A56A1ECD-F14D-6103-0B64-E3657D7D41D2}"/>
          </ac:spMkLst>
        </pc:spChg>
        <pc:spChg chg="add mod">
          <ac:chgData name="Alfred Smith" userId="3c60a3631c0db8ad" providerId="LiveId" clId="{A525F031-3C48-4BB4-8F0D-FD43B9859206}" dt="2023-01-16T07:34:26.580" v="16" actId="20577"/>
          <ac:spMkLst>
            <pc:docMk/>
            <pc:sldMk cId="3788111665" sldId="258"/>
            <ac:spMk id="5" creationId="{4A1BAF2F-7878-F30D-875C-10D16AE307C6}"/>
          </ac:spMkLst>
        </pc:spChg>
      </pc:sldChg>
      <pc:sldChg chg="delSp mod modTransition modAnim">
        <pc:chgData name="Alfred Smith" userId="3c60a3631c0db8ad" providerId="LiveId" clId="{A525F031-3C48-4BB4-8F0D-FD43B9859206}" dt="2023-01-16T07:37:01.465" v="44" actId="478"/>
        <pc:sldMkLst>
          <pc:docMk/>
          <pc:sldMk cId="454763615" sldId="259"/>
        </pc:sldMkLst>
        <pc:spChg chg="del">
          <ac:chgData name="Alfred Smith" userId="3c60a3631c0db8ad" providerId="LiveId" clId="{A525F031-3C48-4BB4-8F0D-FD43B9859206}" dt="2023-01-16T07:37:01.465" v="44" actId="478"/>
          <ac:spMkLst>
            <pc:docMk/>
            <pc:sldMk cId="454763615" sldId="259"/>
            <ac:spMk id="3" creationId="{A58184BD-88F1-BA02-40C1-D8403D0EEC0D}"/>
          </ac:spMkLst>
        </pc:spChg>
        <pc:picChg chg="del">
          <ac:chgData name="Alfred Smith" userId="3c60a3631c0db8ad" providerId="LiveId" clId="{A525F031-3C48-4BB4-8F0D-FD43B9859206}" dt="2023-01-16T07:36:30.213" v="33"/>
          <ac:picMkLst>
            <pc:docMk/>
            <pc:sldMk cId="454763615" sldId="259"/>
            <ac:picMk id="19" creationId="{23F9E97E-A8DE-D019-3A5F-972CEBD8C0F5}"/>
          </ac:picMkLst>
        </pc:picChg>
      </pc:sldChg>
      <pc:sldChg chg="delSp mod modTransition modAnim">
        <pc:chgData name="Alfred Smith" userId="3c60a3631c0db8ad" providerId="LiveId" clId="{A525F031-3C48-4BB4-8F0D-FD43B9859206}" dt="2023-01-16T07:36:59.752" v="43" actId="478"/>
        <pc:sldMkLst>
          <pc:docMk/>
          <pc:sldMk cId="2346136586" sldId="260"/>
        </pc:sldMkLst>
        <pc:spChg chg="del">
          <ac:chgData name="Alfred Smith" userId="3c60a3631c0db8ad" providerId="LiveId" clId="{A525F031-3C48-4BB4-8F0D-FD43B9859206}" dt="2023-01-16T07:36:59.752" v="43" actId="478"/>
          <ac:spMkLst>
            <pc:docMk/>
            <pc:sldMk cId="2346136586" sldId="260"/>
            <ac:spMk id="3" creationId="{A58184BD-88F1-BA02-40C1-D8403D0EEC0D}"/>
          </ac:spMkLst>
        </pc:spChg>
        <pc:picChg chg="del">
          <ac:chgData name="Alfred Smith" userId="3c60a3631c0db8ad" providerId="LiveId" clId="{A525F031-3C48-4BB4-8F0D-FD43B9859206}" dt="2023-01-16T07:36:30.213" v="33"/>
          <ac:picMkLst>
            <pc:docMk/>
            <pc:sldMk cId="2346136586" sldId="260"/>
            <ac:picMk id="11" creationId="{796EFEF6-32E7-C0EE-E9F3-A482238CDA4B}"/>
          </ac:picMkLst>
        </pc:picChg>
      </pc:sldChg>
      <pc:sldChg chg="delSp mod modTransition modAnim">
        <pc:chgData name="Alfred Smith" userId="3c60a3631c0db8ad" providerId="LiveId" clId="{A525F031-3C48-4BB4-8F0D-FD43B9859206}" dt="2023-01-16T07:36:58.078" v="42" actId="478"/>
        <pc:sldMkLst>
          <pc:docMk/>
          <pc:sldMk cId="4037329247" sldId="261"/>
        </pc:sldMkLst>
        <pc:spChg chg="del">
          <ac:chgData name="Alfred Smith" userId="3c60a3631c0db8ad" providerId="LiveId" clId="{A525F031-3C48-4BB4-8F0D-FD43B9859206}" dt="2023-01-16T07:36:58.078" v="42" actId="478"/>
          <ac:spMkLst>
            <pc:docMk/>
            <pc:sldMk cId="4037329247" sldId="261"/>
            <ac:spMk id="3" creationId="{A58184BD-88F1-BA02-40C1-D8403D0EEC0D}"/>
          </ac:spMkLst>
        </pc:spChg>
        <pc:picChg chg="del">
          <ac:chgData name="Alfred Smith" userId="3c60a3631c0db8ad" providerId="LiveId" clId="{A525F031-3C48-4BB4-8F0D-FD43B9859206}" dt="2023-01-16T07:36:30.213" v="33"/>
          <ac:picMkLst>
            <pc:docMk/>
            <pc:sldMk cId="4037329247" sldId="261"/>
            <ac:picMk id="37" creationId="{6C7BD850-0C13-22ED-47DB-AA1B8055E95D}"/>
          </ac:picMkLst>
        </pc:picChg>
      </pc:sldChg>
      <pc:sldChg chg="delSp mod modTransition modAnim">
        <pc:chgData name="Alfred Smith" userId="3c60a3631c0db8ad" providerId="LiveId" clId="{A525F031-3C48-4BB4-8F0D-FD43B9859206}" dt="2023-01-16T07:36:55.573" v="41" actId="478"/>
        <pc:sldMkLst>
          <pc:docMk/>
          <pc:sldMk cId="1909638311" sldId="262"/>
        </pc:sldMkLst>
        <pc:spChg chg="del">
          <ac:chgData name="Alfred Smith" userId="3c60a3631c0db8ad" providerId="LiveId" clId="{A525F031-3C48-4BB4-8F0D-FD43B9859206}" dt="2023-01-16T07:36:55.573" v="41" actId="478"/>
          <ac:spMkLst>
            <pc:docMk/>
            <pc:sldMk cId="1909638311" sldId="262"/>
            <ac:spMk id="3" creationId="{A58184BD-88F1-BA02-40C1-D8403D0EEC0D}"/>
          </ac:spMkLst>
        </pc:spChg>
        <pc:picChg chg="del">
          <ac:chgData name="Alfred Smith" userId="3c60a3631c0db8ad" providerId="LiveId" clId="{A525F031-3C48-4BB4-8F0D-FD43B9859206}" dt="2023-01-16T07:36:30.213" v="33"/>
          <ac:picMkLst>
            <pc:docMk/>
            <pc:sldMk cId="1909638311" sldId="262"/>
            <ac:picMk id="15" creationId="{EBEAC0AF-55E4-9DF1-EC34-55DDD9A03EE7}"/>
          </ac:picMkLst>
        </pc:picChg>
      </pc:sldChg>
      <pc:sldChg chg="delSp mod modTransition modAnim">
        <pc:chgData name="Alfred Smith" userId="3c60a3631c0db8ad" providerId="LiveId" clId="{A525F031-3C48-4BB4-8F0D-FD43B9859206}" dt="2023-01-16T07:36:53.743" v="40" actId="478"/>
        <pc:sldMkLst>
          <pc:docMk/>
          <pc:sldMk cId="641208035" sldId="263"/>
        </pc:sldMkLst>
        <pc:spChg chg="del">
          <ac:chgData name="Alfred Smith" userId="3c60a3631c0db8ad" providerId="LiveId" clId="{A525F031-3C48-4BB4-8F0D-FD43B9859206}" dt="2023-01-16T07:36:53.743" v="40" actId="478"/>
          <ac:spMkLst>
            <pc:docMk/>
            <pc:sldMk cId="641208035" sldId="263"/>
            <ac:spMk id="3" creationId="{A58184BD-88F1-BA02-40C1-D8403D0EEC0D}"/>
          </ac:spMkLst>
        </pc:spChg>
        <pc:picChg chg="del">
          <ac:chgData name="Alfred Smith" userId="3c60a3631c0db8ad" providerId="LiveId" clId="{A525F031-3C48-4BB4-8F0D-FD43B9859206}" dt="2023-01-16T07:36:30.213" v="33"/>
          <ac:picMkLst>
            <pc:docMk/>
            <pc:sldMk cId="641208035" sldId="263"/>
            <ac:picMk id="47" creationId="{44C73DDA-F6CE-96A0-9C19-20F23858DEB2}"/>
          </ac:picMkLst>
        </pc:picChg>
      </pc:sldChg>
      <pc:sldChg chg="delSp mod modTransition modAnim">
        <pc:chgData name="Alfred Smith" userId="3c60a3631c0db8ad" providerId="LiveId" clId="{A525F031-3C48-4BB4-8F0D-FD43B9859206}" dt="2023-01-16T07:36:49.500" v="38" actId="478"/>
        <pc:sldMkLst>
          <pc:docMk/>
          <pc:sldMk cId="250231405" sldId="267"/>
        </pc:sldMkLst>
        <pc:spChg chg="del">
          <ac:chgData name="Alfred Smith" userId="3c60a3631c0db8ad" providerId="LiveId" clId="{A525F031-3C48-4BB4-8F0D-FD43B9859206}" dt="2023-01-16T07:36:49.500" v="38" actId="478"/>
          <ac:spMkLst>
            <pc:docMk/>
            <pc:sldMk cId="250231405" sldId="267"/>
            <ac:spMk id="3" creationId="{A58184BD-88F1-BA02-40C1-D8403D0EEC0D}"/>
          </ac:spMkLst>
        </pc:spChg>
        <pc:picChg chg="del">
          <ac:chgData name="Alfred Smith" userId="3c60a3631c0db8ad" providerId="LiveId" clId="{A525F031-3C48-4BB4-8F0D-FD43B9859206}" dt="2023-01-16T07:36:30.213" v="33"/>
          <ac:picMkLst>
            <pc:docMk/>
            <pc:sldMk cId="250231405" sldId="267"/>
            <ac:picMk id="17" creationId="{94F7429B-D8F7-4147-74D9-34CDCD026C5E}"/>
          </ac:picMkLst>
        </pc:picChg>
      </pc:sldChg>
      <pc:sldChg chg="delSp mod modTransition modAnim">
        <pc:chgData name="Alfred Smith" userId="3c60a3631c0db8ad" providerId="LiveId" clId="{A525F031-3C48-4BB4-8F0D-FD43B9859206}" dt="2023-01-16T07:36:47.585" v="37" actId="478"/>
        <pc:sldMkLst>
          <pc:docMk/>
          <pc:sldMk cId="3557369245" sldId="268"/>
        </pc:sldMkLst>
        <pc:spChg chg="del">
          <ac:chgData name="Alfred Smith" userId="3c60a3631c0db8ad" providerId="LiveId" clId="{A525F031-3C48-4BB4-8F0D-FD43B9859206}" dt="2023-01-16T07:36:47.585" v="37" actId="478"/>
          <ac:spMkLst>
            <pc:docMk/>
            <pc:sldMk cId="3557369245" sldId="268"/>
            <ac:spMk id="3" creationId="{A58184BD-88F1-BA02-40C1-D8403D0EEC0D}"/>
          </ac:spMkLst>
        </pc:spChg>
        <pc:picChg chg="del">
          <ac:chgData name="Alfred Smith" userId="3c60a3631c0db8ad" providerId="LiveId" clId="{A525F031-3C48-4BB4-8F0D-FD43B9859206}" dt="2023-01-16T07:36:30.213" v="33"/>
          <ac:picMkLst>
            <pc:docMk/>
            <pc:sldMk cId="3557369245" sldId="268"/>
            <ac:picMk id="23" creationId="{18D1E966-FC16-01F9-0865-BAD3606BA08C}"/>
          </ac:picMkLst>
        </pc:picChg>
      </pc:sldChg>
      <pc:sldChg chg="delSp mod modTransition modAnim">
        <pc:chgData name="Alfred Smith" userId="3c60a3631c0db8ad" providerId="LiveId" clId="{A525F031-3C48-4BB4-8F0D-FD43B9859206}" dt="2023-01-16T07:36:45.908" v="36" actId="478"/>
        <pc:sldMkLst>
          <pc:docMk/>
          <pc:sldMk cId="1388283621" sldId="269"/>
        </pc:sldMkLst>
        <pc:spChg chg="del">
          <ac:chgData name="Alfred Smith" userId="3c60a3631c0db8ad" providerId="LiveId" clId="{A525F031-3C48-4BB4-8F0D-FD43B9859206}" dt="2023-01-16T07:36:45.908" v="36" actId="478"/>
          <ac:spMkLst>
            <pc:docMk/>
            <pc:sldMk cId="1388283621" sldId="269"/>
            <ac:spMk id="3" creationId="{A58184BD-88F1-BA02-40C1-D8403D0EEC0D}"/>
          </ac:spMkLst>
        </pc:spChg>
        <pc:picChg chg="del">
          <ac:chgData name="Alfred Smith" userId="3c60a3631c0db8ad" providerId="LiveId" clId="{A525F031-3C48-4BB4-8F0D-FD43B9859206}" dt="2023-01-16T07:36:30.213" v="33"/>
          <ac:picMkLst>
            <pc:docMk/>
            <pc:sldMk cId="1388283621" sldId="269"/>
            <ac:picMk id="12" creationId="{A8E38FDB-C7B2-037A-5269-A0C83B4A40BA}"/>
          </ac:picMkLst>
        </pc:picChg>
      </pc:sldChg>
      <pc:sldChg chg="modSp mod modTransition">
        <pc:chgData name="Alfred Smith" userId="3c60a3631c0db8ad" providerId="LiveId" clId="{A525F031-3C48-4BB4-8F0D-FD43B9859206}" dt="2023-01-16T07:36:30.213" v="33"/>
        <pc:sldMkLst>
          <pc:docMk/>
          <pc:sldMk cId="4120481681" sldId="270"/>
        </pc:sldMkLst>
        <pc:spChg chg="mod">
          <ac:chgData name="Alfred Smith" userId="3c60a3631c0db8ad" providerId="LiveId" clId="{A525F031-3C48-4BB4-8F0D-FD43B9859206}" dt="2023-01-16T07:34:31.150" v="19" actId="20577"/>
          <ac:spMkLst>
            <pc:docMk/>
            <pc:sldMk cId="4120481681" sldId="270"/>
            <ac:spMk id="3" creationId="{7BC3F36C-11AD-7BA3-BA2F-E18D14669EAA}"/>
          </ac:spMkLst>
        </pc:spChg>
      </pc:sldChg>
      <pc:sldChg chg="modSp mod modTransition">
        <pc:chgData name="Alfred Smith" userId="3c60a3631c0db8ad" providerId="LiveId" clId="{A525F031-3C48-4BB4-8F0D-FD43B9859206}" dt="2023-01-16T07:36:30.213" v="33"/>
        <pc:sldMkLst>
          <pc:docMk/>
          <pc:sldMk cId="939110669" sldId="271"/>
        </pc:sldMkLst>
        <pc:spChg chg="mod">
          <ac:chgData name="Alfred Smith" userId="3c60a3631c0db8ad" providerId="LiveId" clId="{A525F031-3C48-4BB4-8F0D-FD43B9859206}" dt="2023-01-16T07:34:55.151" v="21" actId="14100"/>
          <ac:spMkLst>
            <pc:docMk/>
            <pc:sldMk cId="939110669" sldId="271"/>
            <ac:spMk id="2" creationId="{F00C1D4B-4819-081C-35DB-E4A5F697374A}"/>
          </ac:spMkLst>
        </pc:spChg>
      </pc:sldChg>
      <pc:sldChg chg="modSp mod modTransition">
        <pc:chgData name="Alfred Smith" userId="3c60a3631c0db8ad" providerId="LiveId" clId="{A525F031-3C48-4BB4-8F0D-FD43B9859206}" dt="2023-01-16T07:36:30.213" v="33"/>
        <pc:sldMkLst>
          <pc:docMk/>
          <pc:sldMk cId="4024569785" sldId="272"/>
        </pc:sldMkLst>
        <pc:spChg chg="mod">
          <ac:chgData name="Alfred Smith" userId="3c60a3631c0db8ad" providerId="LiveId" clId="{A525F031-3C48-4BB4-8F0D-FD43B9859206}" dt="2023-01-16T07:35:02.733" v="23" actId="14100"/>
          <ac:spMkLst>
            <pc:docMk/>
            <pc:sldMk cId="4024569785" sldId="272"/>
            <ac:spMk id="2" creationId="{CC3292C1-328A-104E-2792-B7AE575DD32C}"/>
          </ac:spMkLst>
        </pc:spChg>
      </pc:sldChg>
      <pc:sldChg chg="modSp mod modTransition">
        <pc:chgData name="Alfred Smith" userId="3c60a3631c0db8ad" providerId="LiveId" clId="{A525F031-3C48-4BB4-8F0D-FD43B9859206}" dt="2023-01-16T07:36:30.213" v="33"/>
        <pc:sldMkLst>
          <pc:docMk/>
          <pc:sldMk cId="487179600" sldId="273"/>
        </pc:sldMkLst>
        <pc:spChg chg="mod">
          <ac:chgData name="Alfred Smith" userId="3c60a3631c0db8ad" providerId="LiveId" clId="{A525F031-3C48-4BB4-8F0D-FD43B9859206}" dt="2023-01-16T07:35:08.682" v="25" actId="14100"/>
          <ac:spMkLst>
            <pc:docMk/>
            <pc:sldMk cId="487179600" sldId="273"/>
            <ac:spMk id="2" creationId="{5FED9944-9978-C3D1-5992-B8E1CA0F56F6}"/>
          </ac:spMkLst>
        </pc:spChg>
      </pc:sldChg>
      <pc:sldChg chg="modSp mod modTransition">
        <pc:chgData name="Alfred Smith" userId="3c60a3631c0db8ad" providerId="LiveId" clId="{A525F031-3C48-4BB4-8F0D-FD43B9859206}" dt="2023-01-16T07:36:30.213" v="33"/>
        <pc:sldMkLst>
          <pc:docMk/>
          <pc:sldMk cId="2168401200" sldId="274"/>
        </pc:sldMkLst>
        <pc:spChg chg="mod">
          <ac:chgData name="Alfred Smith" userId="3c60a3631c0db8ad" providerId="LiveId" clId="{A525F031-3C48-4BB4-8F0D-FD43B9859206}" dt="2023-01-16T07:35:18.430" v="27" actId="14100"/>
          <ac:spMkLst>
            <pc:docMk/>
            <pc:sldMk cId="2168401200" sldId="274"/>
            <ac:spMk id="2" creationId="{3F2FB35B-BF4B-43A9-A763-D8201D1ED452}"/>
          </ac:spMkLst>
        </pc:spChg>
      </pc:sldChg>
      <pc:sldChg chg="modSp mod modTransition">
        <pc:chgData name="Alfred Smith" userId="3c60a3631c0db8ad" providerId="LiveId" clId="{A525F031-3C48-4BB4-8F0D-FD43B9859206}" dt="2023-01-16T07:36:30.213" v="33"/>
        <pc:sldMkLst>
          <pc:docMk/>
          <pc:sldMk cId="1504117880" sldId="278"/>
        </pc:sldMkLst>
        <pc:spChg chg="mod">
          <ac:chgData name="Alfred Smith" userId="3c60a3631c0db8ad" providerId="LiveId" clId="{A525F031-3C48-4BB4-8F0D-FD43B9859206}" dt="2023-01-16T07:36:02.613" v="28"/>
          <ac:spMkLst>
            <pc:docMk/>
            <pc:sldMk cId="1504117880" sldId="278"/>
            <ac:spMk id="2" creationId="{CA31437C-473D-2064-06D3-287B0AD26274}"/>
          </ac:spMkLst>
        </pc:spChg>
      </pc:sldChg>
      <pc:sldChg chg="modSp mod modTransition">
        <pc:chgData name="Alfred Smith" userId="3c60a3631c0db8ad" providerId="LiveId" clId="{A525F031-3C48-4BB4-8F0D-FD43B9859206}" dt="2023-01-16T07:36:30.213" v="33"/>
        <pc:sldMkLst>
          <pc:docMk/>
          <pc:sldMk cId="2351986322" sldId="279"/>
        </pc:sldMkLst>
        <pc:spChg chg="mod">
          <ac:chgData name="Alfred Smith" userId="3c60a3631c0db8ad" providerId="LiveId" clId="{A525F031-3C48-4BB4-8F0D-FD43B9859206}" dt="2023-01-16T07:36:05.822" v="29"/>
          <ac:spMkLst>
            <pc:docMk/>
            <pc:sldMk cId="2351986322" sldId="279"/>
            <ac:spMk id="2" creationId="{FBE4D7A6-FCCF-3FE3-A5DF-82438E1CBF5F}"/>
          </ac:spMkLst>
        </pc:spChg>
      </pc:sldChg>
      <pc:sldChg chg="modSp mod modTransition">
        <pc:chgData name="Alfred Smith" userId="3c60a3631c0db8ad" providerId="LiveId" clId="{A525F031-3C48-4BB4-8F0D-FD43B9859206}" dt="2023-01-16T07:36:30.213" v="33"/>
        <pc:sldMkLst>
          <pc:docMk/>
          <pc:sldMk cId="2009450323" sldId="280"/>
        </pc:sldMkLst>
        <pc:spChg chg="mod">
          <ac:chgData name="Alfred Smith" userId="3c60a3631c0db8ad" providerId="LiveId" clId="{A525F031-3C48-4BB4-8F0D-FD43B9859206}" dt="2023-01-16T07:36:09.268" v="30"/>
          <ac:spMkLst>
            <pc:docMk/>
            <pc:sldMk cId="2009450323" sldId="280"/>
            <ac:spMk id="2" creationId="{9451829B-C598-F3A7-E634-74D0BF97E2B9}"/>
          </ac:spMkLst>
        </pc:spChg>
      </pc:sldChg>
      <pc:sldChg chg="delSp mod modTransition modAnim">
        <pc:chgData name="Alfred Smith" userId="3c60a3631c0db8ad" providerId="LiveId" clId="{A525F031-3C48-4BB4-8F0D-FD43B9859206}" dt="2023-01-16T07:36:44.166" v="35" actId="478"/>
        <pc:sldMkLst>
          <pc:docMk/>
          <pc:sldMk cId="1922139011" sldId="281"/>
        </pc:sldMkLst>
        <pc:spChg chg="del">
          <ac:chgData name="Alfred Smith" userId="3c60a3631c0db8ad" providerId="LiveId" clId="{A525F031-3C48-4BB4-8F0D-FD43B9859206}" dt="2023-01-16T07:36:44.166" v="35" actId="478"/>
          <ac:spMkLst>
            <pc:docMk/>
            <pc:sldMk cId="1922139011" sldId="281"/>
            <ac:spMk id="3" creationId="{A58184BD-88F1-BA02-40C1-D8403D0EEC0D}"/>
          </ac:spMkLst>
        </pc:spChg>
        <pc:picChg chg="del">
          <ac:chgData name="Alfred Smith" userId="3c60a3631c0db8ad" providerId="LiveId" clId="{A525F031-3C48-4BB4-8F0D-FD43B9859206}" dt="2023-01-16T07:36:30.213" v="33"/>
          <ac:picMkLst>
            <pc:docMk/>
            <pc:sldMk cId="1922139011" sldId="281"/>
            <ac:picMk id="9" creationId="{F12318B4-2F38-E489-4EEC-2B334A8A862E}"/>
          </ac:picMkLst>
        </pc:picChg>
      </pc:sldChg>
      <pc:sldChg chg="modSp mod modTransition">
        <pc:chgData name="Alfred Smith" userId="3c60a3631c0db8ad" providerId="LiveId" clId="{A525F031-3C48-4BB4-8F0D-FD43B9859206}" dt="2023-01-16T07:36:30.213" v="33"/>
        <pc:sldMkLst>
          <pc:docMk/>
          <pc:sldMk cId="1126511635" sldId="282"/>
        </pc:sldMkLst>
        <pc:spChg chg="mod">
          <ac:chgData name="Alfred Smith" userId="3c60a3631c0db8ad" providerId="LiveId" clId="{A525F031-3C48-4BB4-8F0D-FD43B9859206}" dt="2023-01-16T07:36:12.461" v="31"/>
          <ac:spMkLst>
            <pc:docMk/>
            <pc:sldMk cId="1126511635" sldId="282"/>
            <ac:spMk id="2" creationId="{0E4B8EC1-74A1-0D20-DB60-CF36B6D277D7}"/>
          </ac:spMkLst>
        </pc:spChg>
      </pc:sldChg>
      <pc:sldChg chg="delSp mod modTransition modAnim">
        <pc:chgData name="Alfred Smith" userId="3c60a3631c0db8ad" providerId="LiveId" clId="{A525F031-3C48-4BB4-8F0D-FD43B9859206}" dt="2023-01-16T07:36:41.998" v="34" actId="478"/>
        <pc:sldMkLst>
          <pc:docMk/>
          <pc:sldMk cId="3166251957" sldId="283"/>
        </pc:sldMkLst>
        <pc:spChg chg="del">
          <ac:chgData name="Alfred Smith" userId="3c60a3631c0db8ad" providerId="LiveId" clId="{A525F031-3C48-4BB4-8F0D-FD43B9859206}" dt="2023-01-16T07:36:41.998" v="34" actId="478"/>
          <ac:spMkLst>
            <pc:docMk/>
            <pc:sldMk cId="3166251957" sldId="283"/>
            <ac:spMk id="3" creationId="{A58184BD-88F1-BA02-40C1-D8403D0EEC0D}"/>
          </ac:spMkLst>
        </pc:spChg>
        <pc:picChg chg="del">
          <ac:chgData name="Alfred Smith" userId="3c60a3631c0db8ad" providerId="LiveId" clId="{A525F031-3C48-4BB4-8F0D-FD43B9859206}" dt="2023-01-16T07:36:30.213" v="33"/>
          <ac:picMkLst>
            <pc:docMk/>
            <pc:sldMk cId="3166251957" sldId="283"/>
            <ac:picMk id="13" creationId="{9D767F8E-0B92-3845-FC5A-0E8D162B8BDE}"/>
          </ac:picMkLst>
        </pc:picChg>
      </pc:sldChg>
      <pc:sldChg chg="modSp mod modTransition">
        <pc:chgData name="Alfred Smith" userId="3c60a3631c0db8ad" providerId="LiveId" clId="{A525F031-3C48-4BB4-8F0D-FD43B9859206}" dt="2023-01-16T07:36:30.213" v="33"/>
        <pc:sldMkLst>
          <pc:docMk/>
          <pc:sldMk cId="3922583308" sldId="284"/>
        </pc:sldMkLst>
        <pc:spChg chg="mod">
          <ac:chgData name="Alfred Smith" userId="3c60a3631c0db8ad" providerId="LiveId" clId="{A525F031-3C48-4BB4-8F0D-FD43B9859206}" dt="2023-01-16T07:36:18.196" v="32"/>
          <ac:spMkLst>
            <pc:docMk/>
            <pc:sldMk cId="3922583308" sldId="284"/>
            <ac:spMk id="2" creationId="{D146F5CB-EA9B-C530-41B0-5E2445434BBE}"/>
          </ac:spMkLst>
        </pc:spChg>
      </pc:sldChg>
      <pc:sldChg chg="delSp mod modTransition modAnim">
        <pc:chgData name="Alfred Smith" userId="3c60a3631c0db8ad" providerId="LiveId" clId="{A525F031-3C48-4BB4-8F0D-FD43B9859206}" dt="2023-01-16T07:36:51.489" v="39" actId="478"/>
        <pc:sldMkLst>
          <pc:docMk/>
          <pc:sldMk cId="3415668318" sldId="285"/>
        </pc:sldMkLst>
        <pc:spChg chg="del">
          <ac:chgData name="Alfred Smith" userId="3c60a3631c0db8ad" providerId="LiveId" clId="{A525F031-3C48-4BB4-8F0D-FD43B9859206}" dt="2023-01-16T07:36:51.489" v="39" actId="478"/>
          <ac:spMkLst>
            <pc:docMk/>
            <pc:sldMk cId="3415668318" sldId="285"/>
            <ac:spMk id="3" creationId="{A58184BD-88F1-BA02-40C1-D8403D0EEC0D}"/>
          </ac:spMkLst>
        </pc:spChg>
        <pc:picChg chg="del">
          <ac:chgData name="Alfred Smith" userId="3c60a3631c0db8ad" providerId="LiveId" clId="{A525F031-3C48-4BB4-8F0D-FD43B9859206}" dt="2023-01-16T07:36:30.213" v="33"/>
          <ac:picMkLst>
            <pc:docMk/>
            <pc:sldMk cId="3415668318" sldId="285"/>
            <ac:picMk id="16" creationId="{C37960B5-E053-786E-3FF8-4CA94D8E265F}"/>
          </ac:picMkLst>
        </pc:picChg>
      </pc:sldChg>
      <pc:sldChg chg="modTransition">
        <pc:chgData name="Alfred Smith" userId="3c60a3631c0db8ad" providerId="LiveId" clId="{A525F031-3C48-4BB4-8F0D-FD43B9859206}" dt="2023-01-16T07:36:30.213" v="33"/>
        <pc:sldMkLst>
          <pc:docMk/>
          <pc:sldMk cId="3955345143" sldId="286"/>
        </pc:sldMkLst>
      </pc:sldChg>
    </pc:docChg>
  </pc:docChgLst>
  <pc:docChgLst>
    <pc:chgData name="Alfred Smith" userId="3c60a3631c0db8ad" providerId="LiveId" clId="{FD3DC866-527E-4C5A-A0FC-5340CD2A5894}"/>
    <pc:docChg chg="modSld">
      <pc:chgData name="Alfred Smith" userId="3c60a3631c0db8ad" providerId="LiveId" clId="{FD3DC866-527E-4C5A-A0FC-5340CD2A5894}" dt="2023-01-25T14:50:09.530" v="0"/>
      <pc:docMkLst>
        <pc:docMk/>
      </pc:docMkLst>
      <pc:sldChg chg="modSp mod">
        <pc:chgData name="Alfred Smith" userId="3c60a3631c0db8ad" providerId="LiveId" clId="{FD3DC866-527E-4C5A-A0FC-5340CD2A5894}" dt="2023-01-25T14:50:09.530" v="0"/>
        <pc:sldMkLst>
          <pc:docMk/>
          <pc:sldMk cId="1499918570" sldId="257"/>
        </pc:sldMkLst>
        <pc:spChg chg="mod">
          <ac:chgData name="Alfred Smith" userId="3c60a3631c0db8ad" providerId="LiveId" clId="{FD3DC866-527E-4C5A-A0FC-5340CD2A5894}" dt="2023-01-25T14:50:09.530"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6BEC49AA-5A51-9D25-4A46-B4F061F88F6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566"/>
    </mc:Choice>
    <mc:Fallback xmlns="">
      <p:transition spd="slow" advTm="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B715-D47B-A768-FCE5-55A999BDCDE1}"/>
              </a:ext>
            </a:extLst>
          </p:cNvPr>
          <p:cNvPicPr>
            <a:picLocks noChangeAspect="1"/>
          </p:cNvPicPr>
          <p:nvPr/>
        </p:nvPicPr>
        <p:blipFill>
          <a:blip r:embed="rId2"/>
          <a:stretch>
            <a:fillRect/>
          </a:stretch>
        </p:blipFill>
        <p:spPr>
          <a:xfrm>
            <a:off x="0" y="0"/>
            <a:ext cx="12834257" cy="6858000"/>
          </a:xfrm>
          <a:prstGeom prst="rect">
            <a:avLst/>
          </a:prstGeom>
        </p:spPr>
      </p:pic>
      <p:sp>
        <p:nvSpPr>
          <p:cNvPr id="3" name="TextBox 2">
            <a:extLst>
              <a:ext uri="{FF2B5EF4-FFF2-40B4-BE49-F238E27FC236}">
                <a16:creationId xmlns:a16="http://schemas.microsoft.com/office/drawing/2014/main" id="{44700A6A-2E96-287A-D2B1-CAF28E32ABE3}"/>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17:2</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“But so that we may not offend them, go to the sea, cast a hook, and take the first fish you catch. When you open its mouth, you will find a four-drachma coin. Take it and give it to them for My tax and yours.”</a:t>
            </a:r>
            <a:endParaRPr lang="en-IN" sz="3600" dirty="0"/>
          </a:p>
        </p:txBody>
      </p:sp>
      <p:sp>
        <p:nvSpPr>
          <p:cNvPr id="2" name="TextBox 1">
            <a:extLst>
              <a:ext uri="{FF2B5EF4-FFF2-40B4-BE49-F238E27FC236}">
                <a16:creationId xmlns:a16="http://schemas.microsoft.com/office/drawing/2014/main" id="{0D4D43E4-82E0-A923-7682-DA9F121BF69E}"/>
              </a:ext>
            </a:extLst>
          </p:cNvPr>
          <p:cNvSpPr txBox="1"/>
          <p:nvPr/>
        </p:nvSpPr>
        <p:spPr>
          <a:xfrm>
            <a:off x="6373091" y="149949"/>
            <a:ext cx="5818909"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फिर भी हम उन्हें ठोकर न खिलाएँ, तू झील के किनारे जाकर बंसी डाल, और जो मछली पहले निकले, उसे ले; तो तुझे उसका मुँह खोलने पर एक सिक्का मिलेगा, उसी को लेकर मेरे और अपने बदले उन्हें दे देना।”</a:t>
            </a:r>
            <a:endParaRPr lang="en-IN" sz="3600" dirty="0"/>
          </a:p>
        </p:txBody>
      </p:sp>
      <p:pic>
        <p:nvPicPr>
          <p:cNvPr id="11" name="Audio 10">
            <a:hlinkClick r:id="" action="ppaction://media"/>
            <a:extLst>
              <a:ext uri="{FF2B5EF4-FFF2-40B4-BE49-F238E27FC236}">
                <a16:creationId xmlns:a16="http://schemas.microsoft.com/office/drawing/2014/main" id="{8C206F6E-32DC-9BAC-F1C0-31DB56589F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0242"/>
    </mc:Choice>
    <mc:Fallback xmlns="">
      <p:transition spd="slow" advTm="2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
        <p:nvSpPr>
          <p:cNvPr id="4" name="TextBox 3">
            <a:extLst>
              <a:ext uri="{FF2B5EF4-FFF2-40B4-BE49-F238E27FC236}">
                <a16:creationId xmlns:a16="http://schemas.microsoft.com/office/drawing/2014/main" id="{C1796146-F376-D1DF-E2F1-16EE6FE3981E}"/>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17:2</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200" dirty="0"/>
              <a:t>It happened just like this</a:t>
            </a:r>
          </a:p>
        </p:txBody>
      </p:sp>
      <p:sp>
        <p:nvSpPr>
          <p:cNvPr id="2" name="TextBox 1">
            <a:extLst>
              <a:ext uri="{FF2B5EF4-FFF2-40B4-BE49-F238E27FC236}">
                <a16:creationId xmlns:a16="http://schemas.microsoft.com/office/drawing/2014/main" id="{46FFFD6E-E451-AFDE-CE05-E90E3E70D58F}"/>
              </a:ext>
            </a:extLst>
          </p:cNvPr>
          <p:cNvSpPr txBox="1"/>
          <p:nvPr/>
        </p:nvSpPr>
        <p:spPr>
          <a:xfrm>
            <a:off x="6373091" y="149949"/>
            <a:ext cx="5818909" cy="6558102"/>
          </a:xfrm>
          <a:prstGeom prst="rect">
            <a:avLst/>
          </a:prstGeom>
          <a:noFill/>
        </p:spPr>
        <p:txBody>
          <a:bodyPr wrap="square" rtlCol="0">
            <a:noAutofit/>
          </a:bodyPr>
          <a:lstStyle/>
          <a:p>
            <a:r>
              <a:rPr lang="hi-IN" sz="3200"/>
              <a:t>ऐसा ही हुआ</a:t>
            </a:r>
            <a:endParaRPr lang="en-IN" sz="3200" dirty="0"/>
          </a:p>
        </p:txBody>
      </p:sp>
      <p:pic>
        <p:nvPicPr>
          <p:cNvPr id="19" name="Audio 18">
            <a:hlinkClick r:id="" action="ppaction://media"/>
            <a:extLst>
              <a:ext uri="{FF2B5EF4-FFF2-40B4-BE49-F238E27FC236}">
                <a16:creationId xmlns:a16="http://schemas.microsoft.com/office/drawing/2014/main" id="{8840332B-EBFC-0125-028D-7EDD412AB8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5668318"/>
      </p:ext>
    </p:extLst>
  </p:cSld>
  <p:clrMapOvr>
    <a:masterClrMapping/>
  </p:clrMapOvr>
  <mc:AlternateContent xmlns:mc="http://schemas.openxmlformats.org/markup-compatibility/2006" xmlns:p14="http://schemas.microsoft.com/office/powerpoint/2010/main">
    <mc:Choice Requires="p14">
      <p:transition spd="slow" p14:dur="2000" advTm="2125"/>
    </mc:Choice>
    <mc:Fallback xmlns="">
      <p:transition spd="slow" advTm="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Tree>
    <p:extLst>
      <p:ext uri="{BB962C8B-B14F-4D97-AF65-F5344CB8AC3E}">
        <p14:creationId xmlns:p14="http://schemas.microsoft.com/office/powerpoint/2010/main" val="395534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Mark 9:33</a:t>
            </a:r>
          </a:p>
          <a:p>
            <a:r>
              <a:rPr lang="en-US" sz="3600" b="0" i="0" dirty="0">
                <a:solidFill>
                  <a:srgbClr val="121212"/>
                </a:solidFill>
                <a:effectLst/>
                <a:latin typeface="Inter" panose="020B0502030000000004" pitchFamily="34" charset="0"/>
              </a:rPr>
              <a:t>Then they came to Capernaum. While Jesus was in the house, He asked them, “What were you discussing on the way?” </a:t>
            </a:r>
            <a:endParaRPr lang="en-IN" sz="3600" dirty="0"/>
          </a:p>
        </p:txBody>
      </p:sp>
      <p:sp>
        <p:nvSpPr>
          <p:cNvPr id="2" name="TextBox 1">
            <a:extLst>
              <a:ext uri="{FF2B5EF4-FFF2-40B4-BE49-F238E27FC236}">
                <a16:creationId xmlns:a16="http://schemas.microsoft.com/office/drawing/2014/main" id="{7BF36B39-AD2D-994C-6624-E35C4BFD32F6}"/>
              </a:ext>
            </a:extLst>
          </p:cNvPr>
          <p:cNvSpPr txBox="1"/>
          <p:nvPr/>
        </p:nvSpPr>
        <p:spPr>
          <a:xfrm>
            <a:off x="6373091" y="149949"/>
            <a:ext cx="5818909" cy="6558102"/>
          </a:xfrm>
          <a:prstGeom prst="rect">
            <a:avLst/>
          </a:prstGeom>
          <a:noFill/>
        </p:spPr>
        <p:txBody>
          <a:bodyPr wrap="square" rtlCol="0">
            <a:noAutofit/>
          </a:bodyPr>
          <a:lstStyle/>
          <a:p>
            <a:r>
              <a:rPr lang="hi-IN" sz="3600" dirty="0">
                <a:solidFill>
                  <a:schemeClr val="bg1">
                    <a:lumMod val="50000"/>
                  </a:schemeClr>
                </a:solidFill>
              </a:rPr>
              <a:t>मरकुस 9:33</a:t>
            </a:r>
            <a:endParaRPr lang="en-US" sz="3600" dirty="0">
              <a:solidFill>
                <a:schemeClr val="bg1">
                  <a:lumMod val="50000"/>
                </a:schemeClr>
              </a:solidFill>
            </a:endParaRPr>
          </a:p>
          <a:p>
            <a:r>
              <a:rPr lang="hi-IN" sz="3600" b="0" i="0" dirty="0">
                <a:solidFill>
                  <a:srgbClr val="121212"/>
                </a:solidFill>
                <a:effectLst/>
                <a:latin typeface="Inter" panose="020B0502030000000004" pitchFamily="34" charset="0"/>
              </a:rPr>
              <a:t>फिर वे कफरनहूम में आए; और घर में आकर उसने उनसे पूछा, “रास्ते में तुम किस बात पर विवाद कर रहे थे?”</a:t>
            </a:r>
            <a:endParaRPr lang="en-IN" sz="3600" dirty="0"/>
          </a:p>
        </p:txBody>
      </p:sp>
      <p:pic>
        <p:nvPicPr>
          <p:cNvPr id="22" name="Audio 21">
            <a:hlinkClick r:id="" action="ppaction://media"/>
            <a:extLst>
              <a:ext uri="{FF2B5EF4-FFF2-40B4-BE49-F238E27FC236}">
                <a16:creationId xmlns:a16="http://schemas.microsoft.com/office/drawing/2014/main" id="{642E0C7D-E03E-0F64-6B57-63EF5DA5D1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231405"/>
      </p:ext>
    </p:extLst>
  </p:cSld>
  <p:clrMapOvr>
    <a:masterClrMapping/>
  </p:clrMapOvr>
  <mc:AlternateContent xmlns:mc="http://schemas.openxmlformats.org/markup-compatibility/2006" xmlns:p14="http://schemas.microsoft.com/office/powerpoint/2010/main">
    <mc:Choice Requires="p14">
      <p:transition spd="slow" p14:dur="2000" advTm="9968"/>
    </mc:Choice>
    <mc:Fallback xmlns="">
      <p:transition spd="slow" advTm="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21E41-8A8E-E87A-D79C-C68DF4DD0476}"/>
              </a:ext>
            </a:extLst>
          </p:cNvPr>
          <p:cNvPicPr>
            <a:picLocks noChangeAspect="1"/>
          </p:cNvPicPr>
          <p:nvPr/>
        </p:nvPicPr>
        <p:blipFill>
          <a:blip r:embed="rId2"/>
          <a:stretch>
            <a:fillRect/>
          </a:stretch>
        </p:blipFill>
        <p:spPr>
          <a:xfrm>
            <a:off x="0" y="1"/>
            <a:ext cx="12534644" cy="6858000"/>
          </a:xfrm>
          <a:prstGeom prst="rect">
            <a:avLst/>
          </a:prstGeom>
        </p:spPr>
      </p:pic>
      <p:sp>
        <p:nvSpPr>
          <p:cNvPr id="4" name="TextBox 3">
            <a:extLst>
              <a:ext uri="{FF2B5EF4-FFF2-40B4-BE49-F238E27FC236}">
                <a16:creationId xmlns:a16="http://schemas.microsoft.com/office/drawing/2014/main" id="{11FA1D32-0C30-A5BA-A6D5-F9DC864D9867}"/>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17:</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411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But they were silent, for on the way they had been arguing about which of them was the greatest.</a:t>
            </a:r>
            <a:endParaRPr lang="en-IN" sz="4000" dirty="0"/>
          </a:p>
        </p:txBody>
      </p:sp>
      <p:sp>
        <p:nvSpPr>
          <p:cNvPr id="2" name="TextBox 1">
            <a:extLst>
              <a:ext uri="{FF2B5EF4-FFF2-40B4-BE49-F238E27FC236}">
                <a16:creationId xmlns:a16="http://schemas.microsoft.com/office/drawing/2014/main" id="{EDC52F31-5707-C645-8B30-9E2B80CDBBAF}"/>
              </a:ext>
            </a:extLst>
          </p:cNvPr>
          <p:cNvSpPr txBox="1"/>
          <p:nvPr/>
        </p:nvSpPr>
        <p:spPr>
          <a:xfrm>
            <a:off x="6373091" y="149949"/>
            <a:ext cx="5818909"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121212"/>
                </a:solidFill>
                <a:effectLst/>
                <a:latin typeface="Inter" panose="020B0502030000000004" pitchFamily="34" charset="0"/>
              </a:rPr>
              <a:t>वे चुप रहे क्योंकि, मार्ग में उन्होंने आपस में यह वाद-विवाद किया था, कि हम में से बड़ा कौन है?</a:t>
            </a:r>
            <a:endParaRPr lang="en-IN" sz="3600" dirty="0"/>
          </a:p>
        </p:txBody>
      </p:sp>
      <p:pic>
        <p:nvPicPr>
          <p:cNvPr id="10" name="Audio 9">
            <a:hlinkClick r:id="" action="ppaction://media"/>
            <a:extLst>
              <a:ext uri="{FF2B5EF4-FFF2-40B4-BE49-F238E27FC236}">
                <a16:creationId xmlns:a16="http://schemas.microsoft.com/office/drawing/2014/main" id="{633D79F8-3BBF-865B-8E16-C83A8D39A1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7369245"/>
      </p:ext>
    </p:extLst>
  </p:cSld>
  <p:clrMapOvr>
    <a:masterClrMapping/>
  </p:clrMapOvr>
  <mc:AlternateContent xmlns:mc="http://schemas.openxmlformats.org/markup-compatibility/2006" xmlns:p14="http://schemas.microsoft.com/office/powerpoint/2010/main">
    <mc:Choice Requires="p14">
      <p:transition spd="slow" p14:dur="2000" advTm="7635"/>
    </mc:Choice>
    <mc:Fallback xmlns="">
      <p:transition spd="slow" advTm="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A94E3-269A-0273-68EB-B3ABD671D3F2}"/>
              </a:ext>
            </a:extLst>
          </p:cNvPr>
          <p:cNvPicPr>
            <a:picLocks noChangeAspect="1"/>
          </p:cNvPicPr>
          <p:nvPr/>
        </p:nvPicPr>
        <p:blipFill>
          <a:blip r:embed="rId2"/>
          <a:stretch>
            <a:fillRect/>
          </a:stretch>
        </p:blipFill>
        <p:spPr>
          <a:xfrm>
            <a:off x="-44551" y="0"/>
            <a:ext cx="12236552" cy="6858000"/>
          </a:xfrm>
          <a:prstGeom prst="rect">
            <a:avLst/>
          </a:prstGeom>
        </p:spPr>
      </p:pic>
      <p:sp>
        <p:nvSpPr>
          <p:cNvPr id="4" name="TextBox 3">
            <a:extLst>
              <a:ext uri="{FF2B5EF4-FFF2-40B4-BE49-F238E27FC236}">
                <a16:creationId xmlns:a16="http://schemas.microsoft.com/office/drawing/2014/main" id="{A8B20C38-424B-8B14-60C5-D9CF78623FF0}"/>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5198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Sitting down, Jesus called the Twelve and said, “If anyone wants to be first, he must be the last of all and the servant of all.”</a:t>
            </a:r>
            <a:endParaRPr lang="en-IN" sz="3600" dirty="0"/>
          </a:p>
        </p:txBody>
      </p:sp>
      <p:sp>
        <p:nvSpPr>
          <p:cNvPr id="2" name="TextBox 1">
            <a:extLst>
              <a:ext uri="{FF2B5EF4-FFF2-40B4-BE49-F238E27FC236}">
                <a16:creationId xmlns:a16="http://schemas.microsoft.com/office/drawing/2014/main" id="{593A8A25-5740-7837-8CD3-8B042C4C0B2C}"/>
              </a:ext>
            </a:extLst>
          </p:cNvPr>
          <p:cNvSpPr txBox="1"/>
          <p:nvPr/>
        </p:nvSpPr>
        <p:spPr>
          <a:xfrm>
            <a:off x="6373091" y="149949"/>
            <a:ext cx="5818909"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121212"/>
                </a:solidFill>
                <a:effectLst/>
                <a:latin typeface="Inter" panose="020B0502030000000004" pitchFamily="34" charset="0"/>
              </a:rPr>
              <a:t>तब उसने बैठकर बारहों को बुलाया, और उनसे कहा, “यदि कोई बड़ा होना चाहे, तो सबसे छोटा और सब का सेवक बने।”</a:t>
            </a:r>
            <a:endParaRPr lang="en-IN" sz="3600" dirty="0"/>
          </a:p>
        </p:txBody>
      </p:sp>
      <p:pic>
        <p:nvPicPr>
          <p:cNvPr id="14" name="Audio 13">
            <a:hlinkClick r:id="" action="ppaction://media"/>
            <a:extLst>
              <a:ext uri="{FF2B5EF4-FFF2-40B4-BE49-F238E27FC236}">
                <a16:creationId xmlns:a16="http://schemas.microsoft.com/office/drawing/2014/main" id="{C75F42C2-056F-EBCF-421E-78E9C6A02D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8283621"/>
      </p:ext>
    </p:extLst>
  </p:cSld>
  <p:clrMapOvr>
    <a:masterClrMapping/>
  </p:clrMapOvr>
  <mc:AlternateContent xmlns:mc="http://schemas.openxmlformats.org/markup-compatibility/2006" xmlns:p14="http://schemas.microsoft.com/office/powerpoint/2010/main">
    <mc:Choice Requires="p14">
      <p:transition spd="slow" p14:dur="2000" advTm="13216"/>
    </mc:Choice>
    <mc:Fallback xmlns="">
      <p:transition spd="slow" advTm="1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EEB75-13F8-FC8E-2DFB-8360EBD41750}"/>
              </a:ext>
            </a:extLst>
          </p:cNvPr>
          <p:cNvPicPr>
            <a:picLocks noChangeAspect="1"/>
          </p:cNvPicPr>
          <p:nvPr/>
        </p:nvPicPr>
        <p:blipFill>
          <a:blip r:embed="rId2"/>
          <a:stretch>
            <a:fillRect/>
          </a:stretch>
        </p:blipFill>
        <p:spPr>
          <a:xfrm>
            <a:off x="-1" y="0"/>
            <a:ext cx="12440231" cy="6858000"/>
          </a:xfrm>
          <a:prstGeom prst="rect">
            <a:avLst/>
          </a:prstGeom>
        </p:spPr>
      </p:pic>
      <p:sp>
        <p:nvSpPr>
          <p:cNvPr id="5" name="TextBox 4">
            <a:extLst>
              <a:ext uri="{FF2B5EF4-FFF2-40B4-BE49-F238E27FC236}">
                <a16:creationId xmlns:a16="http://schemas.microsoft.com/office/drawing/2014/main" id="{4A1BAF2F-7878-F30D-875C-10D16AE307C6}"/>
              </a:ext>
            </a:extLst>
          </p:cNvPr>
          <p:cNvSpPr txBox="1"/>
          <p:nvPr/>
        </p:nvSpPr>
        <p:spPr>
          <a:xfrm>
            <a:off x="481263" y="326676"/>
            <a:ext cx="8771919" cy="3262746"/>
          </a:xfrm>
          <a:prstGeom prst="rect">
            <a:avLst/>
          </a:prstGeom>
          <a:noFill/>
        </p:spPr>
        <p:txBody>
          <a:bodyPr wrap="square" rtlCol="0">
            <a:noAutofit/>
          </a:bodyPr>
          <a:lstStyle/>
          <a:p>
            <a:r>
              <a:rPr lang="hi-IN" sz="4400" dirty="0">
                <a:solidFill>
                  <a:schemeClr val="bg1"/>
                </a:solidFill>
              </a:rPr>
              <a:t>यीशु का कर चुकाना और इस बात को बताना, सबसे बड़ा कौन –</a:t>
            </a:r>
            <a:endParaRPr lang="en-US" sz="4400" dirty="0">
              <a:solidFill>
                <a:schemeClr val="bg1"/>
              </a:solidFill>
            </a:endParaRPr>
          </a:p>
          <a:p>
            <a:r>
              <a:rPr lang="hi-IN" sz="4400" dirty="0">
                <a:solidFill>
                  <a:schemeClr val="bg1"/>
                </a:solidFill>
              </a:rPr>
              <a:t>मत्ती 17:24-27, मरकुस 9:33-40</a:t>
            </a:r>
            <a:endParaRPr lang="en-IN" sz="4400" dirty="0">
              <a:solidFill>
                <a:schemeClr val="bg1"/>
              </a:solidFill>
            </a:endParaRPr>
          </a:p>
        </p:txBody>
      </p:sp>
      <p:sp>
        <p:nvSpPr>
          <p:cNvPr id="2" name="TextBox 1">
            <a:extLst>
              <a:ext uri="{FF2B5EF4-FFF2-40B4-BE49-F238E27FC236}">
                <a16:creationId xmlns:a16="http://schemas.microsoft.com/office/drawing/2014/main" id="{B839838E-5B7C-D024-DC61-B98D0932477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23A52-F0E8-F8EB-DEBB-1FDACF7A84FA}"/>
              </a:ext>
            </a:extLst>
          </p:cNvPr>
          <p:cNvPicPr>
            <a:picLocks noChangeAspect="1"/>
          </p:cNvPicPr>
          <p:nvPr/>
        </p:nvPicPr>
        <p:blipFill>
          <a:blip r:embed="rId2"/>
          <a:stretch>
            <a:fillRect/>
          </a:stretch>
        </p:blipFill>
        <p:spPr>
          <a:xfrm>
            <a:off x="0" y="-139485"/>
            <a:ext cx="12245599" cy="6997485"/>
          </a:xfrm>
          <a:prstGeom prst="rect">
            <a:avLst/>
          </a:prstGeom>
        </p:spPr>
      </p:pic>
      <p:sp>
        <p:nvSpPr>
          <p:cNvPr id="5" name="TextBox 4">
            <a:extLst>
              <a:ext uri="{FF2B5EF4-FFF2-40B4-BE49-F238E27FC236}">
                <a16:creationId xmlns:a16="http://schemas.microsoft.com/office/drawing/2014/main" id="{275AD6AE-01BC-4A06-116B-F0E18C45F75A}"/>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45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36</a:t>
            </a:r>
            <a:r>
              <a:rPr lang="en-US" sz="4000" b="0" i="0">
                <a:solidFill>
                  <a:srgbClr val="121212"/>
                </a:solidFill>
                <a:effectLst/>
                <a:latin typeface="Inter" panose="020B0502030000000004" pitchFamily="34" charset="0"/>
              </a:rPr>
              <a:t>Then He had a little child stand among them. Taking the child in His arms, He said to them,</a:t>
            </a:r>
            <a:endParaRPr lang="en-IN" sz="4000" dirty="0"/>
          </a:p>
        </p:txBody>
      </p:sp>
      <p:sp>
        <p:nvSpPr>
          <p:cNvPr id="2" name="TextBox 1">
            <a:extLst>
              <a:ext uri="{FF2B5EF4-FFF2-40B4-BE49-F238E27FC236}">
                <a16:creationId xmlns:a16="http://schemas.microsoft.com/office/drawing/2014/main" id="{5C8288E9-6C01-5AB7-057D-ABC56383BE5B}"/>
              </a:ext>
            </a:extLst>
          </p:cNvPr>
          <p:cNvSpPr txBox="1"/>
          <p:nvPr/>
        </p:nvSpPr>
        <p:spPr>
          <a:xfrm>
            <a:off x="6373091" y="149949"/>
            <a:ext cx="5818909" cy="6558102"/>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36</a:t>
            </a:r>
            <a:r>
              <a:rPr lang="hi-IN" sz="4000" b="0" i="0" dirty="0">
                <a:solidFill>
                  <a:srgbClr val="121212"/>
                </a:solidFill>
                <a:effectLst/>
                <a:latin typeface="Inter" panose="020B0502030000000004" pitchFamily="34" charset="0"/>
              </a:rPr>
              <a:t>और उसने एक बालक को लेकर उनके बीच में खड़ा किया, और उसको गोद में लेकर उनसे कहा,</a:t>
            </a:r>
            <a:endParaRPr lang="en-IN" sz="4000" dirty="0"/>
          </a:p>
        </p:txBody>
      </p:sp>
      <p:pic>
        <p:nvPicPr>
          <p:cNvPr id="6" name="Audio 5">
            <a:hlinkClick r:id="" action="ppaction://media"/>
            <a:extLst>
              <a:ext uri="{FF2B5EF4-FFF2-40B4-BE49-F238E27FC236}">
                <a16:creationId xmlns:a16="http://schemas.microsoft.com/office/drawing/2014/main" id="{9F23F5CF-4D57-8E16-C3F1-CAC2068E43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007"/>
    </mc:Choice>
    <mc:Fallback xmlns="">
      <p:transition spd="slow" advTm="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00FCC-E038-8CBE-CDB0-BBE5320B17D2}"/>
              </a:ext>
            </a:extLst>
          </p:cNvPr>
          <p:cNvPicPr>
            <a:picLocks noChangeAspect="1"/>
          </p:cNvPicPr>
          <p:nvPr/>
        </p:nvPicPr>
        <p:blipFill>
          <a:blip r:embed="rId2"/>
          <a:stretch>
            <a:fillRect/>
          </a:stretch>
        </p:blipFill>
        <p:spPr>
          <a:xfrm>
            <a:off x="0" y="-263447"/>
            <a:ext cx="12305654" cy="7187833"/>
          </a:xfrm>
          <a:prstGeom prst="rect">
            <a:avLst/>
          </a:prstGeom>
        </p:spPr>
      </p:pic>
      <p:sp>
        <p:nvSpPr>
          <p:cNvPr id="3" name="TextBox 2">
            <a:extLst>
              <a:ext uri="{FF2B5EF4-FFF2-40B4-BE49-F238E27FC236}">
                <a16:creationId xmlns:a16="http://schemas.microsoft.com/office/drawing/2014/main" id="{B058FFEA-6774-EF89-0A85-319486E873D6}"/>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“Whoever welcomes one of these little children in My name welcomes Me, and whoever welcomes Me welcomes not only Me, but the One who sent Me.”</a:t>
            </a:r>
            <a:endParaRPr lang="en-IN" sz="3600" dirty="0"/>
          </a:p>
        </p:txBody>
      </p:sp>
      <p:sp>
        <p:nvSpPr>
          <p:cNvPr id="2" name="TextBox 1">
            <a:extLst>
              <a:ext uri="{FF2B5EF4-FFF2-40B4-BE49-F238E27FC236}">
                <a16:creationId xmlns:a16="http://schemas.microsoft.com/office/drawing/2014/main" id="{588690EF-47A5-AE74-884F-0A63EDC412EA}"/>
              </a:ext>
            </a:extLst>
          </p:cNvPr>
          <p:cNvSpPr txBox="1"/>
          <p:nvPr/>
        </p:nvSpPr>
        <p:spPr>
          <a:xfrm>
            <a:off x="6373091" y="149949"/>
            <a:ext cx="5818909" cy="6558102"/>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37</a:t>
            </a:r>
            <a:r>
              <a:rPr lang="hi-IN" sz="3600" b="0" i="0" dirty="0">
                <a:solidFill>
                  <a:srgbClr val="121212"/>
                </a:solidFill>
                <a:effectLst/>
                <a:latin typeface="Inter" panose="020B0502030000000004" pitchFamily="34" charset="0"/>
              </a:rPr>
              <a:t>“जो कोई मेरे नाम से ऐसे बालकों में से किसी एक को भी ग्रहण करता है, वह मुझे ग्रहण करता है; और जो कोई मुझे ग्रहण करता, वह मुझे नहीं, वरन् मेरे भेजनेवाले को ग्रहण करता है।”</a:t>
            </a:r>
            <a:endParaRPr lang="en-IN" sz="3600" dirty="0"/>
          </a:p>
        </p:txBody>
      </p:sp>
      <p:pic>
        <p:nvPicPr>
          <p:cNvPr id="23" name="Audio 22">
            <a:hlinkClick r:id="" action="ppaction://media"/>
            <a:extLst>
              <a:ext uri="{FF2B5EF4-FFF2-40B4-BE49-F238E27FC236}">
                <a16:creationId xmlns:a16="http://schemas.microsoft.com/office/drawing/2014/main" id="{724EE4CA-88C6-94C3-70EF-2E500D867C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924"/>
    </mc:Choice>
    <mc:Fallback xmlns="">
      <p:transition spd="slow" advTm="11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47AC8-6173-661A-0313-846A38700CB8}"/>
              </a:ext>
            </a:extLst>
          </p:cNvPr>
          <p:cNvPicPr>
            <a:picLocks noChangeAspect="1"/>
          </p:cNvPicPr>
          <p:nvPr/>
        </p:nvPicPr>
        <p:blipFill>
          <a:blip r:embed="rId2"/>
          <a:stretch>
            <a:fillRect/>
          </a:stretch>
        </p:blipFill>
        <p:spPr>
          <a:xfrm>
            <a:off x="-1983783" y="-1"/>
            <a:ext cx="14175783" cy="7576445"/>
          </a:xfrm>
          <a:prstGeom prst="rect">
            <a:avLst/>
          </a:prstGeom>
        </p:spPr>
      </p:pic>
      <p:sp>
        <p:nvSpPr>
          <p:cNvPr id="3" name="TextBox 2">
            <a:extLst>
              <a:ext uri="{FF2B5EF4-FFF2-40B4-BE49-F238E27FC236}">
                <a16:creationId xmlns:a16="http://schemas.microsoft.com/office/drawing/2014/main" id="{08E88B90-59A6-2D02-1DD7-6A272C2A8396}"/>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Jesus and Peter pay tax - Matt 17:24-27</a:t>
            </a:r>
          </a:p>
          <a:p>
            <a:r>
              <a:rPr lang="en-US" sz="5400" b="0" i="0" u="none" strike="noStrike" baseline="0" dirty="0">
                <a:latin typeface="TimesNewRomanPSMT"/>
              </a:rPr>
              <a:t>Who is the greatest? - Mark 9:33-40</a:t>
            </a:r>
            <a:endParaRPr lang="en-IN" sz="5400" dirty="0"/>
          </a:p>
        </p:txBody>
      </p:sp>
      <p:sp>
        <p:nvSpPr>
          <p:cNvPr id="2" name="TextBox 1">
            <a:extLst>
              <a:ext uri="{FF2B5EF4-FFF2-40B4-BE49-F238E27FC236}">
                <a16:creationId xmlns:a16="http://schemas.microsoft.com/office/drawing/2014/main" id="{0D36607F-39FA-8E05-AE30-238F1C2962B3}"/>
              </a:ext>
            </a:extLst>
          </p:cNvPr>
          <p:cNvSpPr txBox="1"/>
          <p:nvPr/>
        </p:nvSpPr>
        <p:spPr>
          <a:xfrm>
            <a:off x="6373091" y="149949"/>
            <a:ext cx="5818909" cy="6558102"/>
          </a:xfrm>
          <a:prstGeom prst="rect">
            <a:avLst/>
          </a:prstGeom>
          <a:noFill/>
        </p:spPr>
        <p:txBody>
          <a:bodyPr wrap="square" rtlCol="0">
            <a:noAutofit/>
          </a:bodyPr>
          <a:lstStyle/>
          <a:p>
            <a:r>
              <a:rPr lang="hi-IN" sz="4000" b="0" i="0" dirty="0">
                <a:solidFill>
                  <a:srgbClr val="121212"/>
                </a:solidFill>
                <a:effectLst/>
                <a:latin typeface="ArialMT"/>
              </a:rPr>
              <a:t>यीशु का कर चुकाना और इस बात को बताना, सबसे बड़ा कौन - मत्ती 17:24-27, मरकुस 9:33-40</a:t>
            </a:r>
          </a:p>
        </p:txBody>
      </p:sp>
      <p:pic>
        <p:nvPicPr>
          <p:cNvPr id="7" name="Audio 6">
            <a:hlinkClick r:id="" action="ppaction://media"/>
            <a:extLst>
              <a:ext uri="{FF2B5EF4-FFF2-40B4-BE49-F238E27FC236}">
                <a16:creationId xmlns:a16="http://schemas.microsoft.com/office/drawing/2014/main" id="{B4B975C0-5775-BE4A-0EA5-6AC9FEC488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633"/>
    </mc:Choice>
    <mc:Fallback xmlns="">
      <p:transition spd="slow" advTm="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4088F-0CF7-4231-76A4-A5CE055DA299}"/>
              </a:ext>
            </a:extLst>
          </p:cNvPr>
          <p:cNvPicPr>
            <a:picLocks noChangeAspect="1"/>
          </p:cNvPicPr>
          <p:nvPr/>
        </p:nvPicPr>
        <p:blipFill>
          <a:blip r:embed="rId2"/>
          <a:stretch>
            <a:fillRect/>
          </a:stretch>
        </p:blipFill>
        <p:spPr>
          <a:xfrm>
            <a:off x="-1" y="0"/>
            <a:ext cx="12440231" cy="6858000"/>
          </a:xfrm>
          <a:prstGeom prst="rect">
            <a:avLst/>
          </a:prstGeom>
        </p:spPr>
      </p:pic>
      <p:sp>
        <p:nvSpPr>
          <p:cNvPr id="3" name="TextBox 2">
            <a:extLst>
              <a:ext uri="{FF2B5EF4-FFF2-40B4-BE49-F238E27FC236}">
                <a16:creationId xmlns:a16="http://schemas.microsoft.com/office/drawing/2014/main" id="{E07E8100-8FFE-5E8B-84A1-B1AAEAF782C0}"/>
              </a:ext>
            </a:extLst>
          </p:cNvPr>
          <p:cNvSpPr txBox="1"/>
          <p:nvPr/>
        </p:nvSpPr>
        <p:spPr>
          <a:xfrm>
            <a:off x="481263" y="326676"/>
            <a:ext cx="8771919" cy="3262746"/>
          </a:xfrm>
          <a:prstGeom prst="rect">
            <a:avLst/>
          </a:prstGeom>
          <a:noFill/>
        </p:spPr>
        <p:txBody>
          <a:bodyPr wrap="square" rtlCol="0">
            <a:noAutofit/>
          </a:bodyPr>
          <a:lstStyle/>
          <a:p>
            <a:r>
              <a:rPr lang="hi-IN" sz="4400" dirty="0">
                <a:solidFill>
                  <a:schemeClr val="bg1"/>
                </a:solidFill>
              </a:rPr>
              <a:t>यीशु का कर चुकाना और इस बात को बताना, सबसे बड़ा कौन –</a:t>
            </a:r>
            <a:endParaRPr lang="en-US" sz="4400" dirty="0">
              <a:solidFill>
                <a:schemeClr val="bg1"/>
              </a:solidFill>
            </a:endParaRPr>
          </a:p>
          <a:p>
            <a:r>
              <a:rPr lang="hi-IN" sz="4400" dirty="0">
                <a:solidFill>
                  <a:schemeClr val="bg1"/>
                </a:solidFill>
              </a:rPr>
              <a:t>मत्ती 17:24-27, मरकुस 9:33-40</a:t>
            </a:r>
            <a:endParaRPr lang="en-IN" sz="4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Matthew 17:24</a:t>
            </a:r>
          </a:p>
          <a:p>
            <a:r>
              <a:rPr lang="en-US" sz="3600" b="0" i="0" dirty="0">
                <a:solidFill>
                  <a:srgbClr val="121212"/>
                </a:solidFill>
                <a:effectLst/>
                <a:latin typeface="Inter" panose="020B0502030000000004" pitchFamily="34" charset="0"/>
              </a:rPr>
              <a:t>After they had arrived in Capernaum, the collectors of the two-drachma tax  came to Peter and asked, “Does your Teacher pay the two drachmas?”</a:t>
            </a:r>
            <a:endParaRPr lang="en-IN" sz="1400" dirty="0"/>
          </a:p>
        </p:txBody>
      </p:sp>
      <p:sp>
        <p:nvSpPr>
          <p:cNvPr id="2" name="TextBox 1">
            <a:extLst>
              <a:ext uri="{FF2B5EF4-FFF2-40B4-BE49-F238E27FC236}">
                <a16:creationId xmlns:a16="http://schemas.microsoft.com/office/drawing/2014/main" id="{BCF66BCF-0482-7288-6D68-FED01FA3AD8A}"/>
              </a:ext>
            </a:extLst>
          </p:cNvPr>
          <p:cNvSpPr txBox="1"/>
          <p:nvPr/>
        </p:nvSpPr>
        <p:spPr>
          <a:xfrm>
            <a:off x="6373091" y="149949"/>
            <a:ext cx="5818909" cy="6558102"/>
          </a:xfrm>
          <a:prstGeom prst="rect">
            <a:avLst/>
          </a:prstGeom>
          <a:noFill/>
        </p:spPr>
        <p:txBody>
          <a:bodyPr wrap="square" rtlCol="0">
            <a:noAutofit/>
          </a:bodyPr>
          <a:lstStyle/>
          <a:p>
            <a:r>
              <a:rPr lang="hi-IN" sz="3600" b="0" i="0" dirty="0">
                <a:solidFill>
                  <a:schemeClr val="bg1">
                    <a:lumMod val="50000"/>
                  </a:schemeClr>
                </a:solidFill>
                <a:effectLst/>
                <a:latin typeface="ArialMT"/>
              </a:rPr>
              <a:t>मत्ती 17:24</a:t>
            </a:r>
            <a:r>
              <a:rPr lang="en-US" sz="3600" b="0" i="0" dirty="0">
                <a:solidFill>
                  <a:schemeClr val="bg1">
                    <a:lumMod val="50000"/>
                  </a:schemeClr>
                </a:solidFill>
                <a:effectLst/>
                <a:latin typeface="ArialMT"/>
              </a:rPr>
              <a:t> </a:t>
            </a:r>
          </a:p>
          <a:p>
            <a:r>
              <a:rPr lang="hi-IN" sz="3600" b="0" i="0" dirty="0">
                <a:solidFill>
                  <a:srgbClr val="121212"/>
                </a:solidFill>
                <a:effectLst/>
                <a:latin typeface="Inter" panose="020B0502030000000004" pitchFamily="34" charset="0"/>
              </a:rPr>
              <a:t>जब वे कफरनहूम में पहुँचे, तो मन्दिर के लिये कर लेनेवालों ने पतरस के पास आकर पूछा, “क्या तुम्हारा गुरु मन्दिर का कर नहीं देता?”</a:t>
            </a:r>
            <a:endParaRPr lang="en-IN" sz="1400" dirty="0"/>
          </a:p>
        </p:txBody>
      </p:sp>
      <p:pic>
        <p:nvPicPr>
          <p:cNvPr id="24" name="Audio 23">
            <a:hlinkClick r:id="" action="ppaction://media"/>
            <a:extLst>
              <a:ext uri="{FF2B5EF4-FFF2-40B4-BE49-F238E27FC236}">
                <a16:creationId xmlns:a16="http://schemas.microsoft.com/office/drawing/2014/main" id="{8FB1ABCC-026B-0327-8FF8-5D5EE8E59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450"/>
    </mc:Choice>
    <mc:Fallback xmlns="">
      <p:transition spd="slow" advTm="1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686F9E-B4F7-7795-F38B-95C81C1EA75A}"/>
              </a:ext>
            </a:extLst>
          </p:cNvPr>
          <p:cNvPicPr>
            <a:picLocks noChangeAspect="1"/>
          </p:cNvPicPr>
          <p:nvPr/>
        </p:nvPicPr>
        <p:blipFill>
          <a:blip r:embed="rId2"/>
          <a:stretch>
            <a:fillRect/>
          </a:stretch>
        </p:blipFill>
        <p:spPr>
          <a:xfrm>
            <a:off x="1" y="-345571"/>
            <a:ext cx="12192000" cy="7203571"/>
          </a:xfrm>
          <a:prstGeom prst="rect">
            <a:avLst/>
          </a:prstGeom>
        </p:spPr>
      </p:pic>
      <p:sp>
        <p:nvSpPr>
          <p:cNvPr id="2" name="TextBox 1">
            <a:extLst>
              <a:ext uri="{FF2B5EF4-FFF2-40B4-BE49-F238E27FC236}">
                <a16:creationId xmlns:a16="http://schemas.microsoft.com/office/drawing/2014/main" id="{F00C1D4B-4819-081C-35DB-E4A5F697374A}"/>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17:24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“Yes,” he answered.</a:t>
            </a:r>
          </a:p>
          <a:p>
            <a:pPr algn="l"/>
            <a:r>
              <a:rPr lang="en-US" sz="3600" b="0" i="0">
                <a:solidFill>
                  <a:srgbClr val="121212"/>
                </a:solidFill>
                <a:effectLst/>
                <a:latin typeface="Inter" panose="020B0502030000000004" pitchFamily="34" charset="0"/>
              </a:rPr>
              <a:t>When Peter entered the house, Jesus preempted him. “What do you think, Simon?” He asked. “From whom do the kings of the earth collect customs and taxes: from their own sons, or from others?”</a:t>
            </a:r>
          </a:p>
        </p:txBody>
      </p:sp>
      <p:sp>
        <p:nvSpPr>
          <p:cNvPr id="2" name="TextBox 1">
            <a:extLst>
              <a:ext uri="{FF2B5EF4-FFF2-40B4-BE49-F238E27FC236}">
                <a16:creationId xmlns:a16="http://schemas.microsoft.com/office/drawing/2014/main" id="{E7BB6ADE-47BD-C418-30C9-AF933B5904AC}"/>
              </a:ext>
            </a:extLst>
          </p:cNvPr>
          <p:cNvSpPr txBox="1"/>
          <p:nvPr/>
        </p:nvSpPr>
        <p:spPr>
          <a:xfrm>
            <a:off x="6373091" y="149949"/>
            <a:ext cx="5818909" cy="6558102"/>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उसने कहा, “हाँ, देता है।” जब वह घर में आया, तो यीशु ने उसके पूछने से पहले उससे कहा, “हे शमौन तू क्या समझता है? पृथ्वी के राजा चुंगी या कर किन से लेते हैं? अपने पुत्रों से या परायों से?”</a:t>
            </a:r>
          </a:p>
        </p:txBody>
      </p:sp>
      <p:pic>
        <p:nvPicPr>
          <p:cNvPr id="50" name="Audio 49">
            <a:hlinkClick r:id="" action="ppaction://media"/>
            <a:extLst>
              <a:ext uri="{FF2B5EF4-FFF2-40B4-BE49-F238E27FC236}">
                <a16:creationId xmlns:a16="http://schemas.microsoft.com/office/drawing/2014/main" id="{3A1D5724-55F4-F2ED-1DAB-C119534104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727"/>
    </mc:Choice>
    <mc:Fallback xmlns="">
      <p:transition spd="slow" advTm="1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7623A-F9DB-08BB-C27A-B32C2D5E8D49}"/>
              </a:ext>
            </a:extLst>
          </p:cNvPr>
          <p:cNvPicPr>
            <a:picLocks noChangeAspect="1"/>
          </p:cNvPicPr>
          <p:nvPr/>
        </p:nvPicPr>
        <p:blipFill>
          <a:blip r:embed="rId2"/>
          <a:stretch>
            <a:fillRect/>
          </a:stretch>
        </p:blipFill>
        <p:spPr>
          <a:xfrm>
            <a:off x="-1" y="0"/>
            <a:ext cx="13389429" cy="6858000"/>
          </a:xfrm>
          <a:prstGeom prst="rect">
            <a:avLst/>
          </a:prstGeom>
        </p:spPr>
      </p:pic>
      <p:sp>
        <p:nvSpPr>
          <p:cNvPr id="4" name="TextBox 3">
            <a:extLst>
              <a:ext uri="{FF2B5EF4-FFF2-40B4-BE49-F238E27FC236}">
                <a16:creationId xmlns:a16="http://schemas.microsoft.com/office/drawing/2014/main" id="{E13C9479-9D21-041B-7C84-BF1B18E33D04}"/>
              </a:ext>
            </a:extLst>
          </p:cNvPr>
          <p:cNvSpPr txBox="1"/>
          <p:nvPr/>
        </p:nvSpPr>
        <p:spPr>
          <a:xfrm>
            <a:off x="349258" y="304946"/>
            <a:ext cx="4458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17:2</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“From others,” Peter answered.</a:t>
            </a:r>
          </a:p>
          <a:p>
            <a:pPr algn="l"/>
            <a:r>
              <a:rPr lang="en-US" sz="3600" b="0" i="0">
                <a:solidFill>
                  <a:srgbClr val="121212"/>
                </a:solidFill>
                <a:effectLst/>
                <a:latin typeface="Inter" panose="020B0502030000000004" pitchFamily="34" charset="0"/>
              </a:rPr>
              <a:t>“Then the sons are exempt,” Jesus declared.</a:t>
            </a:r>
          </a:p>
        </p:txBody>
      </p:sp>
      <p:sp>
        <p:nvSpPr>
          <p:cNvPr id="2" name="TextBox 1">
            <a:extLst>
              <a:ext uri="{FF2B5EF4-FFF2-40B4-BE49-F238E27FC236}">
                <a16:creationId xmlns:a16="http://schemas.microsoft.com/office/drawing/2014/main" id="{9FF1060C-D88C-85DB-2414-ACE8D82FB4A9}"/>
              </a:ext>
            </a:extLst>
          </p:cNvPr>
          <p:cNvSpPr txBox="1"/>
          <p:nvPr/>
        </p:nvSpPr>
        <p:spPr>
          <a:xfrm>
            <a:off x="6373091" y="149949"/>
            <a:ext cx="5818909" cy="6558102"/>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26</a:t>
            </a:r>
            <a:r>
              <a:rPr lang="hi-IN" sz="4000" b="0" i="0" dirty="0">
                <a:solidFill>
                  <a:srgbClr val="121212"/>
                </a:solidFill>
                <a:effectLst/>
                <a:latin typeface="Inter" panose="020B0502030000000004" pitchFamily="34" charset="0"/>
              </a:rPr>
              <a:t>पतरस ने उनसे कहा, “परायों से।” यीशु ने उससे कहा, “तो पुत्र बच गए।</a:t>
            </a:r>
          </a:p>
        </p:txBody>
      </p:sp>
      <p:pic>
        <p:nvPicPr>
          <p:cNvPr id="30" name="Audio 29">
            <a:hlinkClick r:id="" action="ppaction://media"/>
            <a:extLst>
              <a:ext uri="{FF2B5EF4-FFF2-40B4-BE49-F238E27FC236}">
                <a16:creationId xmlns:a16="http://schemas.microsoft.com/office/drawing/2014/main" id="{D44A46BF-4249-B3E5-05FE-EC8607E835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071"/>
    </mc:Choice>
    <mc:Fallback xmlns="">
      <p:transition spd="slow" advTm="8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954</Words>
  <Application>Microsoft Office PowerPoint</Application>
  <PresentationFormat>Widescreen</PresentationFormat>
  <Paragraphs>62</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39-3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2022-09-30T06:26:14Z</dcterms:created>
  <dcterms:modified xsi:type="dcterms:W3CDTF">2024-08-06T12:22:09Z</dcterms:modified>
</cp:coreProperties>
</file>