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79" r:id="rId23"/>
    <p:sldId id="269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82" autoAdjust="0"/>
    <p:restoredTop sz="90467" autoAdjust="0"/>
  </p:normalViewPr>
  <p:slideViewPr>
    <p:cSldViewPr snapToGrid="0">
      <p:cViewPr varScale="1">
        <p:scale>
          <a:sx n="52" d="100"/>
          <a:sy n="52" d="100"/>
        </p:scale>
        <p:origin x="72" y="10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DC4EE884-BF33-489A-A333-20650827A327}"/>
    <pc:docChg chg="modSld">
      <pc:chgData name="Alfred Smith" userId="3c60a3631c0db8ad" providerId="LiveId" clId="{DC4EE884-BF33-489A-A333-20650827A327}" dt="2023-01-25T14:49:58.269" v="0"/>
      <pc:docMkLst>
        <pc:docMk/>
      </pc:docMkLst>
      <pc:sldChg chg="modSp mod">
        <pc:chgData name="Alfred Smith" userId="3c60a3631c0db8ad" providerId="LiveId" clId="{DC4EE884-BF33-489A-A333-20650827A327}" dt="2023-01-25T14:49:58.269" v="0"/>
        <pc:sldMkLst>
          <pc:docMk/>
          <pc:sldMk cId="1499918570" sldId="257"/>
        </pc:sldMkLst>
        <pc:spChg chg="mod">
          <ac:chgData name="Alfred Smith" userId="3c60a3631c0db8ad" providerId="LiveId" clId="{DC4EE884-BF33-489A-A333-20650827A327}" dt="2023-01-25T14:49:58.269" v="0"/>
          <ac:spMkLst>
            <pc:docMk/>
            <pc:sldMk cId="1499918570" sldId="257"/>
            <ac:spMk id="3" creationId="{0228937D-0D81-2DA1-1C55-FD99B23FE1AE}"/>
          </ac:spMkLst>
        </pc:spChg>
      </pc:sldChg>
    </pc:docChg>
  </pc:docChgLst>
  <pc:docChgLst>
    <pc:chgData name="Alfred Smith" userId="3c60a3631c0db8ad" providerId="LiveId" clId="{7603D6FF-ED43-4DCC-9AAE-28626CFC17A9}"/>
    <pc:docChg chg="custSel modSld">
      <pc:chgData name="Alfred Smith" userId="3c60a3631c0db8ad" providerId="LiveId" clId="{7603D6FF-ED43-4DCC-9AAE-28626CFC17A9}" dt="2023-01-16T07:48:24.353" v="40"/>
      <pc:docMkLst>
        <pc:docMk/>
      </pc:docMkLst>
      <pc:sldChg chg="addSp delSp modSp mod">
        <pc:chgData name="Alfred Smith" userId="3c60a3631c0db8ad" providerId="LiveId" clId="{7603D6FF-ED43-4DCC-9AAE-28626CFC17A9}" dt="2023-01-16T07:45:27.546" v="8"/>
        <pc:sldMkLst>
          <pc:docMk/>
          <pc:sldMk cId="3788111665" sldId="258"/>
        </pc:sldMkLst>
        <pc:spChg chg="del">
          <ac:chgData name="Alfred Smith" userId="3c60a3631c0db8ad" providerId="LiveId" clId="{7603D6FF-ED43-4DCC-9AAE-28626CFC17A9}" dt="2023-01-16T07:44:15.922" v="0" actId="478"/>
          <ac:spMkLst>
            <pc:docMk/>
            <pc:sldMk cId="3788111665" sldId="258"/>
            <ac:spMk id="2" creationId="{14581D83-EDA2-0B9F-6AEA-DCD1E5D350B4}"/>
          </ac:spMkLst>
        </pc:spChg>
        <pc:spChg chg="add mod">
          <ac:chgData name="Alfred Smith" userId="3c60a3631c0db8ad" providerId="LiveId" clId="{7603D6FF-ED43-4DCC-9AAE-28626CFC17A9}" dt="2023-01-16T07:45:27.546" v="8"/>
          <ac:spMkLst>
            <pc:docMk/>
            <pc:sldMk cId="3788111665" sldId="258"/>
            <ac:spMk id="4" creationId="{2BC455C3-73B8-BFCD-A75D-80C8CC47E66B}"/>
          </ac:spMkLst>
        </pc:spChg>
      </pc:sldChg>
      <pc:sldChg chg="addSp delSp modSp mod">
        <pc:chgData name="Alfred Smith" userId="3c60a3631c0db8ad" providerId="LiveId" clId="{7603D6FF-ED43-4DCC-9AAE-28626CFC17A9}" dt="2023-01-16T07:48:04.099" v="30"/>
        <pc:sldMkLst>
          <pc:docMk/>
          <pc:sldMk cId="454763615" sldId="259"/>
        </pc:sldMkLst>
        <pc:spChg chg="add mod">
          <ac:chgData name="Alfred Smith" userId="3c60a3631c0db8ad" providerId="LiveId" clId="{7603D6FF-ED43-4DCC-9AAE-28626CFC17A9}" dt="2023-01-16T07:48:04.099" v="30"/>
          <ac:spMkLst>
            <pc:docMk/>
            <pc:sldMk cId="454763615" sldId="259"/>
            <ac:spMk id="2" creationId="{2B535F2C-DE91-49CD-B7FD-0F7270013BF3}"/>
          </ac:spMkLst>
        </pc:spChg>
        <pc:spChg chg="del">
          <ac:chgData name="Alfred Smith" userId="3c60a3631c0db8ad" providerId="LiveId" clId="{7603D6FF-ED43-4DCC-9AAE-28626CFC17A9}" dt="2023-01-16T07:47:56.150" v="29" actId="478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7603D6FF-ED43-4DCC-9AAE-28626CFC17A9}" dt="2023-01-16T07:48:07.073" v="31"/>
        <pc:sldMkLst>
          <pc:docMk/>
          <pc:sldMk cId="2346136586" sldId="260"/>
        </pc:sldMkLst>
        <pc:spChg chg="add mod">
          <ac:chgData name="Alfred Smith" userId="3c60a3631c0db8ad" providerId="LiveId" clId="{7603D6FF-ED43-4DCC-9AAE-28626CFC17A9}" dt="2023-01-16T07:48:07.073" v="31"/>
          <ac:spMkLst>
            <pc:docMk/>
            <pc:sldMk cId="2346136586" sldId="260"/>
            <ac:spMk id="2" creationId="{0151B32E-4EE2-315E-04D6-9D5FA4BA743A}"/>
          </ac:spMkLst>
        </pc:spChg>
        <pc:spChg chg="del">
          <ac:chgData name="Alfred Smith" userId="3c60a3631c0db8ad" providerId="LiveId" clId="{7603D6FF-ED43-4DCC-9AAE-28626CFC17A9}" dt="2023-01-16T07:47:54.427" v="28" actId="478"/>
          <ac:spMkLst>
            <pc:docMk/>
            <pc:sldMk cId="2346136586" sldId="260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7603D6FF-ED43-4DCC-9AAE-28626CFC17A9}" dt="2023-01-16T07:48:08.799" v="32"/>
        <pc:sldMkLst>
          <pc:docMk/>
          <pc:sldMk cId="4037329247" sldId="261"/>
        </pc:sldMkLst>
        <pc:spChg chg="add mod">
          <ac:chgData name="Alfred Smith" userId="3c60a3631c0db8ad" providerId="LiveId" clId="{7603D6FF-ED43-4DCC-9AAE-28626CFC17A9}" dt="2023-01-16T07:48:08.799" v="32"/>
          <ac:spMkLst>
            <pc:docMk/>
            <pc:sldMk cId="4037329247" sldId="261"/>
            <ac:spMk id="2" creationId="{E080E9E1-0B96-FEB4-C731-25B34977E536}"/>
          </ac:spMkLst>
        </pc:spChg>
        <pc:spChg chg="del">
          <ac:chgData name="Alfred Smith" userId="3c60a3631c0db8ad" providerId="LiveId" clId="{7603D6FF-ED43-4DCC-9AAE-28626CFC17A9}" dt="2023-01-16T07:47:51.629" v="27" actId="478"/>
          <ac:spMkLst>
            <pc:docMk/>
            <pc:sldMk cId="4037329247" sldId="261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7603D6FF-ED43-4DCC-9AAE-28626CFC17A9}" dt="2023-01-16T07:48:10.527" v="33"/>
        <pc:sldMkLst>
          <pc:docMk/>
          <pc:sldMk cId="1909638311" sldId="262"/>
        </pc:sldMkLst>
        <pc:spChg chg="add mod">
          <ac:chgData name="Alfred Smith" userId="3c60a3631c0db8ad" providerId="LiveId" clId="{7603D6FF-ED43-4DCC-9AAE-28626CFC17A9}" dt="2023-01-16T07:48:10.527" v="33"/>
          <ac:spMkLst>
            <pc:docMk/>
            <pc:sldMk cId="1909638311" sldId="262"/>
            <ac:spMk id="2" creationId="{017B3374-2139-E43A-33FF-FDCA37BD310B}"/>
          </ac:spMkLst>
        </pc:spChg>
        <pc:spChg chg="del">
          <ac:chgData name="Alfred Smith" userId="3c60a3631c0db8ad" providerId="LiveId" clId="{7603D6FF-ED43-4DCC-9AAE-28626CFC17A9}" dt="2023-01-16T07:47:49.696" v="26" actId="478"/>
          <ac:spMkLst>
            <pc:docMk/>
            <pc:sldMk cId="1909638311" sldId="262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7603D6FF-ED43-4DCC-9AAE-28626CFC17A9}" dt="2023-01-16T07:48:14.201" v="34"/>
        <pc:sldMkLst>
          <pc:docMk/>
          <pc:sldMk cId="641208035" sldId="263"/>
        </pc:sldMkLst>
        <pc:spChg chg="add mod">
          <ac:chgData name="Alfred Smith" userId="3c60a3631c0db8ad" providerId="LiveId" clId="{7603D6FF-ED43-4DCC-9AAE-28626CFC17A9}" dt="2023-01-16T07:48:14.201" v="34"/>
          <ac:spMkLst>
            <pc:docMk/>
            <pc:sldMk cId="641208035" sldId="263"/>
            <ac:spMk id="2" creationId="{CD0E0DD7-20FC-CD65-40CA-C10ADDD191D4}"/>
          </ac:spMkLst>
        </pc:spChg>
        <pc:spChg chg="del">
          <ac:chgData name="Alfred Smith" userId="3c60a3631c0db8ad" providerId="LiveId" clId="{7603D6FF-ED43-4DCC-9AAE-28626CFC17A9}" dt="2023-01-16T07:47:46.666" v="25" actId="478"/>
          <ac:spMkLst>
            <pc:docMk/>
            <pc:sldMk cId="641208035" sldId="263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7603D6FF-ED43-4DCC-9AAE-28626CFC17A9}" dt="2023-01-16T07:48:16.049" v="35"/>
        <pc:sldMkLst>
          <pc:docMk/>
          <pc:sldMk cId="4044745628" sldId="264"/>
        </pc:sldMkLst>
        <pc:spChg chg="add mod">
          <ac:chgData name="Alfred Smith" userId="3c60a3631c0db8ad" providerId="LiveId" clId="{7603D6FF-ED43-4DCC-9AAE-28626CFC17A9}" dt="2023-01-16T07:48:16.049" v="35"/>
          <ac:spMkLst>
            <pc:docMk/>
            <pc:sldMk cId="4044745628" sldId="264"/>
            <ac:spMk id="2" creationId="{B68C6007-FC80-FAE3-FB57-38E64CD0AE32}"/>
          </ac:spMkLst>
        </pc:spChg>
        <pc:spChg chg="del">
          <ac:chgData name="Alfred Smith" userId="3c60a3631c0db8ad" providerId="LiveId" clId="{7603D6FF-ED43-4DCC-9AAE-28626CFC17A9}" dt="2023-01-16T07:47:40.253" v="24" actId="478"/>
          <ac:spMkLst>
            <pc:docMk/>
            <pc:sldMk cId="4044745628" sldId="264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7603D6FF-ED43-4DCC-9AAE-28626CFC17A9}" dt="2023-01-16T07:48:17.716" v="36"/>
        <pc:sldMkLst>
          <pc:docMk/>
          <pc:sldMk cId="978260341" sldId="265"/>
        </pc:sldMkLst>
        <pc:spChg chg="add mod">
          <ac:chgData name="Alfred Smith" userId="3c60a3631c0db8ad" providerId="LiveId" clId="{7603D6FF-ED43-4DCC-9AAE-28626CFC17A9}" dt="2023-01-16T07:48:17.716" v="36"/>
          <ac:spMkLst>
            <pc:docMk/>
            <pc:sldMk cId="978260341" sldId="265"/>
            <ac:spMk id="2" creationId="{2AF4D17B-A235-5200-248E-5179976CD4CF}"/>
          </ac:spMkLst>
        </pc:spChg>
        <pc:spChg chg="del">
          <ac:chgData name="Alfred Smith" userId="3c60a3631c0db8ad" providerId="LiveId" clId="{7603D6FF-ED43-4DCC-9AAE-28626CFC17A9}" dt="2023-01-16T07:47:37.414" v="23" actId="478"/>
          <ac:spMkLst>
            <pc:docMk/>
            <pc:sldMk cId="978260341" sldId="265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7603D6FF-ED43-4DCC-9AAE-28626CFC17A9}" dt="2023-01-16T07:48:19.379" v="37"/>
        <pc:sldMkLst>
          <pc:docMk/>
          <pc:sldMk cId="3575870363" sldId="266"/>
        </pc:sldMkLst>
        <pc:spChg chg="add mod">
          <ac:chgData name="Alfred Smith" userId="3c60a3631c0db8ad" providerId="LiveId" clId="{7603D6FF-ED43-4DCC-9AAE-28626CFC17A9}" dt="2023-01-16T07:48:19.379" v="37"/>
          <ac:spMkLst>
            <pc:docMk/>
            <pc:sldMk cId="3575870363" sldId="266"/>
            <ac:spMk id="2" creationId="{DEA3DD01-99DA-0145-EF0D-02992ECCDE80}"/>
          </ac:spMkLst>
        </pc:spChg>
        <pc:spChg chg="del">
          <ac:chgData name="Alfred Smith" userId="3c60a3631c0db8ad" providerId="LiveId" clId="{7603D6FF-ED43-4DCC-9AAE-28626CFC17A9}" dt="2023-01-16T07:47:34.458" v="22" actId="478"/>
          <ac:spMkLst>
            <pc:docMk/>
            <pc:sldMk cId="3575870363" sldId="266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7603D6FF-ED43-4DCC-9AAE-28626CFC17A9}" dt="2023-01-16T07:48:20.955" v="38"/>
        <pc:sldMkLst>
          <pc:docMk/>
          <pc:sldMk cId="4017137865" sldId="267"/>
        </pc:sldMkLst>
        <pc:spChg chg="add mod">
          <ac:chgData name="Alfred Smith" userId="3c60a3631c0db8ad" providerId="LiveId" clId="{7603D6FF-ED43-4DCC-9AAE-28626CFC17A9}" dt="2023-01-16T07:48:20.955" v="38"/>
          <ac:spMkLst>
            <pc:docMk/>
            <pc:sldMk cId="4017137865" sldId="267"/>
            <ac:spMk id="2" creationId="{CB11E93B-9357-C394-D112-C8B043592570}"/>
          </ac:spMkLst>
        </pc:spChg>
        <pc:spChg chg="del">
          <ac:chgData name="Alfred Smith" userId="3c60a3631c0db8ad" providerId="LiveId" clId="{7603D6FF-ED43-4DCC-9AAE-28626CFC17A9}" dt="2023-01-16T07:47:30.714" v="21" actId="478"/>
          <ac:spMkLst>
            <pc:docMk/>
            <pc:sldMk cId="4017137865" sldId="267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7603D6FF-ED43-4DCC-9AAE-28626CFC17A9}" dt="2023-01-16T07:48:22.681" v="39"/>
        <pc:sldMkLst>
          <pc:docMk/>
          <pc:sldMk cId="3137811553" sldId="268"/>
        </pc:sldMkLst>
        <pc:spChg chg="add mod">
          <ac:chgData name="Alfred Smith" userId="3c60a3631c0db8ad" providerId="LiveId" clId="{7603D6FF-ED43-4DCC-9AAE-28626CFC17A9}" dt="2023-01-16T07:48:22.681" v="39"/>
          <ac:spMkLst>
            <pc:docMk/>
            <pc:sldMk cId="3137811553" sldId="268"/>
            <ac:spMk id="2" creationId="{AF0D8B7F-BC8E-7430-147C-820000B91383}"/>
          </ac:spMkLst>
        </pc:spChg>
        <pc:spChg chg="del">
          <ac:chgData name="Alfred Smith" userId="3c60a3631c0db8ad" providerId="LiveId" clId="{7603D6FF-ED43-4DCC-9AAE-28626CFC17A9}" dt="2023-01-16T07:47:26.232" v="20" actId="478"/>
          <ac:spMkLst>
            <pc:docMk/>
            <pc:sldMk cId="3137811553" sldId="268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7603D6FF-ED43-4DCC-9AAE-28626CFC17A9}" dt="2023-01-16T07:48:24.353" v="40"/>
        <pc:sldMkLst>
          <pc:docMk/>
          <pc:sldMk cId="100491716" sldId="269"/>
        </pc:sldMkLst>
        <pc:spChg chg="add mod">
          <ac:chgData name="Alfred Smith" userId="3c60a3631c0db8ad" providerId="LiveId" clId="{7603D6FF-ED43-4DCC-9AAE-28626CFC17A9}" dt="2023-01-16T07:48:24.353" v="40"/>
          <ac:spMkLst>
            <pc:docMk/>
            <pc:sldMk cId="100491716" sldId="269"/>
            <ac:spMk id="2" creationId="{04D1A300-B69B-5F03-EDCD-53CF06650B2D}"/>
          </ac:spMkLst>
        </pc:spChg>
        <pc:spChg chg="del">
          <ac:chgData name="Alfred Smith" userId="3c60a3631c0db8ad" providerId="LiveId" clId="{7603D6FF-ED43-4DCC-9AAE-28626CFC17A9}" dt="2023-01-16T07:47:22.589" v="19" actId="478"/>
          <ac:spMkLst>
            <pc:docMk/>
            <pc:sldMk cId="100491716" sldId="269"/>
            <ac:spMk id="3" creationId="{A58184BD-88F1-BA02-40C1-D8403D0EEC0D}"/>
          </ac:spMkLst>
        </pc:spChg>
      </pc:sldChg>
      <pc:sldChg chg="modSp mod">
        <pc:chgData name="Alfred Smith" userId="3c60a3631c0db8ad" providerId="LiveId" clId="{7603D6FF-ED43-4DCC-9AAE-28626CFC17A9}" dt="2023-01-16T07:45:21.289" v="7" actId="1076"/>
        <pc:sldMkLst>
          <pc:docMk/>
          <pc:sldMk cId="4120481681" sldId="270"/>
        </pc:sldMkLst>
        <pc:spChg chg="mod">
          <ac:chgData name="Alfred Smith" userId="3c60a3631c0db8ad" providerId="LiveId" clId="{7603D6FF-ED43-4DCC-9AAE-28626CFC17A9}" dt="2023-01-16T07:45:21.289" v="7" actId="1076"/>
          <ac:spMkLst>
            <pc:docMk/>
            <pc:sldMk cId="4120481681" sldId="270"/>
            <ac:spMk id="3" creationId="{9BDE4BD7-CE44-3D63-D561-407FF5238D9A}"/>
          </ac:spMkLst>
        </pc:spChg>
      </pc:sldChg>
      <pc:sldChg chg="modSp mod">
        <pc:chgData name="Alfred Smith" userId="3c60a3631c0db8ad" providerId="LiveId" clId="{7603D6FF-ED43-4DCC-9AAE-28626CFC17A9}" dt="2023-01-16T07:45:46.946" v="9"/>
        <pc:sldMkLst>
          <pc:docMk/>
          <pc:sldMk cId="939110669" sldId="271"/>
        </pc:sldMkLst>
        <pc:spChg chg="mod">
          <ac:chgData name="Alfred Smith" userId="3c60a3631c0db8ad" providerId="LiveId" clId="{7603D6FF-ED43-4DCC-9AAE-28626CFC17A9}" dt="2023-01-16T07:45:46.946" v="9"/>
          <ac:spMkLst>
            <pc:docMk/>
            <pc:sldMk cId="939110669" sldId="271"/>
            <ac:spMk id="2" creationId="{DDA86F66-BEA4-2BAF-79C4-AA62F40B0655}"/>
          </ac:spMkLst>
        </pc:spChg>
      </pc:sldChg>
      <pc:sldChg chg="modSp mod">
        <pc:chgData name="Alfred Smith" userId="3c60a3631c0db8ad" providerId="LiveId" clId="{7603D6FF-ED43-4DCC-9AAE-28626CFC17A9}" dt="2023-01-16T07:45:50.619" v="10"/>
        <pc:sldMkLst>
          <pc:docMk/>
          <pc:sldMk cId="4024569785" sldId="272"/>
        </pc:sldMkLst>
        <pc:spChg chg="mod">
          <ac:chgData name="Alfred Smith" userId="3c60a3631c0db8ad" providerId="LiveId" clId="{7603D6FF-ED43-4DCC-9AAE-28626CFC17A9}" dt="2023-01-16T07:45:50.619" v="10"/>
          <ac:spMkLst>
            <pc:docMk/>
            <pc:sldMk cId="4024569785" sldId="272"/>
            <ac:spMk id="2" creationId="{C7589134-C7DD-065B-A673-05027667197D}"/>
          </ac:spMkLst>
        </pc:spChg>
      </pc:sldChg>
      <pc:sldChg chg="modSp mod">
        <pc:chgData name="Alfred Smith" userId="3c60a3631c0db8ad" providerId="LiveId" clId="{7603D6FF-ED43-4DCC-9AAE-28626CFC17A9}" dt="2023-01-16T07:45:53.822" v="11"/>
        <pc:sldMkLst>
          <pc:docMk/>
          <pc:sldMk cId="487179600" sldId="273"/>
        </pc:sldMkLst>
        <pc:spChg chg="mod">
          <ac:chgData name="Alfred Smith" userId="3c60a3631c0db8ad" providerId="LiveId" clId="{7603D6FF-ED43-4DCC-9AAE-28626CFC17A9}" dt="2023-01-16T07:45:53.822" v="11"/>
          <ac:spMkLst>
            <pc:docMk/>
            <pc:sldMk cId="487179600" sldId="273"/>
            <ac:spMk id="2" creationId="{4943A245-BCBC-2BC7-F936-0D3FC0B0FA06}"/>
          </ac:spMkLst>
        </pc:spChg>
      </pc:sldChg>
      <pc:sldChg chg="modSp mod">
        <pc:chgData name="Alfred Smith" userId="3c60a3631c0db8ad" providerId="LiveId" clId="{7603D6FF-ED43-4DCC-9AAE-28626CFC17A9}" dt="2023-01-16T07:45:57.765" v="12"/>
        <pc:sldMkLst>
          <pc:docMk/>
          <pc:sldMk cId="2168401200" sldId="274"/>
        </pc:sldMkLst>
        <pc:spChg chg="mod">
          <ac:chgData name="Alfred Smith" userId="3c60a3631c0db8ad" providerId="LiveId" clId="{7603D6FF-ED43-4DCC-9AAE-28626CFC17A9}" dt="2023-01-16T07:45:57.765" v="12"/>
          <ac:spMkLst>
            <pc:docMk/>
            <pc:sldMk cId="2168401200" sldId="274"/>
            <ac:spMk id="2" creationId="{81A28F5F-B04D-963F-AD81-FC4C9B59090B}"/>
          </ac:spMkLst>
        </pc:spChg>
      </pc:sldChg>
      <pc:sldChg chg="modSp mod">
        <pc:chgData name="Alfred Smith" userId="3c60a3631c0db8ad" providerId="LiveId" clId="{7603D6FF-ED43-4DCC-9AAE-28626CFC17A9}" dt="2023-01-16T07:46:02.935" v="13"/>
        <pc:sldMkLst>
          <pc:docMk/>
          <pc:sldMk cId="2996969115" sldId="275"/>
        </pc:sldMkLst>
        <pc:spChg chg="mod">
          <ac:chgData name="Alfred Smith" userId="3c60a3631c0db8ad" providerId="LiveId" clId="{7603D6FF-ED43-4DCC-9AAE-28626CFC17A9}" dt="2023-01-16T07:46:02.935" v="13"/>
          <ac:spMkLst>
            <pc:docMk/>
            <pc:sldMk cId="2996969115" sldId="275"/>
            <ac:spMk id="2" creationId="{594D1C54-F1EA-8CBE-EB6F-113D07992190}"/>
          </ac:spMkLst>
        </pc:spChg>
      </pc:sldChg>
      <pc:sldChg chg="modSp mod">
        <pc:chgData name="Alfred Smith" userId="3c60a3631c0db8ad" providerId="LiveId" clId="{7603D6FF-ED43-4DCC-9AAE-28626CFC17A9}" dt="2023-01-16T07:46:08.181" v="14"/>
        <pc:sldMkLst>
          <pc:docMk/>
          <pc:sldMk cId="2390376940" sldId="276"/>
        </pc:sldMkLst>
        <pc:spChg chg="mod">
          <ac:chgData name="Alfred Smith" userId="3c60a3631c0db8ad" providerId="LiveId" clId="{7603D6FF-ED43-4DCC-9AAE-28626CFC17A9}" dt="2023-01-16T07:46:08.181" v="14"/>
          <ac:spMkLst>
            <pc:docMk/>
            <pc:sldMk cId="2390376940" sldId="276"/>
            <ac:spMk id="2" creationId="{3FEEA8DC-0C91-23A1-5516-4D4683357A20}"/>
          </ac:spMkLst>
        </pc:spChg>
      </pc:sldChg>
      <pc:sldChg chg="modSp mod">
        <pc:chgData name="Alfred Smith" userId="3c60a3631c0db8ad" providerId="LiveId" clId="{7603D6FF-ED43-4DCC-9AAE-28626CFC17A9}" dt="2023-01-16T07:46:12.065" v="15"/>
        <pc:sldMkLst>
          <pc:docMk/>
          <pc:sldMk cId="4265919077" sldId="277"/>
        </pc:sldMkLst>
        <pc:spChg chg="mod">
          <ac:chgData name="Alfred Smith" userId="3c60a3631c0db8ad" providerId="LiveId" clId="{7603D6FF-ED43-4DCC-9AAE-28626CFC17A9}" dt="2023-01-16T07:46:12.065" v="15"/>
          <ac:spMkLst>
            <pc:docMk/>
            <pc:sldMk cId="4265919077" sldId="277"/>
            <ac:spMk id="2" creationId="{E6D94DE9-579D-443E-FEDA-DEB9EAFF3B4D}"/>
          </ac:spMkLst>
        </pc:spChg>
      </pc:sldChg>
      <pc:sldChg chg="modSp mod">
        <pc:chgData name="Alfred Smith" userId="3c60a3631c0db8ad" providerId="LiveId" clId="{7603D6FF-ED43-4DCC-9AAE-28626CFC17A9}" dt="2023-01-16T07:46:16.362" v="16"/>
        <pc:sldMkLst>
          <pc:docMk/>
          <pc:sldMk cId="210266664" sldId="278"/>
        </pc:sldMkLst>
        <pc:spChg chg="mod">
          <ac:chgData name="Alfred Smith" userId="3c60a3631c0db8ad" providerId="LiveId" clId="{7603D6FF-ED43-4DCC-9AAE-28626CFC17A9}" dt="2023-01-16T07:46:16.362" v="16"/>
          <ac:spMkLst>
            <pc:docMk/>
            <pc:sldMk cId="210266664" sldId="278"/>
            <ac:spMk id="2" creationId="{863AC3E2-7849-2E39-B9FA-1B014F58B142}"/>
          </ac:spMkLst>
        </pc:spChg>
      </pc:sldChg>
      <pc:sldChg chg="modSp mod">
        <pc:chgData name="Alfred Smith" userId="3c60a3631c0db8ad" providerId="LiveId" clId="{7603D6FF-ED43-4DCC-9AAE-28626CFC17A9}" dt="2023-01-16T07:46:20.978" v="17"/>
        <pc:sldMkLst>
          <pc:docMk/>
          <pc:sldMk cId="888433145" sldId="279"/>
        </pc:sldMkLst>
        <pc:spChg chg="mod">
          <ac:chgData name="Alfred Smith" userId="3c60a3631c0db8ad" providerId="LiveId" clId="{7603D6FF-ED43-4DCC-9AAE-28626CFC17A9}" dt="2023-01-16T07:46:20.978" v="17"/>
          <ac:spMkLst>
            <pc:docMk/>
            <pc:sldMk cId="888433145" sldId="279"/>
            <ac:spMk id="2" creationId="{EBD4BA1C-6493-75B2-1A60-7BA3D802128F}"/>
          </ac:spMkLst>
        </pc:spChg>
      </pc:sldChg>
      <pc:sldChg chg="modSp mod">
        <pc:chgData name="Alfred Smith" userId="3c60a3631c0db8ad" providerId="LiveId" clId="{7603D6FF-ED43-4DCC-9AAE-28626CFC17A9}" dt="2023-01-16T07:46:24.269" v="18"/>
        <pc:sldMkLst>
          <pc:docMk/>
          <pc:sldMk cId="791300187" sldId="280"/>
        </pc:sldMkLst>
        <pc:spChg chg="mod">
          <ac:chgData name="Alfred Smith" userId="3c60a3631c0db8ad" providerId="LiveId" clId="{7603D6FF-ED43-4DCC-9AAE-28626CFC17A9}" dt="2023-01-16T07:46:24.269" v="18"/>
          <ac:spMkLst>
            <pc:docMk/>
            <pc:sldMk cId="791300187" sldId="280"/>
            <ac:spMk id="3" creationId="{BA5707A3-C513-2E87-FAB4-A743108C08E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39 </a:t>
            </a:r>
            <a:r>
              <a:rPr lang="en-IN" sz="1200" b="1" i="0" u="none" strike="noStrike" baseline="0" dirty="0">
                <a:latin typeface="TimesNewRomanPS-BoldMT"/>
              </a:rPr>
              <a:t>The Transfiguration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The Transfiguration - Matt 17:1-13; Mark 9:2-13; Luke 9:28-36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Boy with an evil spirit - Matt 17:14-23; Mark 9:14-32; Luke 9:37-45 (Right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Jesus and Peter pay tax - Matt 17:24-27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Who is the greatest? - Matt 18:1-4; Mark 9:33-40; Luke 9:46-50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Towards Jerusalem - Luke 9:51-62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72 sent out - Luke 10:1-24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39-4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These materials are by the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Kongki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Ka Project and are made available to you under the terms of the Creative Commons Attribution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ShareAlike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license 4.0.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include the above licence and source information.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If you redistribute these materials or create derivatives, you must distribute your contributions under the same license as the original.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 Holy Bible, Berean Standard Bible, BSB is produced in cooperation with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5"/>
              </a:rPr>
              <a:t>Bible Hub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6"/>
              </a:rPr>
              <a:t>Discovery Bible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7"/>
              </a:rPr>
              <a:t>OpenBible.com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 and the Berean Bible Translation Committee. This text of God's Word has been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8"/>
              </a:rPr>
              <a:t>dedicated to the public domain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Hindi text is from Free Bibles India. This translation is made available under the terms of a 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Creative Commons Attribution-</a:t>
            </a:r>
            <a:r>
              <a:rPr lang="en-IN" sz="2800" u="sng" dirty="0" err="1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ShareAlike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 4.0 International License</a:t>
            </a:r>
            <a:r>
              <a:rPr lang="en-IN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DF05AC74-70B7-8546-64BE-3199421CE4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1"/>
    </mc:Choice>
    <mc:Fallback xmlns="">
      <p:transition spd="slow" advTm="4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6204C9-3CEC-B671-8C6B-B15228C8C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30903"/>
            <a:ext cx="12192000" cy="69889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84DB3B-839E-2E70-925F-183A5D8FD84E}"/>
              </a:ext>
            </a:extLst>
          </p:cNvPr>
          <p:cNvSpPr txBox="1"/>
          <p:nvPr/>
        </p:nvSpPr>
        <p:spPr>
          <a:xfrm>
            <a:off x="330934" y="304946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9:5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4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55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But Jesus turned and rebuked them. 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56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He and His disciples went on to another </a:t>
            </a:r>
            <a:r>
              <a:rPr lang="en-US" sz="4000" b="0" i="0" dirty="0" err="1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village.s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347407-38BF-ACD4-FEE4-063DBD3E6250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dirty="0">
                <a:solidFill>
                  <a:schemeClr val="bg1">
                    <a:lumMod val="50000"/>
                  </a:schemeClr>
                </a:solidFill>
              </a:rPr>
              <a:t>55</a:t>
            </a:r>
            <a:r>
              <a:rPr lang="hi-IN" sz="3600" dirty="0"/>
              <a:t> परन्तु उसने फिरकर उन्हें डाँटा [और कहा, “तुम नहीं जानते कि तुम कैसी आत्मा के हो। क्योंकि मनुष्य का पुत्र लोगों के प्राणों को नाश करने नहीं वरन् बचाने के लिये आया है।”] </a:t>
            </a:r>
            <a:r>
              <a:rPr lang="hi-IN" sz="3600" dirty="0">
                <a:solidFill>
                  <a:schemeClr val="bg1">
                    <a:lumMod val="50000"/>
                  </a:schemeClr>
                </a:solidFill>
              </a:rPr>
              <a:t>56</a:t>
            </a:r>
            <a:r>
              <a:rPr lang="hi-IN" sz="3600" dirty="0"/>
              <a:t> और वे किसी और गाँव में चले गए।</a:t>
            </a:r>
            <a:endParaRPr lang="en-IN" sz="3600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F76B736E-EDD8-9885-F3BB-8AA4BE96F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45"/>
    </mc:Choice>
    <mc:Fallback xmlns="">
      <p:transition spd="slow" advTm="15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3237E1-0161-ABD6-27B6-C37A89000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" y="0"/>
            <a:ext cx="1246414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AA4111-BA1D-9CC0-435E-3F1F6A1E76F3}"/>
              </a:ext>
            </a:extLst>
          </p:cNvPr>
          <p:cNvSpPr txBox="1"/>
          <p:nvPr/>
        </p:nvSpPr>
        <p:spPr>
          <a:xfrm>
            <a:off x="330934" y="304946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9:5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5,56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57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As they were walking along the road, someone said to Jesus, “I will follow You wherever You go.”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B5572E-8390-5B0B-D54E-B48D6E48FD81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/>
              <a:t>57 जब वे मार्ग में चले जाते थे, तो किसी ने उससे कहा, “जहाँ-जहाँ तू जाएगा, मैं तेरे पीछे हो लूँगा।”</a:t>
            </a:r>
            <a:endParaRPr lang="en-IN" sz="3600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95047784-F735-85A8-AC70-BABFEA6B4C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76"/>
    </mc:Choice>
    <mc:Fallback xmlns="">
      <p:transition spd="slow" advTm="9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1A67FD-CF0A-E8A2-1525-FC741D4B8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81369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E6D4A7-56CB-5894-5759-FFE13895CF9F}"/>
              </a:ext>
            </a:extLst>
          </p:cNvPr>
          <p:cNvSpPr txBox="1"/>
          <p:nvPr/>
        </p:nvSpPr>
        <p:spPr>
          <a:xfrm>
            <a:off x="330934" y="304946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9:5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7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58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Jesus replied, “Foxes have dens and birds of the air have nests, but the Son of Man has no place to lay His head.”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4D5CA1-7417-61D7-8920-EF9FE8722354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dirty="0">
                <a:solidFill>
                  <a:schemeClr val="bg1">
                    <a:lumMod val="50000"/>
                  </a:schemeClr>
                </a:solidFill>
              </a:rPr>
              <a:t>58</a:t>
            </a:r>
            <a:r>
              <a:rPr lang="hi-IN" sz="3600" dirty="0"/>
              <a:t> यीशु ने उससे कहा, “लोमड़ियों के भट और आकाश के पक्षियों के बसेरे होते हैं, पर मनुष्य के पुत्र को सिर रखने की भी जगह नहीं।”</a:t>
            </a:r>
            <a:endParaRPr lang="en-IN" sz="3600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77689CDB-4F8E-DF64-4F87-39DAAB9BA3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62"/>
    </mc:Choice>
    <mc:Fallback xmlns="">
      <p:transition spd="slow" advTm="10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3A9F33-EA62-9FD9-DDDC-7EED27151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33752" y="1"/>
            <a:ext cx="1392575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98167F-6DE4-1FAA-AFC2-F7681B6F4A3E}"/>
              </a:ext>
            </a:extLst>
          </p:cNvPr>
          <p:cNvSpPr txBox="1"/>
          <p:nvPr/>
        </p:nvSpPr>
        <p:spPr>
          <a:xfrm>
            <a:off x="330934" y="304946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9:5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8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81ECD4-BA03-C81F-AC4D-37685F60D2AA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dirty="0">
                <a:solidFill>
                  <a:schemeClr val="bg1">
                    <a:lumMod val="50000"/>
                  </a:schemeClr>
                </a:solidFill>
              </a:rPr>
              <a:t>59</a:t>
            </a:r>
            <a:r>
              <a:rPr lang="hi-IN" sz="3600" dirty="0"/>
              <a:t> उसने दूसरे से कहा, “मेरे पीछे हो ले।” उसने कहा, “हे प्रभु, मुझे पहले जाने दे कि अपने पिता को गाड़ दूँ।”</a:t>
            </a:r>
            <a:endParaRPr lang="en-IN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59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He said to another man, “Follow Me.”</a:t>
            </a:r>
          </a:p>
          <a:p>
            <a:pPr algn="l"/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 man replied, “Lord, first let me go and bury my father.”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241DFD6-3927-2CA2-D3F3-0B275B41D2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74"/>
    </mc:Choice>
    <mc:Fallback xmlns="">
      <p:transition spd="slow" advTm="11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41CE94-D307-5C7E-A0A4-948430B9D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79"/>
            <a:ext cx="12192000" cy="68884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9269C3-62F2-9478-8E37-7E69EADBB28A}"/>
              </a:ext>
            </a:extLst>
          </p:cNvPr>
          <p:cNvSpPr txBox="1"/>
          <p:nvPr/>
        </p:nvSpPr>
        <p:spPr>
          <a:xfrm>
            <a:off x="330934" y="304946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9:5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9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60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But Jesus told him, “Let the dead bury their own dead. You, however, go and proclaim the kingdom of God.”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F5B534-D131-54F2-00CE-A5DDB1156CC7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dirty="0">
                <a:solidFill>
                  <a:schemeClr val="bg1">
                    <a:lumMod val="50000"/>
                  </a:schemeClr>
                </a:solidFill>
              </a:rPr>
              <a:t>60</a:t>
            </a:r>
            <a:r>
              <a:rPr lang="hi-IN" sz="4000" dirty="0"/>
              <a:t> उसने उससे कहा, “मरे हुओं को अपने मुर्दे गाड़ने दे, पर तू जाकर परमेश्वर के राज्य की कथा सुना।”</a:t>
            </a:r>
            <a:endParaRPr lang="en-IN" sz="40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7EE726A-3E24-6DAF-DFB1-0351D3E14F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91"/>
    </mc:Choice>
    <mc:Fallback xmlns="">
      <p:transition spd="slow" advTm="8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84A2BA-88B5-8102-3B3E-1B60D682D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2710" y="0"/>
            <a:ext cx="1295455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C455C3-73B8-BFCD-A75D-80C8CC47E66B}"/>
              </a:ext>
            </a:extLst>
          </p:cNvPr>
          <p:cNvSpPr txBox="1"/>
          <p:nvPr/>
        </p:nvSpPr>
        <p:spPr>
          <a:xfrm>
            <a:off x="4158503" y="291466"/>
            <a:ext cx="9233647" cy="41887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60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+mj-cs"/>
              </a:rPr>
              <a:t>यीशु के पीछे चलने का मतलब - लूका 9:51-62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82997B-9B63-467A-F665-6A61E8808120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12B7F2-E898-609A-4137-066F4BB18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83830" y="-404734"/>
            <a:ext cx="13975831" cy="76632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97D018-0D22-1119-AA49-77FBDB57A802}"/>
              </a:ext>
            </a:extLst>
          </p:cNvPr>
          <p:cNvSpPr txBox="1"/>
          <p:nvPr/>
        </p:nvSpPr>
        <p:spPr>
          <a:xfrm>
            <a:off x="330934" y="304946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9: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60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61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Still another said, “I will follow You, Lord; but first let me bid farewell to my family.”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7F95D3-97C6-3281-3DDC-2575461BC5A6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dirty="0">
                <a:solidFill>
                  <a:schemeClr val="bg1">
                    <a:lumMod val="50000"/>
                  </a:schemeClr>
                </a:solidFill>
              </a:rPr>
              <a:t>61</a:t>
            </a:r>
            <a:r>
              <a:rPr lang="hi-IN" sz="3600" dirty="0"/>
              <a:t> एक और ने भी कहा, “हे प्रभु, मैं तेरे पीछे हो लूँगा; पर पहले मुझे जाने दे कि अपने घर के लोगों से विदा हो आऊँ।”</a:t>
            </a:r>
            <a:endParaRPr lang="en-IN" sz="36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031AA3B-867D-C52F-CD8F-CCF9A0D146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33"/>
    </mc:Choice>
    <mc:Fallback xmlns="">
      <p:transition spd="slow" advTm="10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FE4916-24CE-D6C2-CF9C-45D72A1F9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90502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7B67F3-0C18-5AE7-37F6-8041B6CAC52D}"/>
              </a:ext>
            </a:extLst>
          </p:cNvPr>
          <p:cNvSpPr txBox="1"/>
          <p:nvPr/>
        </p:nvSpPr>
        <p:spPr>
          <a:xfrm>
            <a:off x="330934" y="304946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9: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6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1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62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Jesus declared, “No one who puts his hand to the plow and then looks back is fit for the kingdom of God.”</a:t>
            </a:r>
            <a:endParaRPr lang="en-IN" sz="4000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6E25B0D-B677-CC34-ACB4-9F8AB3AF66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260743-4091-FA35-8985-FADBA14AA214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dirty="0">
                <a:solidFill>
                  <a:schemeClr val="bg1">
                    <a:lumMod val="50000"/>
                  </a:schemeClr>
                </a:solidFill>
              </a:rPr>
              <a:t>62</a:t>
            </a:r>
            <a:r>
              <a:rPr lang="hi-IN" sz="3600" dirty="0"/>
              <a:t> यीशु ने उससे कहा, “जो कोई अपना हाथ हल पर रखकर पीछे देखता है, वह परमेश्वर के राज्य के योग्य नहीं।”</a:t>
            </a:r>
            <a:endParaRPr lang="en-IN" sz="3600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8"/>
    </mc:Choice>
    <mc:Fallback xmlns="">
      <p:transition spd="slow" advTm="9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3678A2-E293-51BA-549D-48A95DD8E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2710" y="0"/>
            <a:ext cx="1295455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AA3478-1825-43C4-E046-11592DAF3B25}"/>
              </a:ext>
            </a:extLst>
          </p:cNvPr>
          <p:cNvSpPr txBox="1"/>
          <p:nvPr/>
        </p:nvSpPr>
        <p:spPr>
          <a:xfrm>
            <a:off x="330934" y="304946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9: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62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i="0" dirty="0">
                <a:solidFill>
                  <a:srgbClr val="12121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Cost of Following Jesus</a:t>
            </a:r>
            <a:r>
              <a:rPr lang="en-US" sz="54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Luke 9:51-62 </a:t>
            </a:r>
            <a:endParaRPr lang="en-I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535F2C-DE91-49CD-B7FD-0F7270013BF3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5400" dirty="0"/>
              <a:t>यीशु के पीछे चलने का मतलब - लूका 9:51-62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F25BC57-BF32-8A87-E11C-AC0235A979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3"/>
    </mc:Choice>
    <mc:Fallback xmlns="">
      <p:transition spd="slow" advTm="3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49E594-EA01-87DA-62A7-6935A7F0F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2710" y="0"/>
            <a:ext cx="1295455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029C9B-7D85-C1A6-EE96-05B93D8FB772}"/>
              </a:ext>
            </a:extLst>
          </p:cNvPr>
          <p:cNvSpPr txBox="1"/>
          <p:nvPr/>
        </p:nvSpPr>
        <p:spPr>
          <a:xfrm>
            <a:off x="4158503" y="291466"/>
            <a:ext cx="9233647" cy="41887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60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+mj-cs"/>
              </a:rPr>
              <a:t>यीशु के पीछे चलने का मतलब - लूका 9:51-62</a:t>
            </a: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51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As the day of His ascension approached, Jesus resolutely set out for Jerusalem.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08F427-F99F-5558-6233-2E0545E2F44A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51 </a:t>
            </a:r>
            <a:r>
              <a:rPr lang="hi-IN" sz="4000" dirty="0"/>
              <a:t>जब उसके ऊपर उठाए जाने के दिन पूरे होने पर थे, तो उसने यरूशलेम को जाने का विचार दृढ़ किया।</a:t>
            </a:r>
            <a:endParaRPr lang="en-IN" sz="4000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08461442-18F6-8CCF-5187-F9438552D3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86"/>
    </mc:Choice>
    <mc:Fallback xmlns="">
      <p:transition spd="slow" advTm="8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C8DB57-DF95-8CE6-0E75-BF286083F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88745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A86F66-BEA4-2BAF-79C4-AA62F40B0655}"/>
              </a:ext>
            </a:extLst>
          </p:cNvPr>
          <p:cNvSpPr txBox="1"/>
          <p:nvPr/>
        </p:nvSpPr>
        <p:spPr>
          <a:xfrm>
            <a:off x="330934" y="304946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9:51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52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He sent messengers on ahead, who went into a village of the Samaritans to make arrangements for Him.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49110D-4715-A343-E98B-02846097A036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dirty="0">
                <a:solidFill>
                  <a:schemeClr val="bg1">
                    <a:lumMod val="50000"/>
                  </a:schemeClr>
                </a:solidFill>
              </a:rPr>
              <a:t>52</a:t>
            </a:r>
            <a:r>
              <a:rPr lang="hi-IN" sz="3600" dirty="0"/>
              <a:t> और उसने अपने आगे दूत भेजे: वे सामरियों के एक गाँव में गए, कि उसके लिये जगह तैयार करें।</a:t>
            </a:r>
            <a:endParaRPr lang="en-IN" sz="3600" dirty="0"/>
          </a:p>
        </p:txBody>
      </p:sp>
      <p:pic>
        <p:nvPicPr>
          <p:cNvPr id="37" name="Audio 36">
            <a:hlinkClick r:id="" action="ppaction://media"/>
            <a:extLst>
              <a:ext uri="{FF2B5EF4-FFF2-40B4-BE49-F238E27FC236}">
                <a16:creationId xmlns:a16="http://schemas.microsoft.com/office/drawing/2014/main" id="{5ADC0D6D-B0AA-4D4F-3A9C-25D208DAEA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30"/>
    </mc:Choice>
    <mc:Fallback xmlns="">
      <p:transition spd="slow" advTm="17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F75D37-0825-65AA-3BB8-BAA68B439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24656"/>
            <a:ext cx="14424025" cy="74875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39D844-4A81-78DD-AD69-819AC3DFF81A}"/>
              </a:ext>
            </a:extLst>
          </p:cNvPr>
          <p:cNvSpPr txBox="1"/>
          <p:nvPr/>
        </p:nvSpPr>
        <p:spPr>
          <a:xfrm>
            <a:off x="330934" y="304946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9:5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2,53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54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When the disciples James and John saw this, they asked, “Lord, do You want us to call down fire from heaven  to consume them?”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1C9F24-F909-2636-041C-1C4966AF437D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dirty="0">
                <a:solidFill>
                  <a:schemeClr val="bg1">
                    <a:lumMod val="50000"/>
                  </a:schemeClr>
                </a:solidFill>
              </a:rPr>
              <a:t>54</a:t>
            </a:r>
            <a:r>
              <a:rPr lang="hi-IN" sz="3600" dirty="0"/>
              <a:t> यह देखकर उसके चेले याकूब और यूहन्ना ने कहा, “हे प्रभु; क्या तू चाहता है, कि हम आज्ञा दें, कि आकाश से आग गिरकर उन्हें भस्म कर दे?”</a:t>
            </a:r>
            <a:endParaRPr lang="en-IN" sz="3600" dirty="0"/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57D237FC-1555-D45A-4F43-CB4F66C528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45"/>
    </mc:Choice>
    <mc:Fallback xmlns="">
      <p:transition spd="slow" advTm="14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2858</TotalTime>
  <Words>864</Words>
  <Application>Microsoft Office PowerPoint</Application>
  <PresentationFormat>Widescreen</PresentationFormat>
  <Paragraphs>55</Paragraphs>
  <Slides>24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Aptos</vt:lpstr>
      <vt:lpstr>Arial</vt:lpstr>
      <vt:lpstr>Calibri</vt:lpstr>
      <vt:lpstr>Calibri Light</vt:lpstr>
      <vt:lpstr>Inter</vt:lpstr>
      <vt:lpstr>Mangal</vt:lpstr>
      <vt:lpstr>PT Serif</vt:lpstr>
      <vt:lpstr>Symbol</vt:lpstr>
      <vt:lpstr>Times New Roman</vt:lpstr>
      <vt:lpstr>TimesNewRomanPS-BoldMT</vt:lpstr>
      <vt:lpstr>TimesNewRomanPSMT</vt:lpstr>
      <vt:lpstr>Office Theme</vt:lpstr>
      <vt:lpstr>39-4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Vinay Kumar</cp:lastModifiedBy>
  <cp:revision>61</cp:revision>
  <dcterms:created xsi:type="dcterms:W3CDTF">2022-09-30T06:26:14Z</dcterms:created>
  <dcterms:modified xsi:type="dcterms:W3CDTF">2024-08-06T12:29:51Z</dcterms:modified>
</cp:coreProperties>
</file>