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57" r:id="rId2"/>
    <p:sldId id="258" r:id="rId3"/>
    <p:sldId id="259" r:id="rId4"/>
    <p:sldId id="270" r:id="rId5"/>
    <p:sldId id="260" r:id="rId6"/>
    <p:sldId id="271" r:id="rId7"/>
    <p:sldId id="261" r:id="rId8"/>
    <p:sldId id="272" r:id="rId9"/>
    <p:sldId id="262" r:id="rId10"/>
    <p:sldId id="273" r:id="rId11"/>
    <p:sldId id="263" r:id="rId12"/>
    <p:sldId id="274" r:id="rId13"/>
    <p:sldId id="264" r:id="rId14"/>
    <p:sldId id="275" r:id="rId15"/>
    <p:sldId id="265" r:id="rId16"/>
    <p:sldId id="276" r:id="rId17"/>
    <p:sldId id="266" r:id="rId18"/>
    <p:sldId id="277" r:id="rId19"/>
    <p:sldId id="300" r:id="rId20"/>
    <p:sldId id="301" r:id="rId21"/>
    <p:sldId id="267" r:id="rId22"/>
    <p:sldId id="278" r:id="rId23"/>
    <p:sldId id="268" r:id="rId24"/>
    <p:sldId id="279" r:id="rId25"/>
    <p:sldId id="269" r:id="rId26"/>
    <p:sldId id="280" r:id="rId27"/>
    <p:sldId id="285" r:id="rId28"/>
    <p:sldId id="286" r:id="rId29"/>
    <p:sldId id="298" r:id="rId30"/>
    <p:sldId id="299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750" autoAdjust="0"/>
    <p:restoredTop sz="90467" autoAdjust="0"/>
  </p:normalViewPr>
  <p:slideViewPr>
    <p:cSldViewPr snapToGrid="0">
      <p:cViewPr varScale="1">
        <p:scale>
          <a:sx n="55" d="100"/>
          <a:sy n="55" d="100"/>
        </p:scale>
        <p:origin x="108" y="10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fred Smith" userId="3c60a3631c0db8ad" providerId="LiveId" clId="{6E5E55E5-3C5A-4DBF-ADBC-AAC73576031B}"/>
    <pc:docChg chg="undo custSel modSld">
      <pc:chgData name="Alfred Smith" userId="3c60a3631c0db8ad" providerId="LiveId" clId="{6E5E55E5-3C5A-4DBF-ADBC-AAC73576031B}" dt="2023-01-16T08:04:31.536" v="49"/>
      <pc:docMkLst>
        <pc:docMk/>
      </pc:docMkLst>
      <pc:sldChg chg="delSp modTransition modAnim">
        <pc:chgData name="Alfred Smith" userId="3c60a3631c0db8ad" providerId="LiveId" clId="{6E5E55E5-3C5A-4DBF-ADBC-AAC73576031B}" dt="2023-01-16T08:02:59.697" v="21"/>
        <pc:sldMkLst>
          <pc:docMk/>
          <pc:sldMk cId="1499918570" sldId="257"/>
        </pc:sldMkLst>
        <pc:picChg chg="del">
          <ac:chgData name="Alfred Smith" userId="3c60a3631c0db8ad" providerId="LiveId" clId="{6E5E55E5-3C5A-4DBF-ADBC-AAC73576031B}" dt="2023-01-16T08:02:59.697" v="21"/>
          <ac:picMkLst>
            <pc:docMk/>
            <pc:sldMk cId="1499918570" sldId="257"/>
            <ac:picMk id="8" creationId="{BE14C5A1-1654-4266-6947-7A1A1575123A}"/>
          </ac:picMkLst>
        </pc:picChg>
      </pc:sldChg>
      <pc:sldChg chg="addSp delSp modSp mod modTransition">
        <pc:chgData name="Alfred Smith" userId="3c60a3631c0db8ad" providerId="LiveId" clId="{6E5E55E5-3C5A-4DBF-ADBC-AAC73576031B}" dt="2023-01-16T08:02:59.697" v="21"/>
        <pc:sldMkLst>
          <pc:docMk/>
          <pc:sldMk cId="3788111665" sldId="258"/>
        </pc:sldMkLst>
        <pc:spChg chg="del">
          <ac:chgData name="Alfred Smith" userId="3c60a3631c0db8ad" providerId="LiveId" clId="{6E5E55E5-3C5A-4DBF-ADBC-AAC73576031B}" dt="2023-01-16T08:00:31.173" v="0" actId="478"/>
          <ac:spMkLst>
            <pc:docMk/>
            <pc:sldMk cId="3788111665" sldId="258"/>
            <ac:spMk id="2" creationId="{86E25618-A581-D870-065A-FD401DB8647C}"/>
          </ac:spMkLst>
        </pc:spChg>
        <pc:spChg chg="add mod">
          <ac:chgData name="Alfred Smith" userId="3c60a3631c0db8ad" providerId="LiveId" clId="{6E5E55E5-3C5A-4DBF-ADBC-AAC73576031B}" dt="2023-01-16T08:01:15.012" v="5"/>
          <ac:spMkLst>
            <pc:docMk/>
            <pc:sldMk cId="3788111665" sldId="258"/>
            <ac:spMk id="3" creationId="{AA6DB1B0-90AC-A9D2-0E3D-BB0FAC4A70C6}"/>
          </ac:spMkLst>
        </pc:spChg>
      </pc:sldChg>
      <pc:sldChg chg="addSp delSp modSp mod modTransition modAnim">
        <pc:chgData name="Alfred Smith" userId="3c60a3631c0db8ad" providerId="LiveId" clId="{6E5E55E5-3C5A-4DBF-ADBC-AAC73576031B}" dt="2023-01-16T08:04:10.607" v="36"/>
        <pc:sldMkLst>
          <pc:docMk/>
          <pc:sldMk cId="454763615" sldId="259"/>
        </pc:sldMkLst>
        <pc:spChg chg="add mod">
          <ac:chgData name="Alfred Smith" userId="3c60a3631c0db8ad" providerId="LiveId" clId="{6E5E55E5-3C5A-4DBF-ADBC-AAC73576031B}" dt="2023-01-16T08:04:10.607" v="36"/>
          <ac:spMkLst>
            <pc:docMk/>
            <pc:sldMk cId="454763615" sldId="259"/>
            <ac:spMk id="2" creationId="{0B410654-567D-321A-500F-92A7BD3AF4F3}"/>
          </ac:spMkLst>
        </pc:spChg>
        <pc:spChg chg="del">
          <ac:chgData name="Alfred Smith" userId="3c60a3631c0db8ad" providerId="LiveId" clId="{6E5E55E5-3C5A-4DBF-ADBC-AAC73576031B}" dt="2023-01-16T08:03:47.818" v="35" actId="478"/>
          <ac:spMkLst>
            <pc:docMk/>
            <pc:sldMk cId="454763615" sldId="259"/>
            <ac:spMk id="3" creationId="{A58184BD-88F1-BA02-40C1-D8403D0EEC0D}"/>
          </ac:spMkLst>
        </pc:spChg>
        <pc:picChg chg="del">
          <ac:chgData name="Alfred Smith" userId="3c60a3631c0db8ad" providerId="LiveId" clId="{6E5E55E5-3C5A-4DBF-ADBC-AAC73576031B}" dt="2023-01-16T08:02:59.697" v="21"/>
          <ac:picMkLst>
            <pc:docMk/>
            <pc:sldMk cId="454763615" sldId="259"/>
            <ac:picMk id="8" creationId="{90013E67-CE94-0B5B-BA1E-E02F1BF339B5}"/>
          </ac:picMkLst>
        </pc:picChg>
      </pc:sldChg>
      <pc:sldChg chg="addSp delSp modSp mod modTransition modAnim">
        <pc:chgData name="Alfred Smith" userId="3c60a3631c0db8ad" providerId="LiveId" clId="{6E5E55E5-3C5A-4DBF-ADBC-AAC73576031B}" dt="2023-01-16T08:04:12.458" v="37"/>
        <pc:sldMkLst>
          <pc:docMk/>
          <pc:sldMk cId="2346136586" sldId="260"/>
        </pc:sldMkLst>
        <pc:spChg chg="add mod">
          <ac:chgData name="Alfred Smith" userId="3c60a3631c0db8ad" providerId="LiveId" clId="{6E5E55E5-3C5A-4DBF-ADBC-AAC73576031B}" dt="2023-01-16T08:04:12.458" v="37"/>
          <ac:spMkLst>
            <pc:docMk/>
            <pc:sldMk cId="2346136586" sldId="260"/>
            <ac:spMk id="2" creationId="{85584E5E-EE56-391E-D87E-CB923DBF7381}"/>
          </ac:spMkLst>
        </pc:spChg>
        <pc:spChg chg="del">
          <ac:chgData name="Alfred Smith" userId="3c60a3631c0db8ad" providerId="LiveId" clId="{6E5E55E5-3C5A-4DBF-ADBC-AAC73576031B}" dt="2023-01-16T08:03:44.153" v="34" actId="478"/>
          <ac:spMkLst>
            <pc:docMk/>
            <pc:sldMk cId="2346136586" sldId="260"/>
            <ac:spMk id="3" creationId="{A58184BD-88F1-BA02-40C1-D8403D0EEC0D}"/>
          </ac:spMkLst>
        </pc:spChg>
        <pc:picChg chg="del">
          <ac:chgData name="Alfred Smith" userId="3c60a3631c0db8ad" providerId="LiveId" clId="{6E5E55E5-3C5A-4DBF-ADBC-AAC73576031B}" dt="2023-01-16T08:02:59.697" v="21"/>
          <ac:picMkLst>
            <pc:docMk/>
            <pc:sldMk cId="2346136586" sldId="260"/>
            <ac:picMk id="16" creationId="{2BDA607F-550F-49C6-AD27-19741B3C9D4E}"/>
          </ac:picMkLst>
        </pc:picChg>
      </pc:sldChg>
      <pc:sldChg chg="addSp delSp modSp mod modTransition modAnim">
        <pc:chgData name="Alfred Smith" userId="3c60a3631c0db8ad" providerId="LiveId" clId="{6E5E55E5-3C5A-4DBF-ADBC-AAC73576031B}" dt="2023-01-16T08:04:13.988" v="38"/>
        <pc:sldMkLst>
          <pc:docMk/>
          <pc:sldMk cId="4037329247" sldId="261"/>
        </pc:sldMkLst>
        <pc:spChg chg="add mod">
          <ac:chgData name="Alfred Smith" userId="3c60a3631c0db8ad" providerId="LiveId" clId="{6E5E55E5-3C5A-4DBF-ADBC-AAC73576031B}" dt="2023-01-16T08:04:13.988" v="38"/>
          <ac:spMkLst>
            <pc:docMk/>
            <pc:sldMk cId="4037329247" sldId="261"/>
            <ac:spMk id="2" creationId="{5F9011AA-B6CF-E64F-F766-2D4FDF7DFA53}"/>
          </ac:spMkLst>
        </pc:spChg>
        <pc:spChg chg="del">
          <ac:chgData name="Alfred Smith" userId="3c60a3631c0db8ad" providerId="LiveId" clId="{6E5E55E5-3C5A-4DBF-ADBC-AAC73576031B}" dt="2023-01-16T08:03:40.899" v="33" actId="478"/>
          <ac:spMkLst>
            <pc:docMk/>
            <pc:sldMk cId="4037329247" sldId="261"/>
            <ac:spMk id="3" creationId="{A58184BD-88F1-BA02-40C1-D8403D0EEC0D}"/>
          </ac:spMkLst>
        </pc:spChg>
        <pc:picChg chg="del">
          <ac:chgData name="Alfred Smith" userId="3c60a3631c0db8ad" providerId="LiveId" clId="{6E5E55E5-3C5A-4DBF-ADBC-AAC73576031B}" dt="2023-01-16T08:02:59.697" v="21"/>
          <ac:picMkLst>
            <pc:docMk/>
            <pc:sldMk cId="4037329247" sldId="261"/>
            <ac:picMk id="14" creationId="{20931840-6AF0-E714-775A-9774E055A240}"/>
          </ac:picMkLst>
        </pc:picChg>
      </pc:sldChg>
      <pc:sldChg chg="addSp delSp modSp mod modTransition modAnim">
        <pc:chgData name="Alfred Smith" userId="3c60a3631c0db8ad" providerId="LiveId" clId="{6E5E55E5-3C5A-4DBF-ADBC-AAC73576031B}" dt="2023-01-16T08:04:15.462" v="39"/>
        <pc:sldMkLst>
          <pc:docMk/>
          <pc:sldMk cId="1909638311" sldId="262"/>
        </pc:sldMkLst>
        <pc:spChg chg="add mod">
          <ac:chgData name="Alfred Smith" userId="3c60a3631c0db8ad" providerId="LiveId" clId="{6E5E55E5-3C5A-4DBF-ADBC-AAC73576031B}" dt="2023-01-16T08:04:15.462" v="39"/>
          <ac:spMkLst>
            <pc:docMk/>
            <pc:sldMk cId="1909638311" sldId="262"/>
            <ac:spMk id="2" creationId="{4747F5E9-DC87-1F9D-C8E1-86C6BAA46A9D}"/>
          </ac:spMkLst>
        </pc:spChg>
        <pc:spChg chg="del">
          <ac:chgData name="Alfred Smith" userId="3c60a3631c0db8ad" providerId="LiveId" clId="{6E5E55E5-3C5A-4DBF-ADBC-AAC73576031B}" dt="2023-01-16T08:03:39.007" v="32" actId="478"/>
          <ac:spMkLst>
            <pc:docMk/>
            <pc:sldMk cId="1909638311" sldId="262"/>
            <ac:spMk id="3" creationId="{A58184BD-88F1-BA02-40C1-D8403D0EEC0D}"/>
          </ac:spMkLst>
        </pc:spChg>
        <pc:picChg chg="del">
          <ac:chgData name="Alfred Smith" userId="3c60a3631c0db8ad" providerId="LiveId" clId="{6E5E55E5-3C5A-4DBF-ADBC-AAC73576031B}" dt="2023-01-16T08:02:59.697" v="21"/>
          <ac:picMkLst>
            <pc:docMk/>
            <pc:sldMk cId="1909638311" sldId="262"/>
            <ac:picMk id="28" creationId="{0C7D3900-D24E-FF06-32AF-240113C22B8A}"/>
          </ac:picMkLst>
        </pc:picChg>
      </pc:sldChg>
      <pc:sldChg chg="addSp delSp modSp mod modTransition modAnim">
        <pc:chgData name="Alfred Smith" userId="3c60a3631c0db8ad" providerId="LiveId" clId="{6E5E55E5-3C5A-4DBF-ADBC-AAC73576031B}" dt="2023-01-16T08:04:17.007" v="40"/>
        <pc:sldMkLst>
          <pc:docMk/>
          <pc:sldMk cId="641208035" sldId="263"/>
        </pc:sldMkLst>
        <pc:spChg chg="add mod">
          <ac:chgData name="Alfred Smith" userId="3c60a3631c0db8ad" providerId="LiveId" clId="{6E5E55E5-3C5A-4DBF-ADBC-AAC73576031B}" dt="2023-01-16T08:04:17.007" v="40"/>
          <ac:spMkLst>
            <pc:docMk/>
            <pc:sldMk cId="641208035" sldId="263"/>
            <ac:spMk id="2" creationId="{CD696FF0-01AB-F45B-2AA3-2C54227E226F}"/>
          </ac:spMkLst>
        </pc:spChg>
        <pc:spChg chg="del">
          <ac:chgData name="Alfred Smith" userId="3c60a3631c0db8ad" providerId="LiveId" clId="{6E5E55E5-3C5A-4DBF-ADBC-AAC73576031B}" dt="2023-01-16T08:03:36.896" v="31" actId="478"/>
          <ac:spMkLst>
            <pc:docMk/>
            <pc:sldMk cId="641208035" sldId="263"/>
            <ac:spMk id="3" creationId="{A58184BD-88F1-BA02-40C1-D8403D0EEC0D}"/>
          </ac:spMkLst>
        </pc:spChg>
        <pc:picChg chg="del">
          <ac:chgData name="Alfred Smith" userId="3c60a3631c0db8ad" providerId="LiveId" clId="{6E5E55E5-3C5A-4DBF-ADBC-AAC73576031B}" dt="2023-01-16T08:02:59.697" v="21"/>
          <ac:picMkLst>
            <pc:docMk/>
            <pc:sldMk cId="641208035" sldId="263"/>
            <ac:picMk id="14" creationId="{0C7F48A8-AC13-A1A4-E175-5CD1E88C3C22}"/>
          </ac:picMkLst>
        </pc:picChg>
      </pc:sldChg>
      <pc:sldChg chg="addSp delSp modSp mod modTransition modAnim">
        <pc:chgData name="Alfred Smith" userId="3c60a3631c0db8ad" providerId="LiveId" clId="{6E5E55E5-3C5A-4DBF-ADBC-AAC73576031B}" dt="2023-01-16T08:04:18.484" v="41"/>
        <pc:sldMkLst>
          <pc:docMk/>
          <pc:sldMk cId="4044745628" sldId="264"/>
        </pc:sldMkLst>
        <pc:spChg chg="add mod">
          <ac:chgData name="Alfred Smith" userId="3c60a3631c0db8ad" providerId="LiveId" clId="{6E5E55E5-3C5A-4DBF-ADBC-AAC73576031B}" dt="2023-01-16T08:04:18.484" v="41"/>
          <ac:spMkLst>
            <pc:docMk/>
            <pc:sldMk cId="4044745628" sldId="264"/>
            <ac:spMk id="2" creationId="{B4738101-C937-329F-BA3A-8ADC966901A4}"/>
          </ac:spMkLst>
        </pc:spChg>
        <pc:spChg chg="del">
          <ac:chgData name="Alfred Smith" userId="3c60a3631c0db8ad" providerId="LiveId" clId="{6E5E55E5-3C5A-4DBF-ADBC-AAC73576031B}" dt="2023-01-16T08:03:28.579" v="30" actId="478"/>
          <ac:spMkLst>
            <pc:docMk/>
            <pc:sldMk cId="4044745628" sldId="264"/>
            <ac:spMk id="3" creationId="{A58184BD-88F1-BA02-40C1-D8403D0EEC0D}"/>
          </ac:spMkLst>
        </pc:spChg>
        <pc:picChg chg="del">
          <ac:chgData name="Alfred Smith" userId="3c60a3631c0db8ad" providerId="LiveId" clId="{6E5E55E5-3C5A-4DBF-ADBC-AAC73576031B}" dt="2023-01-16T08:02:59.697" v="21"/>
          <ac:picMkLst>
            <pc:docMk/>
            <pc:sldMk cId="4044745628" sldId="264"/>
            <ac:picMk id="26" creationId="{B74CE45E-0BBD-F5EC-BDBA-0E0168F8DC34}"/>
          </ac:picMkLst>
        </pc:picChg>
      </pc:sldChg>
      <pc:sldChg chg="addSp delSp modSp mod modTransition modAnim">
        <pc:chgData name="Alfred Smith" userId="3c60a3631c0db8ad" providerId="LiveId" clId="{6E5E55E5-3C5A-4DBF-ADBC-AAC73576031B}" dt="2023-01-16T08:04:20.014" v="42"/>
        <pc:sldMkLst>
          <pc:docMk/>
          <pc:sldMk cId="978260341" sldId="265"/>
        </pc:sldMkLst>
        <pc:spChg chg="add mod">
          <ac:chgData name="Alfred Smith" userId="3c60a3631c0db8ad" providerId="LiveId" clId="{6E5E55E5-3C5A-4DBF-ADBC-AAC73576031B}" dt="2023-01-16T08:04:20.014" v="42"/>
          <ac:spMkLst>
            <pc:docMk/>
            <pc:sldMk cId="978260341" sldId="265"/>
            <ac:spMk id="2" creationId="{32411849-FFC3-CEA0-6C5A-9760D07E019E}"/>
          </ac:spMkLst>
        </pc:spChg>
        <pc:spChg chg="del">
          <ac:chgData name="Alfred Smith" userId="3c60a3631c0db8ad" providerId="LiveId" clId="{6E5E55E5-3C5A-4DBF-ADBC-AAC73576031B}" dt="2023-01-16T08:03:26.518" v="29" actId="478"/>
          <ac:spMkLst>
            <pc:docMk/>
            <pc:sldMk cId="978260341" sldId="265"/>
            <ac:spMk id="3" creationId="{A58184BD-88F1-BA02-40C1-D8403D0EEC0D}"/>
          </ac:spMkLst>
        </pc:spChg>
        <pc:picChg chg="del">
          <ac:chgData name="Alfred Smith" userId="3c60a3631c0db8ad" providerId="LiveId" clId="{6E5E55E5-3C5A-4DBF-ADBC-AAC73576031B}" dt="2023-01-16T08:02:59.697" v="21"/>
          <ac:picMkLst>
            <pc:docMk/>
            <pc:sldMk cId="978260341" sldId="265"/>
            <ac:picMk id="27" creationId="{116A0218-E57A-DCD3-FDF9-ED39F783D25B}"/>
          </ac:picMkLst>
        </pc:picChg>
      </pc:sldChg>
      <pc:sldChg chg="addSp delSp modSp mod modTransition modAnim">
        <pc:chgData name="Alfred Smith" userId="3c60a3631c0db8ad" providerId="LiveId" clId="{6E5E55E5-3C5A-4DBF-ADBC-AAC73576031B}" dt="2023-01-16T08:04:21.466" v="43"/>
        <pc:sldMkLst>
          <pc:docMk/>
          <pc:sldMk cId="3575870363" sldId="266"/>
        </pc:sldMkLst>
        <pc:spChg chg="add mod">
          <ac:chgData name="Alfred Smith" userId="3c60a3631c0db8ad" providerId="LiveId" clId="{6E5E55E5-3C5A-4DBF-ADBC-AAC73576031B}" dt="2023-01-16T08:04:21.466" v="43"/>
          <ac:spMkLst>
            <pc:docMk/>
            <pc:sldMk cId="3575870363" sldId="266"/>
            <ac:spMk id="2" creationId="{065A7B33-4AC3-681F-AD23-CC5D4143519A}"/>
          </ac:spMkLst>
        </pc:spChg>
        <pc:spChg chg="del">
          <ac:chgData name="Alfred Smith" userId="3c60a3631c0db8ad" providerId="LiveId" clId="{6E5E55E5-3C5A-4DBF-ADBC-AAC73576031B}" dt="2023-01-16T08:03:24.136" v="28" actId="478"/>
          <ac:spMkLst>
            <pc:docMk/>
            <pc:sldMk cId="3575870363" sldId="266"/>
            <ac:spMk id="3" creationId="{A58184BD-88F1-BA02-40C1-D8403D0EEC0D}"/>
          </ac:spMkLst>
        </pc:spChg>
        <pc:picChg chg="del">
          <ac:chgData name="Alfred Smith" userId="3c60a3631c0db8ad" providerId="LiveId" clId="{6E5E55E5-3C5A-4DBF-ADBC-AAC73576031B}" dt="2023-01-16T08:02:59.697" v="21"/>
          <ac:picMkLst>
            <pc:docMk/>
            <pc:sldMk cId="3575870363" sldId="266"/>
            <ac:picMk id="31" creationId="{BD9AB5AF-87BC-6390-0B65-E35C364A21E8}"/>
          </ac:picMkLst>
        </pc:picChg>
      </pc:sldChg>
      <pc:sldChg chg="addSp delSp modSp mod modTransition modAnim">
        <pc:chgData name="Alfred Smith" userId="3c60a3631c0db8ad" providerId="LiveId" clId="{6E5E55E5-3C5A-4DBF-ADBC-AAC73576031B}" dt="2023-01-16T08:04:24.512" v="45"/>
        <pc:sldMkLst>
          <pc:docMk/>
          <pc:sldMk cId="4017137865" sldId="267"/>
        </pc:sldMkLst>
        <pc:spChg chg="add mod">
          <ac:chgData name="Alfred Smith" userId="3c60a3631c0db8ad" providerId="LiveId" clId="{6E5E55E5-3C5A-4DBF-ADBC-AAC73576031B}" dt="2023-01-16T08:04:24.512" v="45"/>
          <ac:spMkLst>
            <pc:docMk/>
            <pc:sldMk cId="4017137865" sldId="267"/>
            <ac:spMk id="2" creationId="{D823FCB4-8ADF-C816-5AF4-4C5AE81CEF95}"/>
          </ac:spMkLst>
        </pc:spChg>
        <pc:spChg chg="del">
          <ac:chgData name="Alfred Smith" userId="3c60a3631c0db8ad" providerId="LiveId" clId="{6E5E55E5-3C5A-4DBF-ADBC-AAC73576031B}" dt="2023-01-16T08:03:19.254" v="26" actId="478"/>
          <ac:spMkLst>
            <pc:docMk/>
            <pc:sldMk cId="4017137865" sldId="267"/>
            <ac:spMk id="3" creationId="{A58184BD-88F1-BA02-40C1-D8403D0EEC0D}"/>
          </ac:spMkLst>
        </pc:spChg>
        <pc:picChg chg="del">
          <ac:chgData name="Alfred Smith" userId="3c60a3631c0db8ad" providerId="LiveId" clId="{6E5E55E5-3C5A-4DBF-ADBC-AAC73576031B}" dt="2023-01-16T08:02:59.697" v="21"/>
          <ac:picMkLst>
            <pc:docMk/>
            <pc:sldMk cId="4017137865" sldId="267"/>
            <ac:picMk id="39" creationId="{17CBD0D6-5375-25C2-547A-9D6FEE8BF223}"/>
          </ac:picMkLst>
        </pc:picChg>
      </pc:sldChg>
      <pc:sldChg chg="addSp delSp modSp mod modTransition modAnim">
        <pc:chgData name="Alfred Smith" userId="3c60a3631c0db8ad" providerId="LiveId" clId="{6E5E55E5-3C5A-4DBF-ADBC-AAC73576031B}" dt="2023-01-16T08:04:25.971" v="46"/>
        <pc:sldMkLst>
          <pc:docMk/>
          <pc:sldMk cId="3137811553" sldId="268"/>
        </pc:sldMkLst>
        <pc:spChg chg="add mod">
          <ac:chgData name="Alfred Smith" userId="3c60a3631c0db8ad" providerId="LiveId" clId="{6E5E55E5-3C5A-4DBF-ADBC-AAC73576031B}" dt="2023-01-16T08:04:25.971" v="46"/>
          <ac:spMkLst>
            <pc:docMk/>
            <pc:sldMk cId="3137811553" sldId="268"/>
            <ac:spMk id="2" creationId="{8E5A7001-23FB-9362-67A1-5D255DC66D54}"/>
          </ac:spMkLst>
        </pc:spChg>
        <pc:spChg chg="del">
          <ac:chgData name="Alfred Smith" userId="3c60a3631c0db8ad" providerId="LiveId" clId="{6E5E55E5-3C5A-4DBF-ADBC-AAC73576031B}" dt="2023-01-16T08:03:15.728" v="25" actId="478"/>
          <ac:spMkLst>
            <pc:docMk/>
            <pc:sldMk cId="3137811553" sldId="268"/>
            <ac:spMk id="3" creationId="{A58184BD-88F1-BA02-40C1-D8403D0EEC0D}"/>
          </ac:spMkLst>
        </pc:spChg>
        <pc:picChg chg="del">
          <ac:chgData name="Alfred Smith" userId="3c60a3631c0db8ad" providerId="LiveId" clId="{6E5E55E5-3C5A-4DBF-ADBC-AAC73576031B}" dt="2023-01-16T08:02:59.697" v="21"/>
          <ac:picMkLst>
            <pc:docMk/>
            <pc:sldMk cId="3137811553" sldId="268"/>
            <ac:picMk id="8" creationId="{4B6B48D9-6173-C4E4-40D5-D00E28B4B413}"/>
          </ac:picMkLst>
        </pc:picChg>
      </pc:sldChg>
      <pc:sldChg chg="addSp delSp modSp mod modTransition modAnim">
        <pc:chgData name="Alfred Smith" userId="3c60a3631c0db8ad" providerId="LiveId" clId="{6E5E55E5-3C5A-4DBF-ADBC-AAC73576031B}" dt="2023-01-16T08:04:27.748" v="47"/>
        <pc:sldMkLst>
          <pc:docMk/>
          <pc:sldMk cId="100491716" sldId="269"/>
        </pc:sldMkLst>
        <pc:spChg chg="add mod">
          <ac:chgData name="Alfred Smith" userId="3c60a3631c0db8ad" providerId="LiveId" clId="{6E5E55E5-3C5A-4DBF-ADBC-AAC73576031B}" dt="2023-01-16T08:04:27.748" v="47"/>
          <ac:spMkLst>
            <pc:docMk/>
            <pc:sldMk cId="100491716" sldId="269"/>
            <ac:spMk id="2" creationId="{4FB77BA8-CFBC-A17B-5AB1-3A1A42F13AAE}"/>
          </ac:spMkLst>
        </pc:spChg>
        <pc:spChg chg="del">
          <ac:chgData name="Alfred Smith" userId="3c60a3631c0db8ad" providerId="LiveId" clId="{6E5E55E5-3C5A-4DBF-ADBC-AAC73576031B}" dt="2023-01-16T08:03:14.241" v="24" actId="478"/>
          <ac:spMkLst>
            <pc:docMk/>
            <pc:sldMk cId="100491716" sldId="269"/>
            <ac:spMk id="3" creationId="{A58184BD-88F1-BA02-40C1-D8403D0EEC0D}"/>
          </ac:spMkLst>
        </pc:spChg>
        <pc:picChg chg="del">
          <ac:chgData name="Alfred Smith" userId="3c60a3631c0db8ad" providerId="LiveId" clId="{6E5E55E5-3C5A-4DBF-ADBC-AAC73576031B}" dt="2023-01-16T08:02:59.697" v="21"/>
          <ac:picMkLst>
            <pc:docMk/>
            <pc:sldMk cId="100491716" sldId="269"/>
            <ac:picMk id="12" creationId="{A6C5727E-DCE8-38EE-07AC-9074E6B1C2CD}"/>
          </ac:picMkLst>
        </pc:picChg>
      </pc:sldChg>
      <pc:sldChg chg="modSp mod modTransition">
        <pc:chgData name="Alfred Smith" userId="3c60a3631c0db8ad" providerId="LiveId" clId="{6E5E55E5-3C5A-4DBF-ADBC-AAC73576031B}" dt="2023-01-16T08:02:59.697" v="21"/>
        <pc:sldMkLst>
          <pc:docMk/>
          <pc:sldMk cId="4120481681" sldId="270"/>
        </pc:sldMkLst>
        <pc:spChg chg="mod">
          <ac:chgData name="Alfred Smith" userId="3c60a3631c0db8ad" providerId="LiveId" clId="{6E5E55E5-3C5A-4DBF-ADBC-AAC73576031B}" dt="2023-01-16T08:01:09.321" v="4" actId="1076"/>
          <ac:spMkLst>
            <pc:docMk/>
            <pc:sldMk cId="4120481681" sldId="270"/>
            <ac:spMk id="3" creationId="{0C5CEC54-7CE2-EC44-3FCA-59C343393725}"/>
          </ac:spMkLst>
        </pc:spChg>
      </pc:sldChg>
      <pc:sldChg chg="modSp mod modTransition">
        <pc:chgData name="Alfred Smith" userId="3c60a3631c0db8ad" providerId="LiveId" clId="{6E5E55E5-3C5A-4DBF-ADBC-AAC73576031B}" dt="2023-01-16T08:02:59.697" v="21"/>
        <pc:sldMkLst>
          <pc:docMk/>
          <pc:sldMk cId="939110669" sldId="271"/>
        </pc:sldMkLst>
        <pc:spChg chg="mod">
          <ac:chgData name="Alfred Smith" userId="3c60a3631c0db8ad" providerId="LiveId" clId="{6E5E55E5-3C5A-4DBF-ADBC-AAC73576031B}" dt="2023-01-16T08:01:50.067" v="8"/>
          <ac:spMkLst>
            <pc:docMk/>
            <pc:sldMk cId="939110669" sldId="271"/>
            <ac:spMk id="2" creationId="{8ABFCDE5-8537-E86D-07D2-A02F5E8B3987}"/>
          </ac:spMkLst>
        </pc:spChg>
      </pc:sldChg>
      <pc:sldChg chg="modSp mod modTransition">
        <pc:chgData name="Alfred Smith" userId="3c60a3631c0db8ad" providerId="LiveId" clId="{6E5E55E5-3C5A-4DBF-ADBC-AAC73576031B}" dt="2023-01-16T08:02:59.697" v="21"/>
        <pc:sldMkLst>
          <pc:docMk/>
          <pc:sldMk cId="4024569785" sldId="272"/>
        </pc:sldMkLst>
        <pc:spChg chg="mod">
          <ac:chgData name="Alfred Smith" userId="3c60a3631c0db8ad" providerId="LiveId" clId="{6E5E55E5-3C5A-4DBF-ADBC-AAC73576031B}" dt="2023-01-16T08:01:53.532" v="9"/>
          <ac:spMkLst>
            <pc:docMk/>
            <pc:sldMk cId="4024569785" sldId="272"/>
            <ac:spMk id="2" creationId="{183A560C-E05E-4534-9050-43DBA6F7FCFA}"/>
          </ac:spMkLst>
        </pc:spChg>
      </pc:sldChg>
      <pc:sldChg chg="modSp mod modTransition">
        <pc:chgData name="Alfred Smith" userId="3c60a3631c0db8ad" providerId="LiveId" clId="{6E5E55E5-3C5A-4DBF-ADBC-AAC73576031B}" dt="2023-01-16T08:02:59.697" v="21"/>
        <pc:sldMkLst>
          <pc:docMk/>
          <pc:sldMk cId="487179600" sldId="273"/>
        </pc:sldMkLst>
        <pc:spChg chg="mod">
          <ac:chgData name="Alfred Smith" userId="3c60a3631c0db8ad" providerId="LiveId" clId="{6E5E55E5-3C5A-4DBF-ADBC-AAC73576031B}" dt="2023-01-16T08:01:56.604" v="10"/>
          <ac:spMkLst>
            <pc:docMk/>
            <pc:sldMk cId="487179600" sldId="273"/>
            <ac:spMk id="2" creationId="{7336449C-586D-8F0F-0DAD-9AC3CFFDDF97}"/>
          </ac:spMkLst>
        </pc:spChg>
      </pc:sldChg>
      <pc:sldChg chg="modSp mod modTransition">
        <pc:chgData name="Alfred Smith" userId="3c60a3631c0db8ad" providerId="LiveId" clId="{6E5E55E5-3C5A-4DBF-ADBC-AAC73576031B}" dt="2023-01-16T08:02:59.697" v="21"/>
        <pc:sldMkLst>
          <pc:docMk/>
          <pc:sldMk cId="2168401200" sldId="274"/>
        </pc:sldMkLst>
        <pc:spChg chg="mod">
          <ac:chgData name="Alfred Smith" userId="3c60a3631c0db8ad" providerId="LiveId" clId="{6E5E55E5-3C5A-4DBF-ADBC-AAC73576031B}" dt="2023-01-16T08:01:59.418" v="11"/>
          <ac:spMkLst>
            <pc:docMk/>
            <pc:sldMk cId="2168401200" sldId="274"/>
            <ac:spMk id="2" creationId="{60C39605-A162-345C-7AFB-1837C10E17E0}"/>
          </ac:spMkLst>
        </pc:spChg>
      </pc:sldChg>
      <pc:sldChg chg="modSp mod modTransition">
        <pc:chgData name="Alfred Smith" userId="3c60a3631c0db8ad" providerId="LiveId" clId="{6E5E55E5-3C5A-4DBF-ADBC-AAC73576031B}" dt="2023-01-16T08:02:59.697" v="21"/>
        <pc:sldMkLst>
          <pc:docMk/>
          <pc:sldMk cId="2996969115" sldId="275"/>
        </pc:sldMkLst>
        <pc:spChg chg="mod">
          <ac:chgData name="Alfred Smith" userId="3c60a3631c0db8ad" providerId="LiveId" clId="{6E5E55E5-3C5A-4DBF-ADBC-AAC73576031B}" dt="2023-01-16T08:02:03.992" v="12"/>
          <ac:spMkLst>
            <pc:docMk/>
            <pc:sldMk cId="2996969115" sldId="275"/>
            <ac:spMk id="2" creationId="{546EF070-4474-F8B9-2463-212F0967F31C}"/>
          </ac:spMkLst>
        </pc:spChg>
      </pc:sldChg>
      <pc:sldChg chg="modSp mod modTransition">
        <pc:chgData name="Alfred Smith" userId="3c60a3631c0db8ad" providerId="LiveId" clId="{6E5E55E5-3C5A-4DBF-ADBC-AAC73576031B}" dt="2023-01-16T08:02:59.697" v="21"/>
        <pc:sldMkLst>
          <pc:docMk/>
          <pc:sldMk cId="2390376940" sldId="276"/>
        </pc:sldMkLst>
        <pc:spChg chg="mod">
          <ac:chgData name="Alfred Smith" userId="3c60a3631c0db8ad" providerId="LiveId" clId="{6E5E55E5-3C5A-4DBF-ADBC-AAC73576031B}" dt="2023-01-16T08:02:08.422" v="13"/>
          <ac:spMkLst>
            <pc:docMk/>
            <pc:sldMk cId="2390376940" sldId="276"/>
            <ac:spMk id="2" creationId="{110F86CD-FE61-2CEB-5E4A-7B944A0BC15B}"/>
          </ac:spMkLst>
        </pc:spChg>
      </pc:sldChg>
      <pc:sldChg chg="modSp mod modTransition">
        <pc:chgData name="Alfred Smith" userId="3c60a3631c0db8ad" providerId="LiveId" clId="{6E5E55E5-3C5A-4DBF-ADBC-AAC73576031B}" dt="2023-01-16T08:02:59.697" v="21"/>
        <pc:sldMkLst>
          <pc:docMk/>
          <pc:sldMk cId="4265919077" sldId="277"/>
        </pc:sldMkLst>
        <pc:spChg chg="mod">
          <ac:chgData name="Alfred Smith" userId="3c60a3631c0db8ad" providerId="LiveId" clId="{6E5E55E5-3C5A-4DBF-ADBC-AAC73576031B}" dt="2023-01-16T08:02:12.592" v="14"/>
          <ac:spMkLst>
            <pc:docMk/>
            <pc:sldMk cId="4265919077" sldId="277"/>
            <ac:spMk id="2" creationId="{A2746D26-1D6E-17FD-BE94-0C2F4EFE47C5}"/>
          </ac:spMkLst>
        </pc:spChg>
      </pc:sldChg>
      <pc:sldChg chg="modSp mod modTransition">
        <pc:chgData name="Alfred Smith" userId="3c60a3631c0db8ad" providerId="LiveId" clId="{6E5E55E5-3C5A-4DBF-ADBC-AAC73576031B}" dt="2023-01-16T08:02:59.697" v="21"/>
        <pc:sldMkLst>
          <pc:docMk/>
          <pc:sldMk cId="210266664" sldId="278"/>
        </pc:sldMkLst>
        <pc:spChg chg="mod">
          <ac:chgData name="Alfred Smith" userId="3c60a3631c0db8ad" providerId="LiveId" clId="{6E5E55E5-3C5A-4DBF-ADBC-AAC73576031B}" dt="2023-01-16T08:02:23.617" v="16"/>
          <ac:spMkLst>
            <pc:docMk/>
            <pc:sldMk cId="210266664" sldId="278"/>
            <ac:spMk id="2" creationId="{5637D959-E1B7-28CD-08B3-55032F198F96}"/>
          </ac:spMkLst>
        </pc:spChg>
      </pc:sldChg>
      <pc:sldChg chg="modSp mod modTransition">
        <pc:chgData name="Alfred Smith" userId="3c60a3631c0db8ad" providerId="LiveId" clId="{6E5E55E5-3C5A-4DBF-ADBC-AAC73576031B}" dt="2023-01-16T08:02:59.697" v="21"/>
        <pc:sldMkLst>
          <pc:docMk/>
          <pc:sldMk cId="888433145" sldId="279"/>
        </pc:sldMkLst>
        <pc:spChg chg="mod">
          <ac:chgData name="Alfred Smith" userId="3c60a3631c0db8ad" providerId="LiveId" clId="{6E5E55E5-3C5A-4DBF-ADBC-AAC73576031B}" dt="2023-01-16T08:02:27.466" v="17"/>
          <ac:spMkLst>
            <pc:docMk/>
            <pc:sldMk cId="888433145" sldId="279"/>
            <ac:spMk id="2" creationId="{76585C5B-4807-9DED-9D7D-3E5FA7758E0B}"/>
          </ac:spMkLst>
        </pc:spChg>
      </pc:sldChg>
      <pc:sldChg chg="modSp mod modTransition">
        <pc:chgData name="Alfred Smith" userId="3c60a3631c0db8ad" providerId="LiveId" clId="{6E5E55E5-3C5A-4DBF-ADBC-AAC73576031B}" dt="2023-01-16T08:02:59.697" v="21"/>
        <pc:sldMkLst>
          <pc:docMk/>
          <pc:sldMk cId="791300187" sldId="280"/>
        </pc:sldMkLst>
        <pc:spChg chg="mod">
          <ac:chgData name="Alfred Smith" userId="3c60a3631c0db8ad" providerId="LiveId" clId="{6E5E55E5-3C5A-4DBF-ADBC-AAC73576031B}" dt="2023-01-16T08:02:30.817" v="18"/>
          <ac:spMkLst>
            <pc:docMk/>
            <pc:sldMk cId="791300187" sldId="280"/>
            <ac:spMk id="2" creationId="{7D180739-EB5D-BC2A-97A9-C15297BF3631}"/>
          </ac:spMkLst>
        </pc:spChg>
      </pc:sldChg>
      <pc:sldChg chg="addSp delSp modSp mod modTransition modAnim">
        <pc:chgData name="Alfred Smith" userId="3c60a3631c0db8ad" providerId="LiveId" clId="{6E5E55E5-3C5A-4DBF-ADBC-AAC73576031B}" dt="2023-01-16T08:04:29.424" v="48"/>
        <pc:sldMkLst>
          <pc:docMk/>
          <pc:sldMk cId="1522780631" sldId="285"/>
        </pc:sldMkLst>
        <pc:spChg chg="add mod">
          <ac:chgData name="Alfred Smith" userId="3c60a3631c0db8ad" providerId="LiveId" clId="{6E5E55E5-3C5A-4DBF-ADBC-AAC73576031B}" dt="2023-01-16T08:04:29.424" v="48"/>
          <ac:spMkLst>
            <pc:docMk/>
            <pc:sldMk cId="1522780631" sldId="285"/>
            <ac:spMk id="2" creationId="{73A0D185-EA3C-3911-5005-E723E3592341}"/>
          </ac:spMkLst>
        </pc:spChg>
        <pc:spChg chg="del">
          <ac:chgData name="Alfred Smith" userId="3c60a3631c0db8ad" providerId="LiveId" clId="{6E5E55E5-3C5A-4DBF-ADBC-AAC73576031B}" dt="2023-01-16T08:03:12.360" v="23" actId="478"/>
          <ac:spMkLst>
            <pc:docMk/>
            <pc:sldMk cId="1522780631" sldId="285"/>
            <ac:spMk id="3" creationId="{A58184BD-88F1-BA02-40C1-D8403D0EEC0D}"/>
          </ac:spMkLst>
        </pc:spChg>
        <pc:picChg chg="del">
          <ac:chgData name="Alfred Smith" userId="3c60a3631c0db8ad" providerId="LiveId" clId="{6E5E55E5-3C5A-4DBF-ADBC-AAC73576031B}" dt="2023-01-16T08:02:59.697" v="21"/>
          <ac:picMkLst>
            <pc:docMk/>
            <pc:sldMk cId="1522780631" sldId="285"/>
            <ac:picMk id="12" creationId="{56FE01D4-D1ED-593D-53CF-DFBC1B5A9772}"/>
          </ac:picMkLst>
        </pc:picChg>
      </pc:sldChg>
      <pc:sldChg chg="modSp mod modTransition">
        <pc:chgData name="Alfred Smith" userId="3c60a3631c0db8ad" providerId="LiveId" clId="{6E5E55E5-3C5A-4DBF-ADBC-AAC73576031B}" dt="2023-01-16T08:02:59.697" v="21"/>
        <pc:sldMkLst>
          <pc:docMk/>
          <pc:sldMk cId="1850742486" sldId="286"/>
        </pc:sldMkLst>
        <pc:spChg chg="mod">
          <ac:chgData name="Alfred Smith" userId="3c60a3631c0db8ad" providerId="LiveId" clId="{6E5E55E5-3C5A-4DBF-ADBC-AAC73576031B}" dt="2023-01-16T08:02:34.798" v="19"/>
          <ac:spMkLst>
            <pc:docMk/>
            <pc:sldMk cId="1850742486" sldId="286"/>
            <ac:spMk id="2" creationId="{E4FD25C4-4562-5E16-737C-7E07A8680B84}"/>
          </ac:spMkLst>
        </pc:spChg>
      </pc:sldChg>
      <pc:sldChg chg="addSp delSp modSp mod modTransition modAnim">
        <pc:chgData name="Alfred Smith" userId="3c60a3631c0db8ad" providerId="LiveId" clId="{6E5E55E5-3C5A-4DBF-ADBC-AAC73576031B}" dt="2023-01-16T08:04:31.536" v="49"/>
        <pc:sldMkLst>
          <pc:docMk/>
          <pc:sldMk cId="1754830297" sldId="298"/>
        </pc:sldMkLst>
        <pc:spChg chg="add mod">
          <ac:chgData name="Alfred Smith" userId="3c60a3631c0db8ad" providerId="LiveId" clId="{6E5E55E5-3C5A-4DBF-ADBC-AAC73576031B}" dt="2023-01-16T08:04:31.536" v="49"/>
          <ac:spMkLst>
            <pc:docMk/>
            <pc:sldMk cId="1754830297" sldId="298"/>
            <ac:spMk id="2" creationId="{FC8CC980-820F-7776-16AA-E0887FFEB904}"/>
          </ac:spMkLst>
        </pc:spChg>
        <pc:spChg chg="del">
          <ac:chgData name="Alfred Smith" userId="3c60a3631c0db8ad" providerId="LiveId" clId="{6E5E55E5-3C5A-4DBF-ADBC-AAC73576031B}" dt="2023-01-16T08:03:10.444" v="22" actId="478"/>
          <ac:spMkLst>
            <pc:docMk/>
            <pc:sldMk cId="1754830297" sldId="298"/>
            <ac:spMk id="3" creationId="{A58184BD-88F1-BA02-40C1-D8403D0EEC0D}"/>
          </ac:spMkLst>
        </pc:spChg>
        <pc:picChg chg="del">
          <ac:chgData name="Alfred Smith" userId="3c60a3631c0db8ad" providerId="LiveId" clId="{6E5E55E5-3C5A-4DBF-ADBC-AAC73576031B}" dt="2023-01-16T08:02:59.697" v="21"/>
          <ac:picMkLst>
            <pc:docMk/>
            <pc:sldMk cId="1754830297" sldId="298"/>
            <ac:picMk id="31" creationId="{9010E861-9EEC-E8AC-BA2E-0540BA4058FD}"/>
          </ac:picMkLst>
        </pc:picChg>
      </pc:sldChg>
      <pc:sldChg chg="modSp mod modTransition">
        <pc:chgData name="Alfred Smith" userId="3c60a3631c0db8ad" providerId="LiveId" clId="{6E5E55E5-3C5A-4DBF-ADBC-AAC73576031B}" dt="2023-01-16T08:02:59.697" v="21"/>
        <pc:sldMkLst>
          <pc:docMk/>
          <pc:sldMk cId="3356057337" sldId="299"/>
        </pc:sldMkLst>
        <pc:spChg chg="mod">
          <ac:chgData name="Alfred Smith" userId="3c60a3631c0db8ad" providerId="LiveId" clId="{6E5E55E5-3C5A-4DBF-ADBC-AAC73576031B}" dt="2023-01-16T08:02:38.257" v="20"/>
          <ac:spMkLst>
            <pc:docMk/>
            <pc:sldMk cId="3356057337" sldId="299"/>
            <ac:spMk id="2" creationId="{406A306E-5266-787B-5BAF-AEA95870F95A}"/>
          </ac:spMkLst>
        </pc:spChg>
      </pc:sldChg>
      <pc:sldChg chg="addSp delSp modSp mod modTransition modAnim">
        <pc:chgData name="Alfred Smith" userId="3c60a3631c0db8ad" providerId="LiveId" clId="{6E5E55E5-3C5A-4DBF-ADBC-AAC73576031B}" dt="2023-01-16T08:04:23.020" v="44"/>
        <pc:sldMkLst>
          <pc:docMk/>
          <pc:sldMk cId="2745891315" sldId="300"/>
        </pc:sldMkLst>
        <pc:spChg chg="add mod">
          <ac:chgData name="Alfred Smith" userId="3c60a3631c0db8ad" providerId="LiveId" clId="{6E5E55E5-3C5A-4DBF-ADBC-AAC73576031B}" dt="2023-01-16T08:04:23.020" v="44"/>
          <ac:spMkLst>
            <pc:docMk/>
            <pc:sldMk cId="2745891315" sldId="300"/>
            <ac:spMk id="2" creationId="{4B59096B-FC3E-BE6F-280B-71B83D8F4A52}"/>
          </ac:spMkLst>
        </pc:spChg>
        <pc:spChg chg="del">
          <ac:chgData name="Alfred Smith" userId="3c60a3631c0db8ad" providerId="LiveId" clId="{6E5E55E5-3C5A-4DBF-ADBC-AAC73576031B}" dt="2023-01-16T08:03:21.712" v="27" actId="478"/>
          <ac:spMkLst>
            <pc:docMk/>
            <pc:sldMk cId="2745891315" sldId="300"/>
            <ac:spMk id="3" creationId="{A58184BD-88F1-BA02-40C1-D8403D0EEC0D}"/>
          </ac:spMkLst>
        </pc:spChg>
        <pc:picChg chg="del">
          <ac:chgData name="Alfred Smith" userId="3c60a3631c0db8ad" providerId="LiveId" clId="{6E5E55E5-3C5A-4DBF-ADBC-AAC73576031B}" dt="2023-01-16T08:02:59.697" v="21"/>
          <ac:picMkLst>
            <pc:docMk/>
            <pc:sldMk cId="2745891315" sldId="300"/>
            <ac:picMk id="7" creationId="{615C8AF4-C87A-A1F1-35EF-E48CB36C84D4}"/>
          </ac:picMkLst>
        </pc:picChg>
      </pc:sldChg>
      <pc:sldChg chg="modSp mod modTransition">
        <pc:chgData name="Alfred Smith" userId="3c60a3631c0db8ad" providerId="LiveId" clId="{6E5E55E5-3C5A-4DBF-ADBC-AAC73576031B}" dt="2023-01-16T08:02:59.697" v="21"/>
        <pc:sldMkLst>
          <pc:docMk/>
          <pc:sldMk cId="129723916" sldId="301"/>
        </pc:sldMkLst>
        <pc:spChg chg="mod">
          <ac:chgData name="Alfred Smith" userId="3c60a3631c0db8ad" providerId="LiveId" clId="{6E5E55E5-3C5A-4DBF-ADBC-AAC73576031B}" dt="2023-01-16T08:02:19.719" v="15"/>
          <ac:spMkLst>
            <pc:docMk/>
            <pc:sldMk cId="129723916" sldId="301"/>
            <ac:spMk id="2" creationId="{A2746D26-1D6E-17FD-BE94-0C2F4EFE47C5}"/>
          </ac:spMkLst>
        </pc:spChg>
      </pc:sldChg>
    </pc:docChg>
  </pc:docChgLst>
  <pc:docChgLst>
    <pc:chgData name="Alfred Smith" userId="3c60a3631c0db8ad" providerId="LiveId" clId="{0845F4C2-1808-471C-B174-3077C188E15A}"/>
    <pc:docChg chg="modSld">
      <pc:chgData name="Alfred Smith" userId="3c60a3631c0db8ad" providerId="LiveId" clId="{0845F4C2-1808-471C-B174-3077C188E15A}" dt="2023-01-25T14:49:50.834" v="0"/>
      <pc:docMkLst>
        <pc:docMk/>
      </pc:docMkLst>
      <pc:sldChg chg="modSp mod">
        <pc:chgData name="Alfred Smith" userId="3c60a3631c0db8ad" providerId="LiveId" clId="{0845F4C2-1808-471C-B174-3077C188E15A}" dt="2023-01-25T14:49:50.834" v="0"/>
        <pc:sldMkLst>
          <pc:docMk/>
          <pc:sldMk cId="1499918570" sldId="257"/>
        </pc:sldMkLst>
        <pc:spChg chg="mod">
          <ac:chgData name="Alfred Smith" userId="3c60a3631c0db8ad" providerId="LiveId" clId="{0845F4C2-1808-471C-B174-3077C188E15A}" dt="2023-01-25T14:49:50.834" v="0"/>
          <ac:spMkLst>
            <pc:docMk/>
            <pc:sldMk cId="1499918570" sldId="257"/>
            <ac:spMk id="3" creationId="{0228937D-0D81-2DA1-1C55-FD99B23FE1AE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1084DD-7FC0-4A22-9CF3-02422E1B05B3}" type="datetimeFigureOut">
              <a:rPr lang="en-IN" smtClean="0"/>
              <a:t>06-08-2024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D9FD99-6F09-4AC6-8D62-5D15F886FEC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281345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IN" sz="1200" b="1" i="0" u="none" strike="noStrike" baseline="0" dirty="0">
                <a:latin typeface="TimesNewRomanPS-BoldMT"/>
              </a:rPr>
              <a:t>Ch</a:t>
            </a:r>
          </a:p>
          <a:p>
            <a:pPr algn="l"/>
            <a:r>
              <a:rPr lang="en-IN" sz="1200" b="1" i="0" u="none" strike="noStrike" baseline="0" dirty="0">
                <a:latin typeface="TimesNewRomanPS-BoldMT"/>
              </a:rPr>
              <a:t>39 The Transfiguration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1. The Transfiguration - Matt 17:1-13; Mark 9:2-13; Luke 9:28-36 (Left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2. The Boy with an evil spirit - Matt 17:14-23; Mark 9:14-32; Luke 9:37-45 (Right</a:t>
            </a:r>
          </a:p>
          <a:p>
            <a:pPr algn="l"/>
            <a:r>
              <a:rPr lang="en-IN" sz="1200" b="0" i="0" u="none" strike="noStrike" baseline="0" dirty="0">
                <a:latin typeface="TimesNewRomanPSMT"/>
              </a:rPr>
              <a:t>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3. Jesus and Peter pay tax - Matt 17:24-27 (Right Center)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4. Who is the greatest? - Matt 18:1-4; Mark 9:33-40; Luke 9:46-50 (Right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5. Towards Jerusalem - Luke 9:51-62 (Left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6. 72 sent out - Luke 10:1-24 (Left Center)</a:t>
            </a:r>
            <a:endParaRPr lang="en-IN" dirty="0"/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D9FD99-6F09-4AC6-8D62-5D15F886FEC9}" type="slidenum">
              <a:rPr lang="en-IN" smtClean="0"/>
              <a:t>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243501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A30F0A-9E6B-005F-3BD1-94A3124B91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23F1CC-DA31-4B44-95DC-806A6923E6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00E8C7-E854-8B54-6A49-5398EEA65C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06-08-2024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E44E68-D797-0B35-DE3D-0F9D9F1D9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32246E-C35B-0B16-82B6-7BACDBC94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484495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4F5D5-34CC-89FF-C594-314B86680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D8E815-A46B-7E8F-EA35-FA41604C2E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84FE9D-9E42-EC87-F93F-14C9798CB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06-08-2024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891782-3CD9-C4FF-5D00-1A3A077D4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803DBA-2AAD-DCAE-1F76-F73042728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420411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A8A5718-FD07-EA23-DEBC-FA196403A1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2AACDA-8ADC-FEA7-D804-7DC20970FF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F7E821-A101-FCBF-8D20-267967D99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06-08-2024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ABF3C7-ECE0-528A-1D6E-FDDBA1544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9B08B3-124A-2D72-BF55-231A33F61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260791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199F82-2AAC-A171-C9C7-34707B6EA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29339C-D66D-B0E4-642D-5B5B8BB2D5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01482C-E22A-7192-7E25-D5FAB04E7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06-08-2024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9DBCB2-9534-CF75-0913-6197E1588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337408-1094-8554-47B5-264EE4AD9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11506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015324-4A5C-2505-6EC6-CBA54A6E5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4E747C-2398-87E4-31C2-612F519EB1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80C750-C22E-CB2E-8BDD-99CFBB54B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06-08-2024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0E239C-AF17-42D9-5035-A86F95C8E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65979C-34C2-EC4B-32C2-5CD65C5A2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465862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AFD331-51E3-8AB5-97E1-4402D3D60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58C797-A3A0-60E3-ECD8-CBA4D591D4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C10FEC-03E4-44AC-C222-FD52E5D648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B87F45-3A02-A9B2-98E0-BD12587CE1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06-08-2024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B579F0-E32F-559B-B3D7-E4F2212BB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0AE78A-F486-4F12-86E3-8E1485154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770778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390F28-E105-AE3C-0D2A-61DE2C3B46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B398F9-61DA-A8AD-4B3A-BECAB80356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D6D6DA-1CF5-657F-79C7-88618AD413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4C0A03-0E58-5883-C688-8A1887EA18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6893DC-A047-19A2-49DB-93B70EDE72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0A3D9C3-ED44-D74C-98E5-3314CDF66A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06-08-2024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8AC3819-06A9-AF6E-5732-BBEA928B1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9C1E8A-EB49-0C05-6719-D054FABE1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869567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7AFF47-E5CA-FB14-E368-67FD18E36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2C9E80-E92B-AFFE-AB1E-EA640DA43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06-08-2024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CA4A95-3028-5F1E-5BE3-D519E0931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D1ACDC-9485-603E-1E45-36B778A78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805096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7D1C37-FF40-1787-4D78-9B02C9581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06-08-2024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EB9049-52D3-31A6-BD4F-CA2CA5A0F5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0AAEA8-6A4B-1D48-749C-24088D28E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29615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F2914F-E599-6015-1D60-BEEB0E141D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211434-FEE2-C962-04FE-1F62D03A7E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07A6F4-4247-7A2D-A606-D9D9EAE345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D54FD1-FB71-2B26-8F94-EA083F304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06-08-2024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DE8CFA-751C-1E0B-FED5-513D221038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7E5C96-3FF3-8A90-1C67-1ED205E59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045223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C67F52-8BAD-5713-B978-E77A7202A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F573C86-7D72-F14C-DA3E-EA2F9E6FC9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8FBCE5-3F85-14C6-532E-105B49E53E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03F889-898C-CDE6-A5BF-7D350A89C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06-08-2024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5092D4-9ED2-6CEA-36E0-41B68DBB9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DA7D34-A2EA-9EA4-B558-FECEF7420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326681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37F1FC9-20E7-E331-E8D9-0F9B82CC0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2E20B9-D945-7A22-DE69-DF4F55554A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A441C5-42D0-FD67-0418-5811BA2696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FB49F8-33D0-4DA0-8476-0927F5147411}" type="datetimeFigureOut">
              <a:rPr lang="en-IN" smtClean="0"/>
              <a:t>06-08-2024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049AE3-5747-A7F2-B309-4E0D6D255C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BA8F99-58FE-3A85-36C2-7EC86CF86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09522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creativecommons.org/publicdomain/zero/1.0/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openbible.com/" TargetMode="Externa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hyperlink" Target="https://discoverybible.com/" TargetMode="External"/><Relationship Id="rId5" Type="http://schemas.openxmlformats.org/officeDocument/2006/relationships/hyperlink" Target="https://biblehub.com/" TargetMode="External"/><Relationship Id="rId10" Type="http://schemas.openxmlformats.org/officeDocument/2006/relationships/image" Target="../media/image1.png"/><Relationship Id="rId4" Type="http://schemas.openxmlformats.org/officeDocument/2006/relationships/notesSlide" Target="../notesSlides/notesSlide1.xml"/><Relationship Id="rId9" Type="http://schemas.openxmlformats.org/officeDocument/2006/relationships/hyperlink" Target="http://creativecommons.org/licenses/by-sa/4.0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4029F-D823-8CA0-19FD-0251CC3E3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39-5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8937D-0D81-2DA1-1C55-FD99B23FE1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algn="l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These materials are by the </a:t>
            </a:r>
            <a:r>
              <a:rPr lang="en-IN" sz="2800" kern="100" dirty="0" err="1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Kongki</a:t>
            </a: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 Ka Project and are made available to you under the terms of the Creative Commons Attribution </a:t>
            </a:r>
            <a:r>
              <a:rPr lang="en-IN" sz="2800" kern="100" dirty="0" err="1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ShareAlike</a:t>
            </a: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 license 4.0.</a:t>
            </a:r>
            <a:endParaRPr lang="en-US" sz="2800" kern="100" dirty="0">
              <a:latin typeface="Aptos"/>
              <a:ea typeface="Aptos"/>
              <a:cs typeface="Arial" panose="020B0604020202020204" pitchFamily="34" charset="0"/>
            </a:endParaRPr>
          </a:p>
          <a:p>
            <a:pPr algn="l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You have permission to share and redistribute these materials in any format and to make reasonable revisions and adaptations of this translation, provided that:</a:t>
            </a:r>
            <a:endParaRPr lang="en-US" sz="2800" kern="100" dirty="0">
              <a:latin typeface="Aptos"/>
              <a:ea typeface="Aptos"/>
              <a:cs typeface="Arial" panose="020B0604020202020204" pitchFamily="34" charset="0"/>
            </a:endParaRPr>
          </a:p>
          <a:p>
            <a:pPr marL="342900" indent="-342900" algn="l">
              <a:lnSpc>
                <a:spcPct val="107000"/>
              </a:lnSpc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You include the above licence and source information.</a:t>
            </a:r>
            <a:endParaRPr lang="en-US" sz="2800" kern="100" dirty="0">
              <a:latin typeface="Aptos"/>
              <a:ea typeface="Aptos"/>
              <a:cs typeface="Arial" panose="020B0604020202020204" pitchFamily="34" charset="0"/>
            </a:endParaRPr>
          </a:p>
          <a:p>
            <a:pPr marL="342900" indent="-342900" algn="l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If you redistribute these materials or create derivatives, you must distribute your contributions under the same license as the original.</a:t>
            </a:r>
            <a:endParaRPr lang="en-US" sz="2800" kern="100" dirty="0">
              <a:latin typeface="Aptos"/>
              <a:ea typeface="Aptos"/>
              <a:cs typeface="Arial" panose="020B0604020202020204" pitchFamily="34" charset="0"/>
            </a:endParaRPr>
          </a:p>
          <a:p>
            <a:pPr algn="l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 </a:t>
            </a:r>
            <a:endParaRPr lang="en-US" sz="2800" kern="100" dirty="0">
              <a:latin typeface="Aptos"/>
              <a:ea typeface="Aptos"/>
              <a:cs typeface="Arial" panose="020B0604020202020204" pitchFamily="34" charset="0"/>
            </a:endParaRPr>
          </a:p>
          <a:p>
            <a:pPr algn="l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The Holy Bible, Berean Standard Bible, BSB is produced in cooperation with </a:t>
            </a:r>
            <a:r>
              <a:rPr lang="en-IN" sz="2800" u="sng" kern="100" dirty="0">
                <a:solidFill>
                  <a:srgbClr val="27C1F1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  <a:hlinkClick r:id="rId5"/>
              </a:rPr>
              <a:t>Bible Hub</a:t>
            </a: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, </a:t>
            </a:r>
            <a:r>
              <a:rPr lang="en-IN" sz="2800" u="sng" kern="100" dirty="0">
                <a:solidFill>
                  <a:srgbClr val="27C1F1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  <a:hlinkClick r:id="rId6"/>
              </a:rPr>
              <a:t>Discovery Bible</a:t>
            </a: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, </a:t>
            </a:r>
            <a:r>
              <a:rPr lang="en-IN" sz="2800" u="sng" kern="100" dirty="0">
                <a:solidFill>
                  <a:srgbClr val="27C1F1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  <a:hlinkClick r:id="rId7"/>
              </a:rPr>
              <a:t>OpenBible.com</a:t>
            </a: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, and the Berean Bible Translation Committee. This text of God's Word has been </a:t>
            </a:r>
            <a:r>
              <a:rPr lang="en-IN" sz="2800" u="sng" kern="100" dirty="0">
                <a:solidFill>
                  <a:srgbClr val="27C1F1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  <a:hlinkClick r:id="rId8"/>
              </a:rPr>
              <a:t>dedicated to the public domain</a:t>
            </a: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.</a:t>
            </a:r>
            <a:endParaRPr lang="en-US" sz="2800" kern="100" dirty="0">
              <a:latin typeface="Aptos"/>
              <a:ea typeface="Aptos"/>
              <a:cs typeface="Arial" panose="020B0604020202020204" pitchFamily="34" charset="0"/>
            </a:endParaRPr>
          </a:p>
          <a:p>
            <a:pPr algn="l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 </a:t>
            </a:r>
            <a:endParaRPr lang="en-US" sz="2800" kern="100" dirty="0">
              <a:latin typeface="Aptos"/>
              <a:ea typeface="Aptos"/>
              <a:cs typeface="Arial" panose="020B0604020202020204" pitchFamily="34" charset="0"/>
            </a:endParaRPr>
          </a:p>
          <a:p>
            <a:pPr algn="l">
              <a:spcBef>
                <a:spcPts val="0"/>
              </a:spcBef>
            </a:pPr>
            <a:r>
              <a:rPr lang="en-US" sz="28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Hindi text is from Free Bibles India. This translation is made available under the terms of a </a:t>
            </a:r>
            <a:r>
              <a:rPr lang="en-IN" sz="2800" u="sng" dirty="0">
                <a:solidFill>
                  <a:srgbClr val="000000"/>
                </a:solidFill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  <a:hlinkClick r:id="rId9"/>
              </a:rPr>
              <a:t>Creative Commons Attribution-</a:t>
            </a:r>
            <a:r>
              <a:rPr lang="en-IN" sz="2800" u="sng" dirty="0" err="1">
                <a:solidFill>
                  <a:srgbClr val="000000"/>
                </a:solidFill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  <a:hlinkClick r:id="rId9"/>
              </a:rPr>
              <a:t>ShareAlike</a:t>
            </a:r>
            <a:r>
              <a:rPr lang="en-IN" sz="2800" u="sng" dirty="0">
                <a:solidFill>
                  <a:srgbClr val="000000"/>
                </a:solidFill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  <a:hlinkClick r:id="rId9"/>
              </a:rPr>
              <a:t> 4.0 International License</a:t>
            </a:r>
            <a:r>
              <a:rPr lang="en-IN" sz="28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highlight>
                <a:srgbClr val="FFFFFF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4F217296-5CE2-E490-43D6-40469EFDB5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499918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08"/>
    </mc:Choice>
    <mc:Fallback xmlns="">
      <p:transition spd="slow" advTm="27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1C64F0A-1FB4-8AC9-D9C8-2D8C27770F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28986" y="1"/>
            <a:ext cx="13520986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4C613F6-3EA7-D717-8048-2AF253B4CC83}"/>
              </a:ext>
            </a:extLst>
          </p:cNvPr>
          <p:cNvSpPr txBox="1"/>
          <p:nvPr/>
        </p:nvSpPr>
        <p:spPr>
          <a:xfrm>
            <a:off x="358203" y="304946"/>
            <a:ext cx="28539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लूका</a:t>
            </a:r>
            <a:r>
              <a:rPr lang="hi-IN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10:</a:t>
            </a:r>
            <a:r>
              <a:rPr lang="en-US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3,4</a:t>
            </a:r>
            <a:endParaRPr lang="bo-CN" sz="2800" b="1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71796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5</a:t>
            </a:r>
            <a:r>
              <a:rPr lang="en-US" sz="36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Whatever house you enter, begin by saying, ‘Peace to this house.’ </a:t>
            </a:r>
            <a:r>
              <a:rPr lang="en-US" sz="36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6</a:t>
            </a:r>
            <a:r>
              <a:rPr lang="en-US" sz="36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If a man of peace is there, your peace will rest on him; if not, it will return to you.</a:t>
            </a:r>
            <a:endParaRPr lang="en-IN" sz="36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19B5883-5CC2-8E1A-EF04-B207AAAFEBD9}"/>
              </a:ext>
            </a:extLst>
          </p:cNvPr>
          <p:cNvSpPr txBox="1"/>
          <p:nvPr/>
        </p:nvSpPr>
        <p:spPr>
          <a:xfrm>
            <a:off x="6096000" y="149950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36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5</a:t>
            </a:r>
            <a:r>
              <a:rPr lang="hi-IN" sz="36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जिस किसी घर में जाओ, पहले कहो, ‘इस घर पर कल्याण हो।’</a:t>
            </a:r>
            <a:r>
              <a:rPr lang="en-US" sz="36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 </a:t>
            </a:r>
            <a:r>
              <a:rPr lang="hi-IN" sz="36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6</a:t>
            </a:r>
            <a:r>
              <a:rPr lang="hi-IN" sz="36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यदि वहाँ कोई कल्याण के योग्य होगा; तो तुम्हारा कल्याण उस पर ठहरेगा, नहीं तो तुम्हारे पास लौट आएगा।</a:t>
            </a:r>
            <a:endParaRPr lang="en-IN" sz="3600" dirty="0"/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E5373656-3473-F2BA-72BA-756879FDEC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641208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930"/>
    </mc:Choice>
    <mc:Fallback xmlns="">
      <p:transition spd="slow" advTm="179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3A39FEF-BB84-CF65-7BAC-61CFFB9669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3147"/>
            <a:ext cx="12192000" cy="687114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7BBF624-AB48-DD9C-39AE-42757050CA9C}"/>
              </a:ext>
            </a:extLst>
          </p:cNvPr>
          <p:cNvSpPr txBox="1"/>
          <p:nvPr/>
        </p:nvSpPr>
        <p:spPr>
          <a:xfrm>
            <a:off x="358203" y="304946"/>
            <a:ext cx="28539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लूका</a:t>
            </a:r>
            <a:r>
              <a:rPr lang="hi-IN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10:</a:t>
            </a:r>
            <a:r>
              <a:rPr lang="en-US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5,6</a:t>
            </a:r>
            <a:endParaRPr lang="bo-CN" sz="2800" b="1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84012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7</a:t>
            </a:r>
            <a:r>
              <a:rPr lang="en-US" sz="36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Stay at the same house, eating and drinking whatever you are offered. For the worker is worthy of his wages. Do not move around from house to house.</a:t>
            </a:r>
            <a:endParaRPr lang="en-IN" sz="36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16E1EF8-C53B-3459-92EF-A398DBA34B12}"/>
              </a:ext>
            </a:extLst>
          </p:cNvPr>
          <p:cNvSpPr txBox="1"/>
          <p:nvPr/>
        </p:nvSpPr>
        <p:spPr>
          <a:xfrm>
            <a:off x="6096000" y="149950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40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7</a:t>
            </a:r>
            <a:r>
              <a:rPr lang="hi-IN" sz="40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उसी घर में रहो, और जो कुछ उनसे मिले, वही खाओ-पीओ, क्योंकि मजदूर को अपनी मजदूरी मिलनी चाहिए; घर-घर न फिरना।</a:t>
            </a:r>
            <a:endParaRPr lang="en-IN" sz="4000" dirty="0"/>
          </a:p>
        </p:txBody>
      </p:sp>
      <p:pic>
        <p:nvPicPr>
          <p:cNvPr id="30" name="Audio 29">
            <a:hlinkClick r:id="" action="ppaction://media"/>
            <a:extLst>
              <a:ext uri="{FF2B5EF4-FFF2-40B4-BE49-F238E27FC236}">
                <a16:creationId xmlns:a16="http://schemas.microsoft.com/office/drawing/2014/main" id="{D417053D-5E54-D402-40AA-4651488931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044745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109"/>
    </mc:Choice>
    <mc:Fallback xmlns="">
      <p:transition spd="slow" advTm="131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45EEBC2-9532-5F65-2367-F633089A28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257633" cy="697042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1E2D82B-DC4B-6AA7-9879-8C38EA228526}"/>
              </a:ext>
            </a:extLst>
          </p:cNvPr>
          <p:cNvSpPr txBox="1"/>
          <p:nvPr/>
        </p:nvSpPr>
        <p:spPr>
          <a:xfrm>
            <a:off x="10032879" y="304946"/>
            <a:ext cx="28539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लूका</a:t>
            </a:r>
            <a:r>
              <a:rPr lang="hi-IN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10:</a:t>
            </a:r>
            <a:r>
              <a:rPr lang="en-US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7</a:t>
            </a:r>
            <a:endParaRPr lang="bo-CN" sz="2800" b="1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69691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8</a:t>
            </a:r>
            <a:r>
              <a:rPr lang="en-US" sz="36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If you enter a town and they welcome you, eat whatever is set before you. </a:t>
            </a:r>
            <a:r>
              <a:rPr lang="en-US" sz="36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9</a:t>
            </a:r>
            <a:r>
              <a:rPr lang="en-US" sz="36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Heal the sick who are there and tell them, ‘The kingdom of God is near you.’</a:t>
            </a:r>
            <a:endParaRPr lang="en-IN" sz="36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685ED16-F5B7-70E0-FDF1-8E49CD8A8A04}"/>
              </a:ext>
            </a:extLst>
          </p:cNvPr>
          <p:cNvSpPr txBox="1"/>
          <p:nvPr/>
        </p:nvSpPr>
        <p:spPr>
          <a:xfrm>
            <a:off x="6096000" y="149950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36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8</a:t>
            </a:r>
            <a:r>
              <a:rPr lang="hi-IN" sz="36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और जिस नगर में जाओ, और वहाँ के लोग तुम्हें उतारें, तो जो कुछ तुम्हारे सामने रखा जाए वही खाओ।</a:t>
            </a:r>
            <a:r>
              <a:rPr lang="en-US" sz="36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 </a:t>
            </a:r>
            <a:r>
              <a:rPr lang="hi-IN" sz="36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9</a:t>
            </a:r>
            <a:r>
              <a:rPr lang="hi-IN" sz="36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वहाँ के बीमारों को चंगा करो: और उनसे कहो, ‘परमेश्वर का राज्य तुम्हारे निकट आ पहुँचा है।’</a:t>
            </a:r>
            <a:endParaRPr lang="en-IN" sz="3600" dirty="0"/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AB0388FC-D033-849A-4D0A-5A8A9E531F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978260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951"/>
    </mc:Choice>
    <mc:Fallback xmlns="">
      <p:transition spd="slow" advTm="139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57DED06-74BE-6B03-4398-53CCB4F313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2497"/>
            <a:ext cx="12192000" cy="694049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6289A1C-B4C7-F15D-3DE1-98778DE72752}"/>
              </a:ext>
            </a:extLst>
          </p:cNvPr>
          <p:cNvSpPr txBox="1"/>
          <p:nvPr/>
        </p:nvSpPr>
        <p:spPr>
          <a:xfrm>
            <a:off x="9660465" y="304946"/>
            <a:ext cx="28539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लूका</a:t>
            </a:r>
            <a:r>
              <a:rPr lang="hi-IN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10:</a:t>
            </a:r>
            <a:r>
              <a:rPr lang="en-US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8,9</a:t>
            </a:r>
            <a:endParaRPr lang="bo-CN" sz="2800" b="1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03769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10</a:t>
            </a:r>
            <a:r>
              <a:rPr lang="en-US" sz="36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But if you enter a town and they do not welcome you, go into the streets and declare, </a:t>
            </a:r>
            <a:r>
              <a:rPr lang="en-US" sz="36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11</a:t>
            </a:r>
            <a:r>
              <a:rPr lang="en-US" sz="36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‘Even the dust of your town that clings to our feet,</a:t>
            </a:r>
            <a:endParaRPr lang="en-IN" sz="36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5C0ABE3-9729-92B7-FDDE-7F8B147A512A}"/>
              </a:ext>
            </a:extLst>
          </p:cNvPr>
          <p:cNvSpPr txBox="1"/>
          <p:nvPr/>
        </p:nvSpPr>
        <p:spPr>
          <a:xfrm>
            <a:off x="6096000" y="149950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36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10</a:t>
            </a:r>
            <a:r>
              <a:rPr lang="hi-IN" sz="36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परन्तु जिस नगर में जाओ, और वहाँ के लोग तुम्हें ग्रहण न करें, तो उसके बाजारों में जाकर कहो,</a:t>
            </a:r>
            <a:r>
              <a:rPr lang="en-US" sz="36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 </a:t>
            </a:r>
            <a:r>
              <a:rPr lang="hi-IN" sz="36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11</a:t>
            </a:r>
            <a:r>
              <a:rPr lang="hi-IN" sz="36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‘तुम्हारे नगर की धूल भी, जो हमारे पाँवों में लगी है,</a:t>
            </a:r>
            <a:endParaRPr lang="en-IN" sz="3600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45BB96BD-748A-4A08-1548-C91E1E6F35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575870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78"/>
    </mc:Choice>
    <mc:Fallback xmlns="">
      <p:transition spd="slow" advTm="96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636B3B7-7318-ED35-8391-B6D8FCA138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20516" y="0"/>
            <a:ext cx="14412516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8666CCE-1D26-664D-F4DB-6018E8A7247D}"/>
              </a:ext>
            </a:extLst>
          </p:cNvPr>
          <p:cNvSpPr txBox="1"/>
          <p:nvPr/>
        </p:nvSpPr>
        <p:spPr>
          <a:xfrm>
            <a:off x="358203" y="304946"/>
            <a:ext cx="28539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लूका</a:t>
            </a:r>
            <a:r>
              <a:rPr lang="hi-IN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10:1</a:t>
            </a:r>
            <a:r>
              <a:rPr lang="en-US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0,11</a:t>
            </a:r>
            <a:endParaRPr lang="bo-CN" sz="2800" b="1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59190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…we wipe off as a testimony against you. Yet be sure of this: The kingdom of God is near.’</a:t>
            </a:r>
            <a:endParaRPr lang="en-IN" sz="36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2CA3DCA-BB92-3C20-E130-260910D246B8}"/>
              </a:ext>
            </a:extLst>
          </p:cNvPr>
          <p:cNvSpPr txBox="1"/>
          <p:nvPr/>
        </p:nvSpPr>
        <p:spPr>
          <a:xfrm>
            <a:off x="6096000" y="149950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2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…</a:t>
            </a:r>
            <a:r>
              <a:rPr lang="hi-IN" sz="32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हम तुम्हारे सामने झाड़ देते हैं, फिर भी यह जान लो, कि परमेश्वर का राज्य तुम्हारे निकट आ पहुँचा है।’</a:t>
            </a:r>
            <a:endParaRPr lang="en-IN" sz="3200" dirty="0"/>
          </a:p>
        </p:txBody>
      </p: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31080967-A294-C95E-B622-19FAAD6AEE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745891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65"/>
    </mc:Choice>
    <mc:Fallback xmlns="">
      <p:transition spd="slow" advTm="84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5CE9C83-99A6-4AAF-73EA-A6C58BACD3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307306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A6DB1B0-90AC-A9D2-0E3D-BB0FAC4A70C6}"/>
              </a:ext>
            </a:extLst>
          </p:cNvPr>
          <p:cNvSpPr txBox="1"/>
          <p:nvPr/>
        </p:nvSpPr>
        <p:spPr>
          <a:xfrm>
            <a:off x="7262444" y="3582125"/>
            <a:ext cx="4841631" cy="27835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6000" b="0" i="0" u="none" strike="noStrike" baseline="0" dirty="0">
                <a:solidFill>
                  <a:schemeClr val="bg1"/>
                </a:solidFill>
                <a:latin typeface="TimesNewRomanPSMT"/>
              </a:rPr>
              <a:t>70 चेलों का भेजा जाना - लूका 10:1-24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CE0DAF9-86E7-2B06-692D-70404D82CD1F}"/>
              </a:ext>
            </a:extLst>
          </p:cNvPr>
          <p:cNvSpPr txBox="1"/>
          <p:nvPr/>
        </p:nvSpPr>
        <p:spPr>
          <a:xfrm>
            <a:off x="572344" y="5674145"/>
            <a:ext cx="6591992" cy="6719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200" dirty="0">
                <a:solidFill>
                  <a:srgbClr val="FFFFFF"/>
                </a:solidFill>
                <a:effectLst/>
                <a:latin typeface="Aptos"/>
                <a:ea typeface="Aptos"/>
                <a:cs typeface="Arial" panose="020B0604020202020204" pitchFamily="34" charset="0"/>
              </a:rPr>
              <a:t>This work is licensed under a Creative Commons Attribution-</a:t>
            </a:r>
            <a:r>
              <a:rPr lang="en-US" sz="1800" kern="1200" dirty="0" err="1">
                <a:solidFill>
                  <a:srgbClr val="FFFFFF"/>
                </a:solidFill>
                <a:effectLst/>
                <a:latin typeface="Aptos"/>
                <a:ea typeface="Aptos"/>
                <a:cs typeface="Arial" panose="020B0604020202020204" pitchFamily="34" charset="0"/>
              </a:rPr>
              <a:t>ShareAlike</a:t>
            </a:r>
            <a:r>
              <a:rPr lang="en-US" sz="1800" kern="1200" dirty="0">
                <a:solidFill>
                  <a:srgbClr val="FFFFFF"/>
                </a:solidFill>
                <a:effectLst/>
                <a:latin typeface="Aptos"/>
                <a:ea typeface="Aptos"/>
                <a:cs typeface="Arial" panose="020B0604020202020204" pitchFamily="34" charset="0"/>
              </a:rPr>
              <a:t> 4.0 International License</a:t>
            </a:r>
            <a:endParaRPr lang="en-US" sz="24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81116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636B3B7-7318-ED35-8391-B6D8FCA138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308930" y="-281689"/>
            <a:ext cx="16757603" cy="797387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A252352-4FFB-9728-F6B7-38BD9BFE102D}"/>
              </a:ext>
            </a:extLst>
          </p:cNvPr>
          <p:cNvSpPr txBox="1"/>
          <p:nvPr/>
        </p:nvSpPr>
        <p:spPr>
          <a:xfrm>
            <a:off x="358203" y="304946"/>
            <a:ext cx="28539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लूका</a:t>
            </a:r>
            <a:r>
              <a:rPr lang="hi-IN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10:1</a:t>
            </a:r>
            <a:r>
              <a:rPr lang="en-US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1</a:t>
            </a:r>
            <a:endParaRPr lang="bo-CN" sz="2800" b="1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7239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12</a:t>
            </a:r>
            <a:r>
              <a:rPr lang="en-US" sz="40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I tell you, it will be more bearable on that day for Sodom than for that town.</a:t>
            </a:r>
            <a:endParaRPr lang="en-IN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E4A6A71-BDB7-4B1D-E5FF-72A943C86F48}"/>
              </a:ext>
            </a:extLst>
          </p:cNvPr>
          <p:cNvSpPr txBox="1"/>
          <p:nvPr/>
        </p:nvSpPr>
        <p:spPr>
          <a:xfrm>
            <a:off x="6096000" y="149950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36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12</a:t>
            </a:r>
            <a:r>
              <a:rPr lang="hi-IN" sz="36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मैं तुम से कहता हूँ, कि उस दिन उस नगर की दशा से सदोम की दशा अधिक सहने योग्य होगी।</a:t>
            </a:r>
            <a:endParaRPr lang="en-IN" sz="3600" dirty="0"/>
          </a:p>
        </p:txBody>
      </p:sp>
      <p:pic>
        <p:nvPicPr>
          <p:cNvPr id="28" name="Audio 27">
            <a:hlinkClick r:id="" action="ppaction://media"/>
            <a:extLst>
              <a:ext uri="{FF2B5EF4-FFF2-40B4-BE49-F238E27FC236}">
                <a16:creationId xmlns:a16="http://schemas.microsoft.com/office/drawing/2014/main" id="{394EA6FD-344D-6F7C-B67B-7E91261631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017137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72"/>
    </mc:Choice>
    <mc:Fallback xmlns="">
      <p:transition spd="slow" advTm="67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269A227-300F-1E05-0746-2861704794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9273"/>
            <a:ext cx="12192000" cy="692727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4B98F22-5EF8-D76F-66D4-61AF05EAF5D1}"/>
              </a:ext>
            </a:extLst>
          </p:cNvPr>
          <p:cNvSpPr txBox="1"/>
          <p:nvPr/>
        </p:nvSpPr>
        <p:spPr>
          <a:xfrm>
            <a:off x="358203" y="304946"/>
            <a:ext cx="28539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लूका</a:t>
            </a:r>
            <a:r>
              <a:rPr lang="hi-IN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10:1</a:t>
            </a:r>
            <a:r>
              <a:rPr lang="en-US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2</a:t>
            </a:r>
            <a:endParaRPr lang="bo-CN" sz="2800" b="1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2666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16</a:t>
            </a:r>
            <a:r>
              <a:rPr lang="en-US" sz="36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Whoever listens to you listens to Me; whoever rejects you rejects Me; and whoever rejects Me rejects the One who sent Me.”</a:t>
            </a:r>
            <a:endParaRPr lang="en-IN" sz="36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9A6A5CC-202E-6B74-10FA-0E9BFA894DE2}"/>
              </a:ext>
            </a:extLst>
          </p:cNvPr>
          <p:cNvSpPr txBox="1"/>
          <p:nvPr/>
        </p:nvSpPr>
        <p:spPr>
          <a:xfrm>
            <a:off x="6096000" y="149950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32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16</a:t>
            </a:r>
            <a:r>
              <a:rPr lang="hi-IN" sz="32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“जो तुम्हारी सुनता है, वह मेरी सुनता है, और जो तुम्हें तुच्छ जानता है, वह मुझे तुच्छ जानता है; और जो मुझे तुच्छ जानता है, वह मेरे भेजनेवाले को तुच्छ जानता है।”</a:t>
            </a:r>
            <a:endParaRPr lang="en-IN" sz="3200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3E43671E-111E-527E-81DD-37AE2A2FF2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137811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89"/>
    </mc:Choice>
    <mc:Fallback xmlns="">
      <p:transition spd="slow" advTm="110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EA593C-FF60-CB55-4B15-06CE7E10EF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7273" y="0"/>
            <a:ext cx="13140664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F944C99-99D6-D288-62E3-6D6E54592652}"/>
              </a:ext>
            </a:extLst>
          </p:cNvPr>
          <p:cNvSpPr txBox="1"/>
          <p:nvPr/>
        </p:nvSpPr>
        <p:spPr>
          <a:xfrm>
            <a:off x="9810197" y="304946"/>
            <a:ext cx="28539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लूका</a:t>
            </a:r>
            <a:r>
              <a:rPr lang="hi-IN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10:1</a:t>
            </a:r>
            <a:r>
              <a:rPr lang="en-US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6</a:t>
            </a:r>
            <a:endParaRPr lang="bo-CN" sz="2800" b="1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84331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17</a:t>
            </a:r>
            <a:r>
              <a:rPr lang="en-US" sz="40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The seventy-two returned with joy and said, “Lord, even the demons submit to us in Your name.”</a:t>
            </a:r>
            <a:endParaRPr lang="en-IN" sz="4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1694BE8-3636-9F6A-573F-5694BB8D9BB9}"/>
              </a:ext>
            </a:extLst>
          </p:cNvPr>
          <p:cNvSpPr txBox="1"/>
          <p:nvPr/>
        </p:nvSpPr>
        <p:spPr>
          <a:xfrm>
            <a:off x="6096000" y="149950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40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17</a:t>
            </a:r>
            <a:r>
              <a:rPr lang="hi-IN" sz="40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 वे सत्तर आनन्द से फिर आकर कहने लगे, “हे प्रभु, तेरे नाम से दुष्टात्मा भी हमारे वश में है।”</a:t>
            </a:r>
            <a:endParaRPr lang="en-IN" sz="4000" dirty="0"/>
          </a:p>
        </p:txBody>
      </p:sp>
      <p:pic>
        <p:nvPicPr>
          <p:cNvPr id="22" name="Audio 21">
            <a:hlinkClick r:id="" action="ppaction://media"/>
            <a:extLst>
              <a:ext uri="{FF2B5EF4-FFF2-40B4-BE49-F238E27FC236}">
                <a16:creationId xmlns:a16="http://schemas.microsoft.com/office/drawing/2014/main" id="{E1AC3622-4C3D-7218-EE46-7621A5BABA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00491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618"/>
    </mc:Choice>
    <mc:Fallback xmlns="">
      <p:transition spd="slow" advTm="106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C0609FD-4770-81DB-5AF7-A39F53B3CF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0" y="-264832"/>
            <a:ext cx="12192000" cy="712283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D59033C-B7A8-B350-509E-F08F3266C240}"/>
              </a:ext>
            </a:extLst>
          </p:cNvPr>
          <p:cNvSpPr txBox="1"/>
          <p:nvPr/>
        </p:nvSpPr>
        <p:spPr>
          <a:xfrm>
            <a:off x="358203" y="304946"/>
            <a:ext cx="28539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लूका</a:t>
            </a:r>
            <a:r>
              <a:rPr lang="hi-IN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10:1</a:t>
            </a:r>
            <a:r>
              <a:rPr lang="en-US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7</a:t>
            </a:r>
            <a:endParaRPr lang="bo-CN" sz="2800" b="1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13001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21</a:t>
            </a:r>
            <a:r>
              <a:rPr lang="en-US" sz="36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At that time Jesus rejoiced in the Holy Spirit and declared, “I praise You, Father, Lord of heaven and earth, </a:t>
            </a:r>
            <a:endParaRPr lang="en-IN" sz="36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E482795-036D-95A6-2866-43991C2AD488}"/>
              </a:ext>
            </a:extLst>
          </p:cNvPr>
          <p:cNvSpPr txBox="1"/>
          <p:nvPr/>
        </p:nvSpPr>
        <p:spPr>
          <a:xfrm>
            <a:off x="6096000" y="149950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36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21</a:t>
            </a:r>
            <a:r>
              <a:rPr lang="hi-IN" sz="36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उसी घड़ी वह पवित्र आत्मा में होकर आनन्द से भर गया, और कहा, “हे पिता, स्वर्ग और पृथ्वी के</a:t>
            </a:r>
            <a:endParaRPr lang="en-IN" sz="3600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84981226-297B-D158-5BB5-32C707BA7A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522780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76"/>
    </mc:Choice>
    <mc:Fallback xmlns="">
      <p:transition spd="slow" advTm="108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AB415B3-9C46-7C6E-04CD-D564C01FC4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"/>
            <a:ext cx="13047703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0C447AD-7ED9-507C-C877-4B0046701D98}"/>
              </a:ext>
            </a:extLst>
          </p:cNvPr>
          <p:cNvSpPr txBox="1"/>
          <p:nvPr/>
        </p:nvSpPr>
        <p:spPr>
          <a:xfrm>
            <a:off x="9789330" y="304946"/>
            <a:ext cx="28539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लूका</a:t>
            </a:r>
            <a:r>
              <a:rPr lang="hi-IN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10:</a:t>
            </a:r>
            <a:r>
              <a:rPr lang="en-US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2</a:t>
            </a:r>
            <a:r>
              <a:rPr lang="hi-IN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1</a:t>
            </a:r>
            <a:endParaRPr lang="bo-CN" sz="2800" b="1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074248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…because You have hidden these things from the wise and learned, and revealed them to little children. Yes, Father, for this was well-pleasing in Your sight.</a:t>
            </a:r>
            <a:endParaRPr lang="en-IN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288A4EC-7EA5-0A50-2A65-7F9875806A02}"/>
              </a:ext>
            </a:extLst>
          </p:cNvPr>
          <p:cNvSpPr txBox="1"/>
          <p:nvPr/>
        </p:nvSpPr>
        <p:spPr>
          <a:xfrm>
            <a:off x="6096000" y="149950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2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…</a:t>
            </a:r>
            <a:r>
              <a:rPr lang="hi-IN" sz="32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प्रभु, मैं तेरा धन्यवाद करता हूँ, कि तूने इन बातों को ज्ञानियों और समझदारों से छिपा रखा, और बालकों पर प्रगट किया, हाँ, हे पिता, क्योंकि तुझे यही अच्छा लगा।</a:t>
            </a:r>
            <a:endParaRPr lang="en-IN" sz="3200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503DDD83-E3A4-18E3-EC24-869300B404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754830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333"/>
    </mc:Choice>
    <mc:Fallback xmlns="">
      <p:transition spd="slow" advTm="133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6600" b="0" i="0" u="none" strike="noStrike" baseline="0" dirty="0">
                <a:latin typeface="TimesNewRomanPSMT"/>
              </a:rPr>
              <a:t>72 sent out - Luke 10:1-24 </a:t>
            </a:r>
            <a:endParaRPr lang="en-IN" sz="66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B410654-567D-321A-500F-92A7BD3AF4F3}"/>
              </a:ext>
            </a:extLst>
          </p:cNvPr>
          <p:cNvSpPr txBox="1"/>
          <p:nvPr/>
        </p:nvSpPr>
        <p:spPr>
          <a:xfrm>
            <a:off x="6096000" y="149950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6000" dirty="0"/>
              <a:t>70 चेलों का भेजा जाना - लूका 10:1-24</a:t>
            </a:r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1ED4277C-4D31-7050-CC11-41B7513281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54763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72"/>
    </mc:Choice>
    <mc:Fallback xmlns="">
      <p:transition spd="slow" advTm="24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7F99A20-2102-9F7D-12C2-E4C363A13C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307306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2A862A5-F0B0-5C74-BA0E-5FA251376A54}"/>
              </a:ext>
            </a:extLst>
          </p:cNvPr>
          <p:cNvSpPr txBox="1"/>
          <p:nvPr/>
        </p:nvSpPr>
        <p:spPr>
          <a:xfrm>
            <a:off x="358203" y="304946"/>
            <a:ext cx="28539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लूका</a:t>
            </a:r>
            <a:r>
              <a:rPr lang="hi-IN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10:</a:t>
            </a:r>
            <a:r>
              <a:rPr lang="en-US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2</a:t>
            </a:r>
            <a:r>
              <a:rPr lang="hi-IN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1</a:t>
            </a:r>
            <a:endParaRPr lang="bo-CN" sz="2800" b="1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60573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2A3845D-B3E1-0189-6E7E-A7A03E5AF8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307306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045E90D-35D1-DAFC-C605-C8E633D23D27}"/>
              </a:ext>
            </a:extLst>
          </p:cNvPr>
          <p:cNvSpPr txBox="1"/>
          <p:nvPr/>
        </p:nvSpPr>
        <p:spPr>
          <a:xfrm>
            <a:off x="7262444" y="3582125"/>
            <a:ext cx="4841631" cy="27835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6000" b="0" i="0" u="none" strike="noStrike" baseline="0" dirty="0">
                <a:solidFill>
                  <a:schemeClr val="bg1"/>
                </a:solidFill>
                <a:latin typeface="TimesNewRomanPSMT"/>
              </a:rPr>
              <a:t>70 चेलों का भेजा जाना - लूका 10:1-24</a:t>
            </a:r>
          </a:p>
        </p:txBody>
      </p:sp>
    </p:spTree>
    <p:extLst>
      <p:ext uri="{BB962C8B-B14F-4D97-AF65-F5344CB8AC3E}">
        <p14:creationId xmlns:p14="http://schemas.microsoft.com/office/powerpoint/2010/main" val="41204816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1</a:t>
            </a:r>
            <a:r>
              <a:rPr lang="en-US" sz="36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After this, the Lord appointed seventy-two  others and sent them two by two ahead of Him to every town and place He was about to visit.</a:t>
            </a:r>
            <a:endParaRPr lang="en-IN" sz="36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5584E5E-EE56-391E-D87E-CB923DBF7381}"/>
              </a:ext>
            </a:extLst>
          </p:cNvPr>
          <p:cNvSpPr txBox="1"/>
          <p:nvPr/>
        </p:nvSpPr>
        <p:spPr>
          <a:xfrm>
            <a:off x="6096000" y="149950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36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1</a:t>
            </a:r>
            <a:r>
              <a:rPr lang="hi-IN" sz="36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और इन बातों के बाद प्रभु ने सत्तर और मनुष्य नियुक्त किए और जिस-जिस नगर और जगह को वह आप जाने पर था, वहाँ उन्हें दो-दो करके अपने आगे भेजा।</a:t>
            </a:r>
            <a:endParaRPr lang="en-IN" sz="3600" dirty="0"/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72268094-8348-15EB-6D71-571C4C025C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346136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989"/>
    </mc:Choice>
    <mc:Fallback xmlns="">
      <p:transition spd="slow" advTm="119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A22468D-84EA-3DF9-9232-C4DE9A67C1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253232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ABFCDE5-8537-E86D-07D2-A02F5E8B3987}"/>
              </a:ext>
            </a:extLst>
          </p:cNvPr>
          <p:cNvSpPr txBox="1"/>
          <p:nvPr/>
        </p:nvSpPr>
        <p:spPr>
          <a:xfrm>
            <a:off x="358203" y="304946"/>
            <a:ext cx="28539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लूका</a:t>
            </a:r>
            <a:r>
              <a:rPr lang="hi-IN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10:1</a:t>
            </a:r>
            <a:endParaRPr lang="bo-CN" sz="2800" b="1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91106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2</a:t>
            </a:r>
            <a:r>
              <a:rPr lang="en-US" sz="40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And He told them, “The harvest is plentiful, but the workers are few. Ask the Lord of the harvest, therefore, to send out workers into His harvest.</a:t>
            </a:r>
            <a:endParaRPr lang="en-IN" sz="4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81D2C14-8C3E-5EC4-8E4C-761D3229CF62}"/>
              </a:ext>
            </a:extLst>
          </p:cNvPr>
          <p:cNvSpPr txBox="1"/>
          <p:nvPr/>
        </p:nvSpPr>
        <p:spPr>
          <a:xfrm>
            <a:off x="6096000" y="149950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36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2</a:t>
            </a:r>
            <a:r>
              <a:rPr lang="hi-IN" sz="36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और उसने उनसे कहा, “पके खेत बहुत हैं; परन्तु मजदूर थोड़े हैं इसलिए खेत के स्वामी से विनती करो, कि वह अपने खेत काटने को मजदूर भेज दे।</a:t>
            </a:r>
            <a:endParaRPr lang="en-IN" sz="3600" dirty="0"/>
          </a:p>
        </p:txBody>
      </p: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CD3E69C9-8FB2-4121-6F8A-DBB1C70684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037329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246"/>
    </mc:Choice>
    <mc:Fallback xmlns="">
      <p:transition spd="slow" advTm="122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F4C89DE-D747-6546-942D-1EEB50E04B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616681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BE66B9D-2028-A993-970B-A6CCCF9EE0EE}"/>
              </a:ext>
            </a:extLst>
          </p:cNvPr>
          <p:cNvSpPr txBox="1"/>
          <p:nvPr/>
        </p:nvSpPr>
        <p:spPr>
          <a:xfrm>
            <a:off x="358203" y="304946"/>
            <a:ext cx="28539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लूका</a:t>
            </a:r>
            <a:r>
              <a:rPr lang="hi-IN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10:</a:t>
            </a:r>
            <a:r>
              <a:rPr lang="en-US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2</a:t>
            </a:r>
            <a:endParaRPr lang="bo-CN" sz="2800" b="1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45697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3</a:t>
            </a:r>
            <a:r>
              <a:rPr lang="en-US" sz="40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Go! I am sending you out like lambs among wolves. </a:t>
            </a:r>
            <a:r>
              <a:rPr lang="en-US" sz="40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4</a:t>
            </a:r>
            <a:r>
              <a:rPr lang="en-US" sz="40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Carry no purse or bag or sandals. Do not greet anyone along the road.</a:t>
            </a:r>
            <a:endParaRPr lang="en-IN" sz="4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784F8DA-6FF4-6D51-C8AC-CFB9B59F84C3}"/>
              </a:ext>
            </a:extLst>
          </p:cNvPr>
          <p:cNvSpPr txBox="1"/>
          <p:nvPr/>
        </p:nvSpPr>
        <p:spPr>
          <a:xfrm>
            <a:off x="6096000" y="149950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36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3</a:t>
            </a:r>
            <a:r>
              <a:rPr lang="hi-IN" sz="36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जाओ; देखों मैं तुम्हें भेड़ों के समान भेड़ियों के बीच में भेजता हूँ।</a:t>
            </a:r>
            <a:r>
              <a:rPr lang="en-US" sz="36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 </a:t>
            </a:r>
            <a:r>
              <a:rPr lang="hi-IN" sz="36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4</a:t>
            </a:r>
            <a:r>
              <a:rPr lang="hi-IN" sz="36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इसलिए न बटुआ, न झोली, न जूते लो; और न मार्ग में किसी को नमस्कार करो।</a:t>
            </a:r>
            <a:endParaRPr lang="en-IN" sz="3600" dirty="0"/>
          </a:p>
        </p:txBody>
      </p:sp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2BE0DE6C-5F5B-3830-16A1-F5AF76518A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909638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20"/>
    </mc:Choice>
    <mc:Fallback xmlns="">
      <p:transition spd="slow" advTm="150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311</TotalTime>
  <Words>1129</Words>
  <Application>Microsoft Office PowerPoint</Application>
  <PresentationFormat>Widescreen</PresentationFormat>
  <Paragraphs>63</Paragraphs>
  <Slides>30</Slides>
  <Notes>1</Notes>
  <HiddenSlides>0</HiddenSlides>
  <MMClips>15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42" baseType="lpstr">
      <vt:lpstr>Aptos</vt:lpstr>
      <vt:lpstr>Arial</vt:lpstr>
      <vt:lpstr>Calibri</vt:lpstr>
      <vt:lpstr>Calibri Light</vt:lpstr>
      <vt:lpstr>Inter</vt:lpstr>
      <vt:lpstr>Mangal</vt:lpstr>
      <vt:lpstr>PT Serif</vt:lpstr>
      <vt:lpstr>Symbol</vt:lpstr>
      <vt:lpstr>Times New Roman</vt:lpstr>
      <vt:lpstr>TimesNewRomanPS-BoldMT</vt:lpstr>
      <vt:lpstr>TimesNewRomanPSMT</vt:lpstr>
      <vt:lpstr>Office Theme</vt:lpstr>
      <vt:lpstr>39-5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Leonie Smith</dc:creator>
  <cp:lastModifiedBy>Vinay Kumar</cp:lastModifiedBy>
  <cp:revision>55</cp:revision>
  <dcterms:created xsi:type="dcterms:W3CDTF">2022-09-30T06:26:14Z</dcterms:created>
  <dcterms:modified xsi:type="dcterms:W3CDTF">2024-08-06T12:39:20Z</dcterms:modified>
</cp:coreProperties>
</file>