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28281-B5DB-4C43-90EF-9F07D4D8E90C}" v="15" dt="2023-01-16T12:35:09.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3191" autoAdjust="0"/>
  </p:normalViewPr>
  <p:slideViewPr>
    <p:cSldViewPr snapToGrid="0">
      <p:cViewPr varScale="1">
        <p:scale>
          <a:sx n="57" d="100"/>
          <a:sy n="57" d="100"/>
        </p:scale>
        <p:origin x="7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228281-B5DB-4C43-90EF-9F07D4D8E90C}"/>
    <pc:docChg chg="custSel modSld">
      <pc:chgData name="Alfred Smith" userId="3c60a3631c0db8ad" providerId="LiveId" clId="{BF228281-B5DB-4C43-90EF-9F07D4D8E90C}" dt="2023-01-16T12:35:09.742" v="41"/>
      <pc:docMkLst>
        <pc:docMk/>
      </pc:docMkLst>
      <pc:sldChg chg="delSp modTransition modAnim">
        <pc:chgData name="Alfred Smith" userId="3c60a3631c0db8ad" providerId="LiveId" clId="{BF228281-B5DB-4C43-90EF-9F07D4D8E90C}" dt="2023-01-16T12:33:47.234" v="16"/>
        <pc:sldMkLst>
          <pc:docMk/>
          <pc:sldMk cId="1499918570" sldId="257"/>
        </pc:sldMkLst>
        <pc:picChg chg="del">
          <ac:chgData name="Alfred Smith" userId="3c60a3631c0db8ad" providerId="LiveId" clId="{BF228281-B5DB-4C43-90EF-9F07D4D8E90C}" dt="2023-01-16T12:33:47.234" v="16"/>
          <ac:picMkLst>
            <pc:docMk/>
            <pc:sldMk cId="1499918570" sldId="257"/>
            <ac:picMk id="8" creationId="{E0D0210C-4FA6-2415-B096-7271DC2AC390}"/>
          </ac:picMkLst>
        </pc:picChg>
      </pc:sldChg>
      <pc:sldChg chg="addSp delSp modSp mod modTransition">
        <pc:chgData name="Alfred Smith" userId="3c60a3631c0db8ad" providerId="LiveId" clId="{BF228281-B5DB-4C43-90EF-9F07D4D8E90C}" dt="2023-01-16T12:33:47.234" v="16"/>
        <pc:sldMkLst>
          <pc:docMk/>
          <pc:sldMk cId="3788111665" sldId="258"/>
        </pc:sldMkLst>
        <pc:spChg chg="del">
          <ac:chgData name="Alfred Smith" userId="3c60a3631c0db8ad" providerId="LiveId" clId="{BF228281-B5DB-4C43-90EF-9F07D4D8E90C}" dt="2023-01-16T12:32:34.141" v="4" actId="478"/>
          <ac:spMkLst>
            <pc:docMk/>
            <pc:sldMk cId="3788111665" sldId="258"/>
            <ac:spMk id="2" creationId="{E3B580A0-A7C8-21A7-B900-1B761F647383}"/>
          </ac:spMkLst>
        </pc:spChg>
        <pc:spChg chg="add mod">
          <ac:chgData name="Alfred Smith" userId="3c60a3631c0db8ad" providerId="LiveId" clId="{BF228281-B5DB-4C43-90EF-9F07D4D8E90C}" dt="2023-01-16T12:32:34.854" v="5"/>
          <ac:spMkLst>
            <pc:docMk/>
            <pc:sldMk cId="3788111665" sldId="258"/>
            <ac:spMk id="4" creationId="{4913F497-7427-8024-B740-FD07D7A2F793}"/>
          </ac:spMkLst>
        </pc:spChg>
      </pc:sldChg>
      <pc:sldChg chg="addSp delSp modSp mod modTransition modAnim">
        <pc:chgData name="Alfred Smith" userId="3c60a3631c0db8ad" providerId="LiveId" clId="{BF228281-B5DB-4C43-90EF-9F07D4D8E90C}" dt="2023-01-16T12:34:48.820" v="29"/>
        <pc:sldMkLst>
          <pc:docMk/>
          <pc:sldMk cId="454763615" sldId="259"/>
        </pc:sldMkLst>
        <pc:spChg chg="add mod">
          <ac:chgData name="Alfred Smith" userId="3c60a3631c0db8ad" providerId="LiveId" clId="{BF228281-B5DB-4C43-90EF-9F07D4D8E90C}" dt="2023-01-16T12:34:48.820" v="29"/>
          <ac:spMkLst>
            <pc:docMk/>
            <pc:sldMk cId="454763615" sldId="259"/>
            <ac:spMk id="2" creationId="{0A537A62-A537-7B5D-969A-163B211B64FB}"/>
          </ac:spMkLst>
        </pc:spChg>
        <pc:spChg chg="del">
          <ac:chgData name="Alfred Smith" userId="3c60a3631c0db8ad" providerId="LiveId" clId="{BF228281-B5DB-4C43-90EF-9F07D4D8E90C}" dt="2023-01-16T12:34:22.351" v="28" actId="478"/>
          <ac:spMkLst>
            <pc:docMk/>
            <pc:sldMk cId="454763615" sldId="259"/>
            <ac:spMk id="3" creationId="{A58184BD-88F1-BA02-40C1-D8403D0EEC0D}"/>
          </ac:spMkLst>
        </pc:spChg>
        <pc:picChg chg="del">
          <ac:chgData name="Alfred Smith" userId="3c60a3631c0db8ad" providerId="LiveId" clId="{BF228281-B5DB-4C43-90EF-9F07D4D8E90C}" dt="2023-01-16T12:33:47.234" v="16"/>
          <ac:picMkLst>
            <pc:docMk/>
            <pc:sldMk cId="454763615" sldId="259"/>
            <ac:picMk id="9" creationId="{8CF1AF0D-E97F-AEFF-385C-9969C594F20B}"/>
          </ac:picMkLst>
        </pc:picChg>
      </pc:sldChg>
      <pc:sldChg chg="addSp delSp modSp mod modTransition modAnim">
        <pc:chgData name="Alfred Smith" userId="3c60a3631c0db8ad" providerId="LiveId" clId="{BF228281-B5DB-4C43-90EF-9F07D4D8E90C}" dt="2023-01-16T12:34:51.416" v="30"/>
        <pc:sldMkLst>
          <pc:docMk/>
          <pc:sldMk cId="2346136586" sldId="260"/>
        </pc:sldMkLst>
        <pc:spChg chg="add mod">
          <ac:chgData name="Alfred Smith" userId="3c60a3631c0db8ad" providerId="LiveId" clId="{BF228281-B5DB-4C43-90EF-9F07D4D8E90C}" dt="2023-01-16T12:34:51.416" v="30"/>
          <ac:spMkLst>
            <pc:docMk/>
            <pc:sldMk cId="2346136586" sldId="260"/>
            <ac:spMk id="2" creationId="{C96EE756-46E5-A2A6-BB33-7F305C7DCD69}"/>
          </ac:spMkLst>
        </pc:spChg>
        <pc:spChg chg="del">
          <ac:chgData name="Alfred Smith" userId="3c60a3631c0db8ad" providerId="LiveId" clId="{BF228281-B5DB-4C43-90EF-9F07D4D8E90C}" dt="2023-01-16T12:34:19.431" v="27" actId="478"/>
          <ac:spMkLst>
            <pc:docMk/>
            <pc:sldMk cId="2346136586" sldId="260"/>
            <ac:spMk id="3" creationId="{A58184BD-88F1-BA02-40C1-D8403D0EEC0D}"/>
          </ac:spMkLst>
        </pc:spChg>
        <pc:picChg chg="del">
          <ac:chgData name="Alfred Smith" userId="3c60a3631c0db8ad" providerId="LiveId" clId="{BF228281-B5DB-4C43-90EF-9F07D4D8E90C}" dt="2023-01-16T12:33:47.234" v="16"/>
          <ac:picMkLst>
            <pc:docMk/>
            <pc:sldMk cId="2346136586" sldId="260"/>
            <ac:picMk id="20" creationId="{F0B0D19D-3EF7-6BA4-5909-6D06690334CF}"/>
          </ac:picMkLst>
        </pc:picChg>
      </pc:sldChg>
      <pc:sldChg chg="addSp delSp modSp mod modTransition modAnim">
        <pc:chgData name="Alfred Smith" userId="3c60a3631c0db8ad" providerId="LiveId" clId="{BF228281-B5DB-4C43-90EF-9F07D4D8E90C}" dt="2023-01-16T12:34:53.078" v="31"/>
        <pc:sldMkLst>
          <pc:docMk/>
          <pc:sldMk cId="4037329247" sldId="261"/>
        </pc:sldMkLst>
        <pc:spChg chg="add mod">
          <ac:chgData name="Alfred Smith" userId="3c60a3631c0db8ad" providerId="LiveId" clId="{BF228281-B5DB-4C43-90EF-9F07D4D8E90C}" dt="2023-01-16T12:34:53.078" v="31"/>
          <ac:spMkLst>
            <pc:docMk/>
            <pc:sldMk cId="4037329247" sldId="261"/>
            <ac:spMk id="2" creationId="{E85CA4C6-BF22-F3D0-692C-9AF8CE4D08DD}"/>
          </ac:spMkLst>
        </pc:spChg>
        <pc:spChg chg="del">
          <ac:chgData name="Alfred Smith" userId="3c60a3631c0db8ad" providerId="LiveId" clId="{BF228281-B5DB-4C43-90EF-9F07D4D8E90C}" dt="2023-01-16T12:34:16.837" v="26" actId="478"/>
          <ac:spMkLst>
            <pc:docMk/>
            <pc:sldMk cId="4037329247" sldId="261"/>
            <ac:spMk id="3" creationId="{A58184BD-88F1-BA02-40C1-D8403D0EEC0D}"/>
          </ac:spMkLst>
        </pc:spChg>
        <pc:picChg chg="del">
          <ac:chgData name="Alfred Smith" userId="3c60a3631c0db8ad" providerId="LiveId" clId="{BF228281-B5DB-4C43-90EF-9F07D4D8E90C}" dt="2023-01-16T12:33:47.234" v="16"/>
          <ac:picMkLst>
            <pc:docMk/>
            <pc:sldMk cId="4037329247" sldId="261"/>
            <ac:picMk id="8" creationId="{C789CCAD-A103-45DB-E4D7-FE0C8463CE32}"/>
          </ac:picMkLst>
        </pc:picChg>
      </pc:sldChg>
      <pc:sldChg chg="addSp delSp modSp mod modTransition modAnim">
        <pc:chgData name="Alfred Smith" userId="3c60a3631c0db8ad" providerId="LiveId" clId="{BF228281-B5DB-4C43-90EF-9F07D4D8E90C}" dt="2023-01-16T12:34:54.592" v="32"/>
        <pc:sldMkLst>
          <pc:docMk/>
          <pc:sldMk cId="1909638311" sldId="262"/>
        </pc:sldMkLst>
        <pc:spChg chg="add mod">
          <ac:chgData name="Alfred Smith" userId="3c60a3631c0db8ad" providerId="LiveId" clId="{BF228281-B5DB-4C43-90EF-9F07D4D8E90C}" dt="2023-01-16T12:34:54.592" v="32"/>
          <ac:spMkLst>
            <pc:docMk/>
            <pc:sldMk cId="1909638311" sldId="262"/>
            <ac:spMk id="2" creationId="{958E72F4-E8B0-3FA0-3269-CFD354FBFEC8}"/>
          </ac:spMkLst>
        </pc:spChg>
        <pc:spChg chg="del">
          <ac:chgData name="Alfred Smith" userId="3c60a3631c0db8ad" providerId="LiveId" clId="{BF228281-B5DB-4C43-90EF-9F07D4D8E90C}" dt="2023-01-16T12:34:15.056" v="25" actId="478"/>
          <ac:spMkLst>
            <pc:docMk/>
            <pc:sldMk cId="1909638311" sldId="262"/>
            <ac:spMk id="3" creationId="{A58184BD-88F1-BA02-40C1-D8403D0EEC0D}"/>
          </ac:spMkLst>
        </pc:spChg>
        <pc:picChg chg="del">
          <ac:chgData name="Alfred Smith" userId="3c60a3631c0db8ad" providerId="LiveId" clId="{BF228281-B5DB-4C43-90EF-9F07D4D8E90C}" dt="2023-01-16T12:33:47.234" v="16"/>
          <ac:picMkLst>
            <pc:docMk/>
            <pc:sldMk cId="1909638311" sldId="262"/>
            <ac:picMk id="20" creationId="{BF077246-144A-10CA-9059-4C3186F3BB22}"/>
          </ac:picMkLst>
        </pc:picChg>
      </pc:sldChg>
      <pc:sldChg chg="addSp delSp modSp mod modTransition modAnim">
        <pc:chgData name="Alfred Smith" userId="3c60a3631c0db8ad" providerId="LiveId" clId="{BF228281-B5DB-4C43-90EF-9F07D4D8E90C}" dt="2023-01-16T12:34:56.181" v="33"/>
        <pc:sldMkLst>
          <pc:docMk/>
          <pc:sldMk cId="641208035" sldId="263"/>
        </pc:sldMkLst>
        <pc:spChg chg="add mod">
          <ac:chgData name="Alfred Smith" userId="3c60a3631c0db8ad" providerId="LiveId" clId="{BF228281-B5DB-4C43-90EF-9F07D4D8E90C}" dt="2023-01-16T12:34:56.181" v="33"/>
          <ac:spMkLst>
            <pc:docMk/>
            <pc:sldMk cId="641208035" sldId="263"/>
            <ac:spMk id="2" creationId="{024A7657-EBF3-BD99-D1A1-18A8852EB706}"/>
          </ac:spMkLst>
        </pc:spChg>
        <pc:spChg chg="del">
          <ac:chgData name="Alfred Smith" userId="3c60a3631c0db8ad" providerId="LiveId" clId="{BF228281-B5DB-4C43-90EF-9F07D4D8E90C}" dt="2023-01-16T12:34:13.356" v="24" actId="478"/>
          <ac:spMkLst>
            <pc:docMk/>
            <pc:sldMk cId="641208035" sldId="263"/>
            <ac:spMk id="3" creationId="{A58184BD-88F1-BA02-40C1-D8403D0EEC0D}"/>
          </ac:spMkLst>
        </pc:spChg>
        <pc:picChg chg="del">
          <ac:chgData name="Alfred Smith" userId="3c60a3631c0db8ad" providerId="LiveId" clId="{BF228281-B5DB-4C43-90EF-9F07D4D8E90C}" dt="2023-01-16T12:33:47.234" v="16"/>
          <ac:picMkLst>
            <pc:docMk/>
            <pc:sldMk cId="641208035" sldId="263"/>
            <ac:picMk id="23" creationId="{D7773569-D13F-7636-A573-3545C08A3E46}"/>
          </ac:picMkLst>
        </pc:picChg>
      </pc:sldChg>
      <pc:sldChg chg="addSp delSp modSp mod modTransition modAnim">
        <pc:chgData name="Alfred Smith" userId="3c60a3631c0db8ad" providerId="LiveId" clId="{BF228281-B5DB-4C43-90EF-9F07D4D8E90C}" dt="2023-01-16T12:34:57.736" v="34"/>
        <pc:sldMkLst>
          <pc:docMk/>
          <pc:sldMk cId="4044745628" sldId="264"/>
        </pc:sldMkLst>
        <pc:spChg chg="add mod">
          <ac:chgData name="Alfred Smith" userId="3c60a3631c0db8ad" providerId="LiveId" clId="{BF228281-B5DB-4C43-90EF-9F07D4D8E90C}" dt="2023-01-16T12:34:57.736" v="34"/>
          <ac:spMkLst>
            <pc:docMk/>
            <pc:sldMk cId="4044745628" sldId="264"/>
            <ac:spMk id="2" creationId="{8DF7ED03-3DB6-E531-BD7B-353D2226DA9E}"/>
          </ac:spMkLst>
        </pc:spChg>
        <pc:spChg chg="del mod">
          <ac:chgData name="Alfred Smith" userId="3c60a3631c0db8ad" providerId="LiveId" clId="{BF228281-B5DB-4C43-90EF-9F07D4D8E90C}" dt="2023-01-16T12:34:11.436" v="23" actId="478"/>
          <ac:spMkLst>
            <pc:docMk/>
            <pc:sldMk cId="4044745628" sldId="264"/>
            <ac:spMk id="3" creationId="{A58184BD-88F1-BA02-40C1-D8403D0EEC0D}"/>
          </ac:spMkLst>
        </pc:spChg>
        <pc:picChg chg="del">
          <ac:chgData name="Alfred Smith" userId="3c60a3631c0db8ad" providerId="LiveId" clId="{BF228281-B5DB-4C43-90EF-9F07D4D8E90C}" dt="2023-01-16T12:33:47.234" v="16"/>
          <ac:picMkLst>
            <pc:docMk/>
            <pc:sldMk cId="4044745628" sldId="264"/>
            <ac:picMk id="34" creationId="{95AAB535-A740-B2A3-DABF-0F267263C270}"/>
          </ac:picMkLst>
        </pc:picChg>
      </pc:sldChg>
      <pc:sldChg chg="addSp delSp modSp mod modTransition modAnim">
        <pc:chgData name="Alfred Smith" userId="3c60a3631c0db8ad" providerId="LiveId" clId="{BF228281-B5DB-4C43-90EF-9F07D4D8E90C}" dt="2023-01-16T12:34:59.904" v="35"/>
        <pc:sldMkLst>
          <pc:docMk/>
          <pc:sldMk cId="978260341" sldId="265"/>
        </pc:sldMkLst>
        <pc:spChg chg="add mod">
          <ac:chgData name="Alfred Smith" userId="3c60a3631c0db8ad" providerId="LiveId" clId="{BF228281-B5DB-4C43-90EF-9F07D4D8E90C}" dt="2023-01-16T12:34:59.904" v="35"/>
          <ac:spMkLst>
            <pc:docMk/>
            <pc:sldMk cId="978260341" sldId="265"/>
            <ac:spMk id="2" creationId="{56DC689D-54A4-0EB1-595A-1F05E3F7D31E}"/>
          </ac:spMkLst>
        </pc:spChg>
        <pc:spChg chg="del">
          <ac:chgData name="Alfred Smith" userId="3c60a3631c0db8ad" providerId="LiveId" clId="{BF228281-B5DB-4C43-90EF-9F07D4D8E90C}" dt="2023-01-16T12:34:08.007" v="21" actId="478"/>
          <ac:spMkLst>
            <pc:docMk/>
            <pc:sldMk cId="978260341" sldId="265"/>
            <ac:spMk id="3" creationId="{A58184BD-88F1-BA02-40C1-D8403D0EEC0D}"/>
          </ac:spMkLst>
        </pc:spChg>
        <pc:picChg chg="del">
          <ac:chgData name="Alfred Smith" userId="3c60a3631c0db8ad" providerId="LiveId" clId="{BF228281-B5DB-4C43-90EF-9F07D4D8E90C}" dt="2023-01-16T12:33:47.234" v="16"/>
          <ac:picMkLst>
            <pc:docMk/>
            <pc:sldMk cId="978260341" sldId="265"/>
            <ac:picMk id="11" creationId="{5FD93738-1F9A-AC64-DD98-5B57E9F13BBD}"/>
          </ac:picMkLst>
        </pc:picChg>
      </pc:sldChg>
      <pc:sldChg chg="addSp delSp modSp mod modTransition modAnim">
        <pc:chgData name="Alfred Smith" userId="3c60a3631c0db8ad" providerId="LiveId" clId="{BF228281-B5DB-4C43-90EF-9F07D4D8E90C}" dt="2023-01-16T12:35:01.452" v="36"/>
        <pc:sldMkLst>
          <pc:docMk/>
          <pc:sldMk cId="4017137865" sldId="267"/>
        </pc:sldMkLst>
        <pc:spChg chg="add mod">
          <ac:chgData name="Alfred Smith" userId="3c60a3631c0db8ad" providerId="LiveId" clId="{BF228281-B5DB-4C43-90EF-9F07D4D8E90C}" dt="2023-01-16T12:35:01.452" v="36"/>
          <ac:spMkLst>
            <pc:docMk/>
            <pc:sldMk cId="4017137865" sldId="267"/>
            <ac:spMk id="2" creationId="{A09A7882-A393-D32F-4780-071DE41AEFE8}"/>
          </ac:spMkLst>
        </pc:spChg>
        <pc:spChg chg="del">
          <ac:chgData name="Alfred Smith" userId="3c60a3631c0db8ad" providerId="LiveId" clId="{BF228281-B5DB-4C43-90EF-9F07D4D8E90C}" dt="2023-01-16T12:34:06.232" v="20" actId="478"/>
          <ac:spMkLst>
            <pc:docMk/>
            <pc:sldMk cId="4017137865" sldId="267"/>
            <ac:spMk id="3" creationId="{A58184BD-88F1-BA02-40C1-D8403D0EEC0D}"/>
          </ac:spMkLst>
        </pc:spChg>
        <pc:picChg chg="del">
          <ac:chgData name="Alfred Smith" userId="3c60a3631c0db8ad" providerId="LiveId" clId="{BF228281-B5DB-4C43-90EF-9F07D4D8E90C}" dt="2023-01-16T12:33:47.234" v="16"/>
          <ac:picMkLst>
            <pc:docMk/>
            <pc:sldMk cId="4017137865" sldId="267"/>
            <ac:picMk id="18" creationId="{ADA626BA-72E6-E215-1AB8-FB920CC3E188}"/>
          </ac:picMkLst>
        </pc:picChg>
      </pc:sldChg>
      <pc:sldChg chg="addSp delSp modSp mod modTransition modAnim">
        <pc:chgData name="Alfred Smith" userId="3c60a3631c0db8ad" providerId="LiveId" clId="{BF228281-B5DB-4C43-90EF-9F07D4D8E90C}" dt="2023-01-16T12:35:06.092" v="39"/>
        <pc:sldMkLst>
          <pc:docMk/>
          <pc:sldMk cId="3137811553" sldId="268"/>
        </pc:sldMkLst>
        <pc:spChg chg="add mod">
          <ac:chgData name="Alfred Smith" userId="3c60a3631c0db8ad" providerId="LiveId" clId="{BF228281-B5DB-4C43-90EF-9F07D4D8E90C}" dt="2023-01-16T12:35:06.092" v="39"/>
          <ac:spMkLst>
            <pc:docMk/>
            <pc:sldMk cId="3137811553" sldId="268"/>
            <ac:spMk id="2" creationId="{CC3C396C-CB46-507D-E92A-9801E5BE25ED}"/>
          </ac:spMkLst>
        </pc:spChg>
        <pc:spChg chg="del">
          <ac:chgData name="Alfred Smith" userId="3c60a3631c0db8ad" providerId="LiveId" clId="{BF228281-B5DB-4C43-90EF-9F07D4D8E90C}" dt="2023-01-16T12:34:01.998" v="19" actId="478"/>
          <ac:spMkLst>
            <pc:docMk/>
            <pc:sldMk cId="3137811553" sldId="268"/>
            <ac:spMk id="3" creationId="{A58184BD-88F1-BA02-40C1-D8403D0EEC0D}"/>
          </ac:spMkLst>
        </pc:spChg>
        <pc:picChg chg="del">
          <ac:chgData name="Alfred Smith" userId="3c60a3631c0db8ad" providerId="LiveId" clId="{BF228281-B5DB-4C43-90EF-9F07D4D8E90C}" dt="2023-01-16T12:33:47.234" v="16"/>
          <ac:picMkLst>
            <pc:docMk/>
            <pc:sldMk cId="3137811553" sldId="268"/>
            <ac:picMk id="16" creationId="{D9B57642-1F2D-86E0-7ABD-EA960E1287CC}"/>
          </ac:picMkLst>
        </pc:picChg>
      </pc:sldChg>
      <pc:sldChg chg="modSp mod modTransition">
        <pc:chgData name="Alfred Smith" userId="3c60a3631c0db8ad" providerId="LiveId" clId="{BF228281-B5DB-4C43-90EF-9F07D4D8E90C}" dt="2023-01-16T12:33:47.234" v="16"/>
        <pc:sldMkLst>
          <pc:docMk/>
          <pc:sldMk cId="4120481681" sldId="270"/>
        </pc:sldMkLst>
        <pc:spChg chg="mod">
          <ac:chgData name="Alfred Smith" userId="3c60a3631c0db8ad" providerId="LiveId" clId="{BF228281-B5DB-4C43-90EF-9F07D4D8E90C}" dt="2023-01-16T12:32:16.704" v="3" actId="14100"/>
          <ac:spMkLst>
            <pc:docMk/>
            <pc:sldMk cId="4120481681" sldId="270"/>
            <ac:spMk id="4" creationId="{7D043919-B4D0-0F44-89E3-C68411B9F222}"/>
          </ac:spMkLst>
        </pc:spChg>
      </pc:sldChg>
      <pc:sldChg chg="modSp mod modTransition">
        <pc:chgData name="Alfred Smith" userId="3c60a3631c0db8ad" providerId="LiveId" clId="{BF228281-B5DB-4C43-90EF-9F07D4D8E90C}" dt="2023-01-16T12:33:47.234" v="16"/>
        <pc:sldMkLst>
          <pc:docMk/>
          <pc:sldMk cId="939110669" sldId="271"/>
        </pc:sldMkLst>
        <pc:spChg chg="mod">
          <ac:chgData name="Alfred Smith" userId="3c60a3631c0db8ad" providerId="LiveId" clId="{BF228281-B5DB-4C43-90EF-9F07D4D8E90C}" dt="2023-01-16T12:33:04.496" v="6"/>
          <ac:spMkLst>
            <pc:docMk/>
            <pc:sldMk cId="939110669" sldId="271"/>
            <ac:spMk id="2" creationId="{C48D310A-627F-DA15-F5EA-8810D15C6BAC}"/>
          </ac:spMkLst>
        </pc:spChg>
      </pc:sldChg>
      <pc:sldChg chg="modSp mod modTransition">
        <pc:chgData name="Alfred Smith" userId="3c60a3631c0db8ad" providerId="LiveId" clId="{BF228281-B5DB-4C43-90EF-9F07D4D8E90C}" dt="2023-01-16T12:33:47.234" v="16"/>
        <pc:sldMkLst>
          <pc:docMk/>
          <pc:sldMk cId="4024569785" sldId="272"/>
        </pc:sldMkLst>
        <pc:spChg chg="mod">
          <ac:chgData name="Alfred Smith" userId="3c60a3631c0db8ad" providerId="LiveId" clId="{BF228281-B5DB-4C43-90EF-9F07D4D8E90C}" dt="2023-01-16T12:33:10.426" v="7"/>
          <ac:spMkLst>
            <pc:docMk/>
            <pc:sldMk cId="4024569785" sldId="272"/>
            <ac:spMk id="2" creationId="{15F4A8F5-28AD-1296-810A-CB4320EC9F5E}"/>
          </ac:spMkLst>
        </pc:spChg>
      </pc:sldChg>
      <pc:sldChg chg="modSp mod modTransition">
        <pc:chgData name="Alfred Smith" userId="3c60a3631c0db8ad" providerId="LiveId" clId="{BF228281-B5DB-4C43-90EF-9F07D4D8E90C}" dt="2023-01-16T12:33:47.234" v="16"/>
        <pc:sldMkLst>
          <pc:docMk/>
          <pc:sldMk cId="487179600" sldId="273"/>
        </pc:sldMkLst>
        <pc:spChg chg="mod">
          <ac:chgData name="Alfred Smith" userId="3c60a3631c0db8ad" providerId="LiveId" clId="{BF228281-B5DB-4C43-90EF-9F07D4D8E90C}" dt="2023-01-16T12:33:16.520" v="9"/>
          <ac:spMkLst>
            <pc:docMk/>
            <pc:sldMk cId="487179600" sldId="273"/>
            <ac:spMk id="2" creationId="{0F99FE19-3EB0-B3BC-C07C-B830873F3354}"/>
          </ac:spMkLst>
        </pc:spChg>
      </pc:sldChg>
      <pc:sldChg chg="modSp mod modTransition">
        <pc:chgData name="Alfred Smith" userId="3c60a3631c0db8ad" providerId="LiveId" clId="{BF228281-B5DB-4C43-90EF-9F07D4D8E90C}" dt="2023-01-16T12:33:47.234" v="16"/>
        <pc:sldMkLst>
          <pc:docMk/>
          <pc:sldMk cId="2168401200" sldId="274"/>
        </pc:sldMkLst>
        <pc:spChg chg="mod">
          <ac:chgData name="Alfred Smith" userId="3c60a3631c0db8ad" providerId="LiveId" clId="{BF228281-B5DB-4C43-90EF-9F07D4D8E90C}" dt="2023-01-16T12:33:13.642" v="8"/>
          <ac:spMkLst>
            <pc:docMk/>
            <pc:sldMk cId="2168401200" sldId="274"/>
            <ac:spMk id="2" creationId="{83D9A520-2498-4B5C-9496-71F737AF6FC0}"/>
          </ac:spMkLst>
        </pc:spChg>
      </pc:sldChg>
      <pc:sldChg chg="modSp mod modTransition">
        <pc:chgData name="Alfred Smith" userId="3c60a3631c0db8ad" providerId="LiveId" clId="{BF228281-B5DB-4C43-90EF-9F07D4D8E90C}" dt="2023-01-16T12:33:47.234" v="16"/>
        <pc:sldMkLst>
          <pc:docMk/>
          <pc:sldMk cId="2996969115" sldId="275"/>
        </pc:sldMkLst>
        <pc:spChg chg="mod">
          <ac:chgData name="Alfred Smith" userId="3c60a3631c0db8ad" providerId="LiveId" clId="{BF228281-B5DB-4C43-90EF-9F07D4D8E90C}" dt="2023-01-16T12:33:19.704" v="10"/>
          <ac:spMkLst>
            <pc:docMk/>
            <pc:sldMk cId="2996969115" sldId="275"/>
            <ac:spMk id="2" creationId="{6DB92177-AEAA-630B-5579-41366B05A4F9}"/>
          </ac:spMkLst>
        </pc:spChg>
      </pc:sldChg>
      <pc:sldChg chg="modSp mod modTransition">
        <pc:chgData name="Alfred Smith" userId="3c60a3631c0db8ad" providerId="LiveId" clId="{BF228281-B5DB-4C43-90EF-9F07D4D8E90C}" dt="2023-01-16T12:33:47.234" v="16"/>
        <pc:sldMkLst>
          <pc:docMk/>
          <pc:sldMk cId="2390376940" sldId="276"/>
        </pc:sldMkLst>
        <pc:spChg chg="mod">
          <ac:chgData name="Alfred Smith" userId="3c60a3631c0db8ad" providerId="LiveId" clId="{BF228281-B5DB-4C43-90EF-9F07D4D8E90C}" dt="2023-01-16T12:33:22.839" v="11"/>
          <ac:spMkLst>
            <pc:docMk/>
            <pc:sldMk cId="2390376940" sldId="276"/>
            <ac:spMk id="2" creationId="{F032AFA9-A8DE-47A0-9F36-EFC0812A0E6C}"/>
          </ac:spMkLst>
        </pc:spChg>
      </pc:sldChg>
      <pc:sldChg chg="modSp mod modTransition">
        <pc:chgData name="Alfred Smith" userId="3c60a3631c0db8ad" providerId="LiveId" clId="{BF228281-B5DB-4C43-90EF-9F07D4D8E90C}" dt="2023-01-16T12:33:47.234" v="16"/>
        <pc:sldMkLst>
          <pc:docMk/>
          <pc:sldMk cId="210266664" sldId="278"/>
        </pc:sldMkLst>
        <pc:spChg chg="mod">
          <ac:chgData name="Alfred Smith" userId="3c60a3631c0db8ad" providerId="LiveId" clId="{BF228281-B5DB-4C43-90EF-9F07D4D8E90C}" dt="2023-01-16T12:33:25.804" v="12"/>
          <ac:spMkLst>
            <pc:docMk/>
            <pc:sldMk cId="210266664" sldId="278"/>
            <ac:spMk id="2" creationId="{BDC5259F-E946-6B10-6F90-384821CAC40A}"/>
          </ac:spMkLst>
        </pc:spChg>
      </pc:sldChg>
      <pc:sldChg chg="addSp delSp modSp mod modTransition">
        <pc:chgData name="Alfred Smith" userId="3c60a3631c0db8ad" providerId="LiveId" clId="{BF228281-B5DB-4C43-90EF-9F07D4D8E90C}" dt="2023-01-16T12:35:04.719" v="38"/>
        <pc:sldMkLst>
          <pc:docMk/>
          <pc:sldMk cId="888433145" sldId="279"/>
        </pc:sldMkLst>
        <pc:spChg chg="mod">
          <ac:chgData name="Alfred Smith" userId="3c60a3631c0db8ad" providerId="LiveId" clId="{BF228281-B5DB-4C43-90EF-9F07D4D8E90C}" dt="2023-01-16T12:33:28.931" v="13"/>
          <ac:spMkLst>
            <pc:docMk/>
            <pc:sldMk cId="888433145" sldId="279"/>
            <ac:spMk id="2" creationId="{0F71F18E-E482-2C46-2545-697B743A73BB}"/>
          </ac:spMkLst>
        </pc:spChg>
        <pc:spChg chg="add del mod">
          <ac:chgData name="Alfred Smith" userId="3c60a3631c0db8ad" providerId="LiveId" clId="{BF228281-B5DB-4C43-90EF-9F07D4D8E90C}" dt="2023-01-16T12:35:04.719" v="38"/>
          <ac:spMkLst>
            <pc:docMk/>
            <pc:sldMk cId="888433145" sldId="279"/>
            <ac:spMk id="4" creationId="{20B98561-46F5-016D-D59E-F1F4B04207EA}"/>
          </ac:spMkLst>
        </pc:spChg>
      </pc:sldChg>
      <pc:sldChg chg="addSp delSp modSp mod modTransition modAnim">
        <pc:chgData name="Alfred Smith" userId="3c60a3631c0db8ad" providerId="LiveId" clId="{BF228281-B5DB-4C43-90EF-9F07D4D8E90C}" dt="2023-01-16T12:35:08.015" v="40"/>
        <pc:sldMkLst>
          <pc:docMk/>
          <pc:sldMk cId="1522780631" sldId="285"/>
        </pc:sldMkLst>
        <pc:spChg chg="add mod">
          <ac:chgData name="Alfred Smith" userId="3c60a3631c0db8ad" providerId="LiveId" clId="{BF228281-B5DB-4C43-90EF-9F07D4D8E90C}" dt="2023-01-16T12:35:08.015" v="40"/>
          <ac:spMkLst>
            <pc:docMk/>
            <pc:sldMk cId="1522780631" sldId="285"/>
            <ac:spMk id="2" creationId="{0077BB39-C015-C838-A870-F29F58BC76F1}"/>
          </ac:spMkLst>
        </pc:spChg>
        <pc:spChg chg="del">
          <ac:chgData name="Alfred Smith" userId="3c60a3631c0db8ad" providerId="LiveId" clId="{BF228281-B5DB-4C43-90EF-9F07D4D8E90C}" dt="2023-01-16T12:34:00.141" v="18" actId="478"/>
          <ac:spMkLst>
            <pc:docMk/>
            <pc:sldMk cId="1522780631" sldId="285"/>
            <ac:spMk id="3" creationId="{A58184BD-88F1-BA02-40C1-D8403D0EEC0D}"/>
          </ac:spMkLst>
        </pc:spChg>
        <pc:picChg chg="del">
          <ac:chgData name="Alfred Smith" userId="3c60a3631c0db8ad" providerId="LiveId" clId="{BF228281-B5DB-4C43-90EF-9F07D4D8E90C}" dt="2023-01-16T12:33:47.234" v="16"/>
          <ac:picMkLst>
            <pc:docMk/>
            <pc:sldMk cId="1522780631" sldId="285"/>
            <ac:picMk id="41" creationId="{4B9EEBA2-CFB5-7C50-4448-ED79888ED23F}"/>
          </ac:picMkLst>
        </pc:picChg>
      </pc:sldChg>
      <pc:sldChg chg="modSp mod modTransition">
        <pc:chgData name="Alfred Smith" userId="3c60a3631c0db8ad" providerId="LiveId" clId="{BF228281-B5DB-4C43-90EF-9F07D4D8E90C}" dt="2023-01-16T12:33:47.234" v="16"/>
        <pc:sldMkLst>
          <pc:docMk/>
          <pc:sldMk cId="1850742486" sldId="286"/>
        </pc:sldMkLst>
        <pc:spChg chg="mod">
          <ac:chgData name="Alfred Smith" userId="3c60a3631c0db8ad" providerId="LiveId" clId="{BF228281-B5DB-4C43-90EF-9F07D4D8E90C}" dt="2023-01-16T12:33:31.922" v="14"/>
          <ac:spMkLst>
            <pc:docMk/>
            <pc:sldMk cId="1850742486" sldId="286"/>
            <ac:spMk id="2" creationId="{CC623276-8B6C-2390-F823-EB4FE8029142}"/>
          </ac:spMkLst>
        </pc:spChg>
      </pc:sldChg>
      <pc:sldChg chg="addSp delSp modSp mod modTransition modAnim">
        <pc:chgData name="Alfred Smith" userId="3c60a3631c0db8ad" providerId="LiveId" clId="{BF228281-B5DB-4C43-90EF-9F07D4D8E90C}" dt="2023-01-16T12:35:09.742" v="41"/>
        <pc:sldMkLst>
          <pc:docMk/>
          <pc:sldMk cId="2332778949" sldId="287"/>
        </pc:sldMkLst>
        <pc:spChg chg="add mod">
          <ac:chgData name="Alfred Smith" userId="3c60a3631c0db8ad" providerId="LiveId" clId="{BF228281-B5DB-4C43-90EF-9F07D4D8E90C}" dt="2023-01-16T12:35:09.742" v="41"/>
          <ac:spMkLst>
            <pc:docMk/>
            <pc:sldMk cId="2332778949" sldId="287"/>
            <ac:spMk id="2" creationId="{29A25AE3-83DB-7B8A-9856-9DE294F77DF9}"/>
          </ac:spMkLst>
        </pc:spChg>
        <pc:spChg chg="del">
          <ac:chgData name="Alfred Smith" userId="3c60a3631c0db8ad" providerId="LiveId" clId="{BF228281-B5DB-4C43-90EF-9F07D4D8E90C}" dt="2023-01-16T12:33:54.516" v="17" actId="478"/>
          <ac:spMkLst>
            <pc:docMk/>
            <pc:sldMk cId="2332778949" sldId="287"/>
            <ac:spMk id="3" creationId="{A58184BD-88F1-BA02-40C1-D8403D0EEC0D}"/>
          </ac:spMkLst>
        </pc:spChg>
        <pc:picChg chg="del">
          <ac:chgData name="Alfred Smith" userId="3c60a3631c0db8ad" providerId="LiveId" clId="{BF228281-B5DB-4C43-90EF-9F07D4D8E90C}" dt="2023-01-16T12:33:47.234" v="16"/>
          <ac:picMkLst>
            <pc:docMk/>
            <pc:sldMk cId="2332778949" sldId="287"/>
            <ac:picMk id="22" creationId="{F43A605E-3BAA-2587-B068-7F7D1AD36333}"/>
          </ac:picMkLst>
        </pc:picChg>
      </pc:sldChg>
      <pc:sldChg chg="modSp mod modTransition">
        <pc:chgData name="Alfred Smith" userId="3c60a3631c0db8ad" providerId="LiveId" clId="{BF228281-B5DB-4C43-90EF-9F07D4D8E90C}" dt="2023-01-16T12:33:47.234" v="16"/>
        <pc:sldMkLst>
          <pc:docMk/>
          <pc:sldMk cId="1828872212" sldId="288"/>
        </pc:sldMkLst>
        <pc:spChg chg="mod">
          <ac:chgData name="Alfred Smith" userId="3c60a3631c0db8ad" providerId="LiveId" clId="{BF228281-B5DB-4C43-90EF-9F07D4D8E90C}" dt="2023-01-16T12:33:35.771" v="15"/>
          <ac:spMkLst>
            <pc:docMk/>
            <pc:sldMk cId="1828872212" sldId="288"/>
            <ac:spMk id="3" creationId="{58B1F1DC-2DD0-8884-8EA9-EEFCB3FCD1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738E39E0-1194-349D-C346-C294EB4CAC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86"/>
    </mc:Choice>
    <mc:Fallback xmlns="">
      <p:transition spd="slow" advTm="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4" name="TextBox 3">
            <a:extLst>
              <a:ext uri="{FF2B5EF4-FFF2-40B4-BE49-F238E27FC236}">
                <a16:creationId xmlns:a16="http://schemas.microsoft.com/office/drawing/2014/main" id="{C3FD1B0C-9FDA-DE60-E8D1-84F49B840212}"/>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11:3</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40</a:t>
            </a:r>
            <a:r>
              <a:rPr lang="en-US" sz="3800" b="0" i="0">
                <a:solidFill>
                  <a:srgbClr val="121212"/>
                </a:solidFill>
                <a:effectLst/>
                <a:latin typeface="Inter" panose="020B0502030000000004" pitchFamily="34" charset="0"/>
              </a:rPr>
              <a:t>You fools! Did not the One who made the outside make the inside as well? </a:t>
            </a:r>
            <a:r>
              <a:rPr lang="en-US" sz="3800" b="0" i="0">
                <a:solidFill>
                  <a:srgbClr val="777A7B"/>
                </a:solidFill>
                <a:effectLst/>
                <a:latin typeface="Inter" panose="020B0502030000000004" pitchFamily="34" charset="0"/>
              </a:rPr>
              <a:t>41</a:t>
            </a:r>
            <a:r>
              <a:rPr lang="en-US" sz="3800" b="0" i="0">
                <a:solidFill>
                  <a:srgbClr val="121212"/>
                </a:solidFill>
                <a:effectLst/>
                <a:latin typeface="Inter" panose="020B0502030000000004" pitchFamily="34" charset="0"/>
              </a:rPr>
              <a:t>But give as alms the things that are within you, and you will see that everything is clean for you.</a:t>
            </a:r>
            <a:endParaRPr lang="en-IN" sz="3800" dirty="0"/>
          </a:p>
        </p:txBody>
      </p:sp>
      <p:sp>
        <p:nvSpPr>
          <p:cNvPr id="3" name="TextBox 2">
            <a:extLst>
              <a:ext uri="{FF2B5EF4-FFF2-40B4-BE49-F238E27FC236}">
                <a16:creationId xmlns:a16="http://schemas.microsoft.com/office/drawing/2014/main" id="{C8F79ADB-7AC9-78AF-B612-BAF64B957FF6}"/>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हे निर्बुद्धियों, जिसने बाहर का भाग बनाया,क्या उसने भीतर का भाग नहीं बनाया</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परन्तु हाँ, भीतरवाली वस्तुओं को दान कर दो, तब सब कुछ तुम्हारे लिये शुद्ध हो जाएगा।</a:t>
            </a:r>
            <a:endParaRPr lang="en-IN" sz="3600" dirty="0"/>
          </a:p>
        </p:txBody>
      </p:sp>
      <p:pic>
        <p:nvPicPr>
          <p:cNvPr id="25" name="Audio 24">
            <a:hlinkClick r:id="" action="ppaction://media"/>
            <a:extLst>
              <a:ext uri="{FF2B5EF4-FFF2-40B4-BE49-F238E27FC236}">
                <a16:creationId xmlns:a16="http://schemas.microsoft.com/office/drawing/2014/main" id="{F3DDE32A-5489-D0FC-336E-4E592A96B2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99"/>
    </mc:Choice>
    <mc:Fallback xmlns="">
      <p:transition spd="slow" advTm="1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4" name="TextBox 3">
            <a:extLst>
              <a:ext uri="{FF2B5EF4-FFF2-40B4-BE49-F238E27FC236}">
                <a16:creationId xmlns:a16="http://schemas.microsoft.com/office/drawing/2014/main" id="{CAB71B50-4BFE-A8CE-EAAE-D62EB85F4788}"/>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40,41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Woe to you Pharisees! You pay tithes of mint, rue, and every herb, but you disregard justice and the love of God. You should have practiced the latter without neglecting the former.</a:t>
            </a:r>
            <a:endParaRPr lang="en-IN" sz="3600" dirty="0"/>
          </a:p>
        </p:txBody>
      </p:sp>
      <p:sp>
        <p:nvSpPr>
          <p:cNvPr id="3" name="TextBox 2">
            <a:extLst>
              <a:ext uri="{FF2B5EF4-FFF2-40B4-BE49-F238E27FC236}">
                <a16:creationId xmlns:a16="http://schemas.microsoft.com/office/drawing/2014/main" id="{15099876-DD4A-AD23-C75B-11876C4D96D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121212"/>
                </a:solidFill>
                <a:effectLst/>
                <a:latin typeface="Inter" panose="020B0502030000000004" pitchFamily="34" charset="0"/>
              </a:rPr>
              <a:t>“पर हे फरीसियों, तुम पर हाय! तुम पोदीने और सुदाब का, और सब भाँति के साग-पात का दसवाँ अंश देते हो, परन्तु न्याय को और परमेश्वर के प्रेम को टाल देते हो; चाहिए तो था कि इन्हें भी करते रहते और उन्हें भी न छोड़ते।</a:t>
            </a:r>
            <a:endParaRPr lang="en-IN" sz="3600" dirty="0"/>
          </a:p>
        </p:txBody>
      </p:sp>
      <p:pic>
        <p:nvPicPr>
          <p:cNvPr id="35" name="Audio 34">
            <a:hlinkClick r:id="" action="ppaction://media"/>
            <a:extLst>
              <a:ext uri="{FF2B5EF4-FFF2-40B4-BE49-F238E27FC236}">
                <a16:creationId xmlns:a16="http://schemas.microsoft.com/office/drawing/2014/main" id="{47313706-C932-1F1F-B91C-DA6D5B8778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525"/>
    </mc:Choice>
    <mc:Fallback xmlns="">
      <p:transition spd="slow" advTm="1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4" name="TextBox 3">
            <a:extLst>
              <a:ext uri="{FF2B5EF4-FFF2-40B4-BE49-F238E27FC236}">
                <a16:creationId xmlns:a16="http://schemas.microsoft.com/office/drawing/2014/main" id="{AC2068EE-E1F7-2859-2F40-0482874DDC2C}"/>
              </a:ext>
            </a:extLst>
          </p:cNvPr>
          <p:cNvSpPr txBox="1"/>
          <p:nvPr/>
        </p:nvSpPr>
        <p:spPr>
          <a:xfrm>
            <a:off x="352310" y="45595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Woe to you Pharisees! You love the chief seats in the synagogues and the greetings in the marketplaces.</a:t>
            </a:r>
            <a:endParaRPr lang="en-IN" sz="4000" dirty="0"/>
          </a:p>
        </p:txBody>
      </p:sp>
      <p:sp>
        <p:nvSpPr>
          <p:cNvPr id="3" name="TextBox 2">
            <a:extLst>
              <a:ext uri="{FF2B5EF4-FFF2-40B4-BE49-F238E27FC236}">
                <a16:creationId xmlns:a16="http://schemas.microsoft.com/office/drawing/2014/main" id="{95F92EB8-2E26-4BF4-12E9-27D828D34A9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43</a:t>
            </a:r>
            <a:r>
              <a:rPr lang="hi-IN" sz="4000" b="0" i="0" dirty="0">
                <a:solidFill>
                  <a:srgbClr val="121212"/>
                </a:solidFill>
                <a:effectLst/>
                <a:latin typeface="Inter" panose="020B0502030000000004" pitchFamily="34" charset="0"/>
              </a:rPr>
              <a:t>हे फरीसियों, तुम पर हाय! तुम आराधनालयों में मुख्य-मुख्य आसन और बाजारों में नमस्कार चाहते हो।</a:t>
            </a:r>
            <a:endParaRPr lang="en-IN" sz="4000" dirty="0"/>
          </a:p>
        </p:txBody>
      </p:sp>
      <p:pic>
        <p:nvPicPr>
          <p:cNvPr id="42" name="Audio 41">
            <a:hlinkClick r:id="" action="ppaction://media"/>
            <a:extLst>
              <a:ext uri="{FF2B5EF4-FFF2-40B4-BE49-F238E27FC236}">
                <a16:creationId xmlns:a16="http://schemas.microsoft.com/office/drawing/2014/main" id="{D769512A-30DF-C066-0536-7360990FC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766"/>
    </mc:Choice>
    <mc:Fallback xmlns="">
      <p:transition spd="slow" advTm="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3" name="TextBox 2">
            <a:extLst>
              <a:ext uri="{FF2B5EF4-FFF2-40B4-BE49-F238E27FC236}">
                <a16:creationId xmlns:a16="http://schemas.microsoft.com/office/drawing/2014/main" id="{0117ECF4-F119-995F-ACD4-6302A8F6802E}"/>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45</a:t>
            </a:r>
            <a:r>
              <a:rPr lang="en-US" sz="3600" b="0" i="0">
                <a:solidFill>
                  <a:srgbClr val="121212"/>
                </a:solidFill>
                <a:effectLst/>
                <a:latin typeface="Inter" panose="020B0502030000000004" pitchFamily="34" charset="0"/>
              </a:rPr>
              <a:t>One of the experts in the law told Him, “Teacher, when You say these things, You insult us as well.”</a:t>
            </a:r>
            <a:endParaRPr lang="en-IN" sz="3600" dirty="0"/>
          </a:p>
        </p:txBody>
      </p:sp>
      <p:sp>
        <p:nvSpPr>
          <p:cNvPr id="3" name="TextBox 2">
            <a:extLst>
              <a:ext uri="{FF2B5EF4-FFF2-40B4-BE49-F238E27FC236}">
                <a16:creationId xmlns:a16="http://schemas.microsoft.com/office/drawing/2014/main" id="{C699BA0A-8031-B621-A034-67CA77B5E0AC}"/>
              </a:ext>
            </a:extLst>
          </p:cNvPr>
          <p:cNvSpPr txBox="1"/>
          <p:nvPr/>
        </p:nvSpPr>
        <p:spPr>
          <a:xfrm>
            <a:off x="6096000" y="149950"/>
            <a:ext cx="6096000" cy="6558101"/>
          </a:xfrm>
          <a:prstGeom prst="rect">
            <a:avLst/>
          </a:prstGeom>
          <a:noFill/>
        </p:spPr>
        <p:txBody>
          <a:bodyPr wrap="square" rtlCol="0">
            <a:noAutofit/>
          </a:bodyPr>
          <a:lstStyle/>
          <a:p>
            <a:r>
              <a:rPr lang="hi-IN" sz="3800" b="0" i="0">
                <a:solidFill>
                  <a:srgbClr val="777A7B"/>
                </a:solidFill>
                <a:effectLst/>
                <a:latin typeface="Inter" panose="020B0502030000000004" pitchFamily="34" charset="0"/>
              </a:rPr>
              <a:t>45</a:t>
            </a:r>
            <a:r>
              <a:rPr lang="hi-IN" sz="3800" b="0" i="0">
                <a:solidFill>
                  <a:srgbClr val="121212"/>
                </a:solidFill>
                <a:effectLst/>
                <a:latin typeface="Inter" panose="020B0502030000000004" pitchFamily="34" charset="0"/>
              </a:rPr>
              <a:t>तब एक व्यवस्थापक ने उसको उत्तर दिया, “हे गुरु, इन बातों के कहने से तू हमारी निन्दा करता है।”</a:t>
            </a:r>
            <a:endParaRPr lang="en-IN" sz="3800" dirty="0"/>
          </a:p>
        </p:txBody>
      </p:sp>
      <p:pic>
        <p:nvPicPr>
          <p:cNvPr id="50" name="Audio 49">
            <a:hlinkClick r:id="" action="ppaction://media"/>
            <a:extLst>
              <a:ext uri="{FF2B5EF4-FFF2-40B4-BE49-F238E27FC236}">
                <a16:creationId xmlns:a16="http://schemas.microsoft.com/office/drawing/2014/main" id="{E4201FB2-330F-636C-AEAE-D7FA565B04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587609" y="4666957"/>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608"/>
    </mc:Choice>
    <mc:Fallback xmlns="">
      <p:transition spd="slow" advTm="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4" name="TextBox 3">
            <a:extLst>
              <a:ext uri="{FF2B5EF4-FFF2-40B4-BE49-F238E27FC236}">
                <a16:creationId xmlns:a16="http://schemas.microsoft.com/office/drawing/2014/main" id="{2C3A96FC-27B8-9636-27A8-C8E28AA3125C}"/>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46</a:t>
            </a:r>
            <a:r>
              <a:rPr lang="en-US" sz="4000" b="0" i="0">
                <a:solidFill>
                  <a:srgbClr val="121212"/>
                </a:solidFill>
                <a:effectLst/>
                <a:latin typeface="Inter" panose="020B0502030000000004" pitchFamily="34" charset="0"/>
              </a:rPr>
              <a:t>“Woe to you as well, experts in the law!” He replied. “You weigh men down with heavy burdens, but you yourselves will not lift a finger to lighten their load.</a:t>
            </a:r>
            <a:endParaRPr lang="en-IN" sz="4000" dirty="0"/>
          </a:p>
        </p:txBody>
      </p:sp>
      <p:sp>
        <p:nvSpPr>
          <p:cNvPr id="3" name="TextBox 2">
            <a:extLst>
              <a:ext uri="{FF2B5EF4-FFF2-40B4-BE49-F238E27FC236}">
                <a16:creationId xmlns:a16="http://schemas.microsoft.com/office/drawing/2014/main" id="{2D6B8923-295C-22FE-2B30-4450A8E8960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46</a:t>
            </a:r>
            <a:r>
              <a:rPr lang="hi-IN" sz="4000" b="0" i="0" dirty="0">
                <a:solidFill>
                  <a:srgbClr val="121212"/>
                </a:solidFill>
                <a:effectLst/>
                <a:latin typeface="Inter" panose="020B0502030000000004" pitchFamily="34" charset="0"/>
              </a:rPr>
              <a:t>उसने कहा, “हे व्यवस्थापकों, तुम पर भी हाय! तुम ऐसे बोझ जिनको उठाना कठिन है, मनुष्यों पर लादते हो परन्तु तुम आप उन बोझों को अपनी एक उँगली से भी नहीं छूते।</a:t>
            </a:r>
            <a:endParaRPr lang="en-IN" sz="4000" dirty="0"/>
          </a:p>
        </p:txBody>
      </p:sp>
      <p:pic>
        <p:nvPicPr>
          <p:cNvPr id="14" name="Audio 13">
            <a:hlinkClick r:id="" action="ppaction://media"/>
            <a:extLst>
              <a:ext uri="{FF2B5EF4-FFF2-40B4-BE49-F238E27FC236}">
                <a16:creationId xmlns:a16="http://schemas.microsoft.com/office/drawing/2014/main" id="{DB38ACF0-72C6-0A39-B6CC-6E0FDE2EF5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938"/>
    </mc:Choice>
    <mc:Fallback xmlns="">
      <p:transition spd="slow" advTm="1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4913F497-7427-8024-B740-FD07D7A2F793}"/>
              </a:ext>
            </a:extLst>
          </p:cNvPr>
          <p:cNvSpPr txBox="1"/>
          <p:nvPr/>
        </p:nvSpPr>
        <p:spPr>
          <a:xfrm>
            <a:off x="348368" y="339634"/>
            <a:ext cx="7319529" cy="2782389"/>
          </a:xfrm>
          <a:prstGeom prst="rect">
            <a:avLst/>
          </a:prstGeom>
          <a:noFill/>
        </p:spPr>
        <p:txBody>
          <a:bodyPr wrap="square" rtlCol="0">
            <a:noAutofit/>
          </a:bodyPr>
          <a:lstStyle/>
          <a:p>
            <a:r>
              <a:rPr lang="hi-IN" sz="5400" b="0" i="0" u="none" strike="noStrike" baseline="0" dirty="0">
                <a:solidFill>
                  <a:schemeClr val="bg1"/>
                </a:solidFill>
                <a:latin typeface="TimesNewRomanPSMT"/>
              </a:rPr>
              <a:t>शास्त्रियों और फरीसियों को यीशु की फटकार - लूका 11:37-54</a:t>
            </a:r>
            <a:endParaRPr lang="en-IN" sz="5400" dirty="0">
              <a:solidFill>
                <a:schemeClr val="bg1"/>
              </a:solidFill>
            </a:endParaRPr>
          </a:p>
        </p:txBody>
      </p:sp>
      <p:sp>
        <p:nvSpPr>
          <p:cNvPr id="2" name="TextBox 1">
            <a:extLst>
              <a:ext uri="{FF2B5EF4-FFF2-40B4-BE49-F238E27FC236}">
                <a16:creationId xmlns:a16="http://schemas.microsoft.com/office/drawing/2014/main" id="{7BD45086-4D20-C632-A899-D7027C7706E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4" name="TextBox 3">
            <a:extLst>
              <a:ext uri="{FF2B5EF4-FFF2-40B4-BE49-F238E27FC236}">
                <a16:creationId xmlns:a16="http://schemas.microsoft.com/office/drawing/2014/main" id="{1B443D60-9217-0526-79AA-898B32E91BCD}"/>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52</a:t>
            </a:r>
            <a:r>
              <a:rPr lang="en-US" sz="4000" b="0" i="0">
                <a:solidFill>
                  <a:srgbClr val="121212"/>
                </a:solidFill>
                <a:effectLst/>
                <a:latin typeface="Inter" panose="020B0502030000000004" pitchFamily="34" charset="0"/>
              </a:rPr>
              <a:t>Woe to you experts in the law! For you have taken away the key to knowledge. You yourselves have not entered, and you have hindered those who were entering.”</a:t>
            </a:r>
            <a:endParaRPr lang="en-IN" sz="4000" dirty="0"/>
          </a:p>
        </p:txBody>
      </p:sp>
      <p:sp>
        <p:nvSpPr>
          <p:cNvPr id="3" name="TextBox 2">
            <a:extLst>
              <a:ext uri="{FF2B5EF4-FFF2-40B4-BE49-F238E27FC236}">
                <a16:creationId xmlns:a16="http://schemas.microsoft.com/office/drawing/2014/main" id="{8AA8DC6C-02B4-50B7-1833-71933268A1C8}"/>
              </a:ext>
            </a:extLst>
          </p:cNvPr>
          <p:cNvSpPr txBox="1"/>
          <p:nvPr/>
        </p:nvSpPr>
        <p:spPr>
          <a:xfrm>
            <a:off x="6096000" y="149950"/>
            <a:ext cx="6096000" cy="6558101"/>
          </a:xfrm>
          <a:prstGeom prst="rect">
            <a:avLst/>
          </a:prstGeom>
          <a:noFill/>
        </p:spPr>
        <p:txBody>
          <a:bodyPr wrap="square" rtlCol="0">
            <a:noAutofit/>
          </a:bodyPr>
          <a:lstStyle/>
          <a:p>
            <a:r>
              <a:rPr lang="hi-IN" sz="4000" b="0" i="0">
                <a:solidFill>
                  <a:srgbClr val="777A7B"/>
                </a:solidFill>
                <a:effectLst/>
                <a:latin typeface="Inter" panose="020B0502030000000004" pitchFamily="34" charset="0"/>
              </a:rPr>
              <a:t>52</a:t>
            </a:r>
            <a:r>
              <a:rPr lang="hi-IN" sz="4000" b="0" i="0">
                <a:solidFill>
                  <a:srgbClr val="121212"/>
                </a:solidFill>
                <a:effectLst/>
                <a:latin typeface="Inter" panose="020B0502030000000004" pitchFamily="34" charset="0"/>
              </a:rPr>
              <a:t>हाय तुम व्यवस्थापकों पर! </a:t>
            </a:r>
            <a:r>
              <a:rPr lang="hi-IN" sz="4000" b="0" i="0" dirty="0">
                <a:solidFill>
                  <a:srgbClr val="121212"/>
                </a:solidFill>
                <a:effectLst/>
                <a:latin typeface="Inter" panose="020B0502030000000004" pitchFamily="34" charset="0"/>
              </a:rPr>
              <a:t>कि तुम नेज्ञान की कुँजी</a:t>
            </a:r>
            <a:r>
              <a:rPr lang="en-US" sz="4000" b="0" i="0" dirty="0">
                <a:solidFill>
                  <a:srgbClr val="121212"/>
                </a:solidFill>
                <a:effectLst/>
                <a:latin typeface="Inter" panose="020B0502030000000004" pitchFamily="34" charset="0"/>
              </a:rPr>
              <a:t>d</a:t>
            </a:r>
            <a:r>
              <a:rPr lang="hi-IN" sz="4000" b="0" i="0" dirty="0">
                <a:solidFill>
                  <a:srgbClr val="121212"/>
                </a:solidFill>
                <a:effectLst/>
                <a:latin typeface="Inter" panose="020B0502030000000004" pitchFamily="34" charset="0"/>
              </a:rPr>
              <a:t>ले तो ली, परन्तु तुम ने आप ही प्रवेश नहीं किया, और प्रवेश करनेवालों को भी रोक दिया।”</a:t>
            </a:r>
            <a:endParaRPr lang="en-IN" sz="4000" dirty="0"/>
          </a:p>
        </p:txBody>
      </p:sp>
      <p:pic>
        <p:nvPicPr>
          <p:cNvPr id="18" name="Audio 17">
            <a:hlinkClick r:id="" action="ppaction://media"/>
            <a:extLst>
              <a:ext uri="{FF2B5EF4-FFF2-40B4-BE49-F238E27FC236}">
                <a16:creationId xmlns:a16="http://schemas.microsoft.com/office/drawing/2014/main" id="{16974A18-15C1-D948-5928-A4622A014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649"/>
    </mc:Choice>
    <mc:Fallback xmlns="">
      <p:transition spd="slow" advTm="1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4" name="TextBox 3">
            <a:extLst>
              <a:ext uri="{FF2B5EF4-FFF2-40B4-BE49-F238E27FC236}">
                <a16:creationId xmlns:a16="http://schemas.microsoft.com/office/drawing/2014/main" id="{A592BC37-556D-4730-33EE-012197C5921A}"/>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52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53</a:t>
            </a:r>
            <a:r>
              <a:rPr lang="en-US" sz="4000" b="0" i="0">
                <a:solidFill>
                  <a:srgbClr val="121212"/>
                </a:solidFill>
                <a:effectLst/>
                <a:latin typeface="Inter" panose="020B0502030000000004" pitchFamily="34" charset="0"/>
              </a:rPr>
              <a:t>As Jesus went on from there, the scribes and Pharisees began to oppose Him bitterly and to ply Him with questions about many things, </a:t>
            </a:r>
            <a:r>
              <a:rPr lang="en-US" sz="4000" b="0" i="0">
                <a:solidFill>
                  <a:srgbClr val="777A7B"/>
                </a:solidFill>
                <a:effectLst/>
                <a:latin typeface="Inter" panose="020B0502030000000004" pitchFamily="34" charset="0"/>
              </a:rPr>
              <a:t>54</a:t>
            </a:r>
            <a:r>
              <a:rPr lang="en-US" sz="4000" b="0" i="0">
                <a:solidFill>
                  <a:srgbClr val="121212"/>
                </a:solidFill>
                <a:effectLst/>
                <a:latin typeface="Inter" panose="020B0502030000000004" pitchFamily="34" charset="0"/>
              </a:rPr>
              <a:t>waiting to catch Him in something He might say.</a:t>
            </a:r>
            <a:endParaRPr lang="en-IN" sz="7200" dirty="0"/>
          </a:p>
        </p:txBody>
      </p:sp>
      <p:sp>
        <p:nvSpPr>
          <p:cNvPr id="3" name="TextBox 2">
            <a:extLst>
              <a:ext uri="{FF2B5EF4-FFF2-40B4-BE49-F238E27FC236}">
                <a16:creationId xmlns:a16="http://schemas.microsoft.com/office/drawing/2014/main" id="{5A98D8BB-5293-63D1-40EE-2CD9445038DD}"/>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53</a:t>
            </a:r>
            <a:r>
              <a:rPr lang="hi-IN" sz="4000" b="0" i="0" dirty="0">
                <a:solidFill>
                  <a:srgbClr val="121212"/>
                </a:solidFill>
                <a:effectLst/>
                <a:latin typeface="Inter" panose="020B0502030000000004" pitchFamily="34" charset="0"/>
              </a:rPr>
              <a:t>जब वह वहाँ से निकला, तो शास्त्री और फरीसी बहुत पीछे पड़ गए और छेड़ने लगे, कि वह बहुत सी बातों की चर्चा करे, </a:t>
            </a:r>
            <a:r>
              <a:rPr lang="hi-IN" sz="4000" b="0" i="0" dirty="0">
                <a:solidFill>
                  <a:srgbClr val="777A7B"/>
                </a:solidFill>
                <a:effectLst/>
                <a:latin typeface="Inter" panose="020B0502030000000004" pitchFamily="34" charset="0"/>
              </a:rPr>
              <a:t>54</a:t>
            </a:r>
            <a:r>
              <a:rPr lang="hi-IN" sz="4000" b="0" i="0" dirty="0">
                <a:solidFill>
                  <a:srgbClr val="121212"/>
                </a:solidFill>
                <a:effectLst/>
                <a:latin typeface="Inter" panose="020B0502030000000004" pitchFamily="34" charset="0"/>
              </a:rPr>
              <a:t>और उसकी घात में लगे रहे, कि उसके मुँह की कोई बात पकड़ें।</a:t>
            </a:r>
            <a:endParaRPr lang="en-IN" sz="4000" dirty="0"/>
          </a:p>
        </p:txBody>
      </p:sp>
      <p:pic>
        <p:nvPicPr>
          <p:cNvPr id="24" name="Audio 23">
            <a:hlinkClick r:id="" action="ppaction://media"/>
            <a:extLst>
              <a:ext uri="{FF2B5EF4-FFF2-40B4-BE49-F238E27FC236}">
                <a16:creationId xmlns:a16="http://schemas.microsoft.com/office/drawing/2014/main" id="{6FE25682-D700-5F95-1969-03FE2F13A1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692"/>
    </mc:Choice>
    <mc:Fallback xmlns="">
      <p:transition spd="slow" advTm="1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6E782B6B-8709-5365-5C10-1DE8041257E4}"/>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dirty="0">
                <a:solidFill>
                  <a:schemeClr val="bg1"/>
                </a:solidFill>
                <a:latin typeface="Mangal" panose="02040503050203030202" pitchFamily="18" charset="0"/>
                <a:cs typeface="Mangal" panose="02040503050203030202" pitchFamily="18" charset="0"/>
              </a:rPr>
              <a:t>5</a:t>
            </a:r>
            <a:r>
              <a:rPr lang="en-US" sz="2800" b="0" i="0" u="none" strike="noStrike" baseline="0" dirty="0">
                <a:solidFill>
                  <a:schemeClr val="bg1"/>
                </a:solidFill>
                <a:latin typeface="Mangal" panose="02040503050203030202" pitchFamily="18" charset="0"/>
                <a:cs typeface="Mangal" panose="02040503050203030202" pitchFamily="18" charset="0"/>
              </a:rPr>
              <a:t>3,54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sp>
        <p:nvSpPr>
          <p:cNvPr id="2" name="TextBox 1">
            <a:extLst>
              <a:ext uri="{FF2B5EF4-FFF2-40B4-BE49-F238E27FC236}">
                <a16:creationId xmlns:a16="http://schemas.microsoft.com/office/drawing/2014/main" id="{0A537A62-A537-7B5D-969A-163B211B64FB}"/>
              </a:ext>
            </a:extLst>
          </p:cNvPr>
          <p:cNvSpPr txBox="1"/>
          <p:nvPr/>
        </p:nvSpPr>
        <p:spPr>
          <a:xfrm>
            <a:off x="6096000" y="149950"/>
            <a:ext cx="6096000" cy="6558101"/>
          </a:xfrm>
          <a:prstGeom prst="rect">
            <a:avLst/>
          </a:prstGeom>
          <a:noFill/>
        </p:spPr>
        <p:txBody>
          <a:bodyPr wrap="square" rtlCol="0">
            <a:noAutofit/>
          </a:bodyPr>
          <a:lstStyle/>
          <a:p>
            <a:r>
              <a:rPr lang="hi-IN" sz="4800" b="0" i="0" u="none" strike="noStrike" baseline="0" dirty="0">
                <a:latin typeface="TimesNewRomanPSMT"/>
              </a:rPr>
              <a:t>शास्त्रियों और फरीसियों को यीशु की फटकार - लूका 11:37-54</a:t>
            </a:r>
            <a:endParaRPr lang="en-IN" sz="4800" dirty="0"/>
          </a:p>
        </p:txBody>
      </p:sp>
      <p:pic>
        <p:nvPicPr>
          <p:cNvPr id="30" name="Audio 29">
            <a:hlinkClick r:id="" action="ppaction://media"/>
            <a:extLst>
              <a:ext uri="{FF2B5EF4-FFF2-40B4-BE49-F238E27FC236}">
                <a16:creationId xmlns:a16="http://schemas.microsoft.com/office/drawing/2014/main" id="{83C37BB3-13DE-E5AB-DD4F-1F8BFEA2AA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14"/>
    </mc:Choice>
    <mc:Fallback xmlns="">
      <p:transition spd="slow" advTm="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97E1F81C-4590-FCE9-CD60-3ADA12F39ED0}"/>
              </a:ext>
            </a:extLst>
          </p:cNvPr>
          <p:cNvSpPr txBox="1"/>
          <p:nvPr/>
        </p:nvSpPr>
        <p:spPr>
          <a:xfrm>
            <a:off x="348368" y="339634"/>
            <a:ext cx="7319529" cy="2782389"/>
          </a:xfrm>
          <a:prstGeom prst="rect">
            <a:avLst/>
          </a:prstGeom>
          <a:noFill/>
        </p:spPr>
        <p:txBody>
          <a:bodyPr wrap="square" rtlCol="0">
            <a:noAutofit/>
          </a:bodyPr>
          <a:lstStyle/>
          <a:p>
            <a:r>
              <a:rPr lang="hi-IN" sz="5400" b="0" i="0" u="none" strike="noStrike" baseline="0" dirty="0">
                <a:solidFill>
                  <a:schemeClr val="bg1"/>
                </a:solidFill>
                <a:latin typeface="TimesNewRomanPSMT"/>
              </a:rPr>
              <a:t>शास्त्रियों और फरीसियों को यीशु की फटकार - लूका 11:37-54</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37</a:t>
            </a:r>
            <a:r>
              <a:rPr lang="en-US" sz="3800" b="0" i="0">
                <a:solidFill>
                  <a:srgbClr val="121212"/>
                </a:solidFill>
                <a:effectLst/>
                <a:latin typeface="Inter" panose="020B0502030000000004" pitchFamily="34" charset="0"/>
              </a:rPr>
              <a:t>As Jesus was speaking, a Pharisee invited Him to dine with him; so He went in and reclined at the table.</a:t>
            </a:r>
            <a:endParaRPr lang="en-IN" sz="3800" dirty="0"/>
          </a:p>
        </p:txBody>
      </p:sp>
      <p:sp>
        <p:nvSpPr>
          <p:cNvPr id="3" name="TextBox 2">
            <a:extLst>
              <a:ext uri="{FF2B5EF4-FFF2-40B4-BE49-F238E27FC236}">
                <a16:creationId xmlns:a16="http://schemas.microsoft.com/office/drawing/2014/main" id="{68F93343-DC25-ED21-9011-C2C81EEA5B5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121212"/>
                </a:solidFill>
                <a:effectLst/>
                <a:latin typeface="Inter" panose="020B0502030000000004" pitchFamily="34" charset="0"/>
              </a:rPr>
              <a:t>जब वह बातें कर रहा था, तो किसी फरीसी ने उससे विनती की, कि मेरे यहाँ भोजन कर; और वह भीतर जाकर भोजन करने बैठा।</a:t>
            </a:r>
            <a:endParaRPr lang="en-IN" sz="3600" dirty="0"/>
          </a:p>
        </p:txBody>
      </p:sp>
      <p:pic>
        <p:nvPicPr>
          <p:cNvPr id="10" name="Audio 9">
            <a:hlinkClick r:id="" action="ppaction://media"/>
            <a:extLst>
              <a:ext uri="{FF2B5EF4-FFF2-40B4-BE49-F238E27FC236}">
                <a16:creationId xmlns:a16="http://schemas.microsoft.com/office/drawing/2014/main" id="{AAF90BE9-E8E0-057B-428C-6C7549ED84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143"/>
    </mc:Choice>
    <mc:Fallback xmlns="">
      <p:transition spd="slow" advTm="1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38</a:t>
            </a:r>
            <a:r>
              <a:rPr lang="en-US" sz="3800" b="0" i="0">
                <a:solidFill>
                  <a:srgbClr val="121212"/>
                </a:solidFill>
                <a:effectLst/>
                <a:latin typeface="Inter" panose="020B0502030000000004" pitchFamily="34" charset="0"/>
              </a:rPr>
              <a:t>But the Pharisee was surprised to see that Jesus did not first wash before the meal.</a:t>
            </a:r>
            <a:endParaRPr lang="en-IN" sz="3800" dirty="0"/>
          </a:p>
        </p:txBody>
      </p:sp>
      <p:sp>
        <p:nvSpPr>
          <p:cNvPr id="3" name="TextBox 2">
            <a:extLst>
              <a:ext uri="{FF2B5EF4-FFF2-40B4-BE49-F238E27FC236}">
                <a16:creationId xmlns:a16="http://schemas.microsoft.com/office/drawing/2014/main" id="{3843533E-D8F2-436E-6EFF-0A25D146F85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121212"/>
                </a:solidFill>
                <a:effectLst/>
                <a:latin typeface="Inter" panose="020B0502030000000004" pitchFamily="34" charset="0"/>
              </a:rPr>
              <a:t>फरीसी ने यह देखकर अचम्भा किया कि उसने भोजन करने से पहले हाथ-पैर नहीं धोये।</a:t>
            </a:r>
            <a:endParaRPr lang="en-IN" sz="3600" dirty="0"/>
          </a:p>
        </p:txBody>
      </p:sp>
      <p:pic>
        <p:nvPicPr>
          <p:cNvPr id="23" name="Audio 22">
            <a:hlinkClick r:id="" action="ppaction://media"/>
            <a:extLst>
              <a:ext uri="{FF2B5EF4-FFF2-40B4-BE49-F238E27FC236}">
                <a16:creationId xmlns:a16="http://schemas.microsoft.com/office/drawing/2014/main" id="{985CFD8C-E863-4AF1-867F-B5265C08A6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447"/>
    </mc:Choice>
    <mc:Fallback xmlns="">
      <p:transition spd="slow" advTm="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4" name="TextBox 3">
            <a:extLst>
              <a:ext uri="{FF2B5EF4-FFF2-40B4-BE49-F238E27FC236}">
                <a16:creationId xmlns:a16="http://schemas.microsoft.com/office/drawing/2014/main" id="{5351F999-4601-2A54-074E-B7843DA24A12}"/>
              </a:ext>
            </a:extLst>
          </p:cNvPr>
          <p:cNvSpPr txBox="1"/>
          <p:nvPr/>
        </p:nvSpPr>
        <p:spPr>
          <a:xfrm>
            <a:off x="216846" y="286620"/>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11:3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39</a:t>
            </a:r>
            <a:r>
              <a:rPr lang="en-US" sz="3800" b="0" i="0">
                <a:solidFill>
                  <a:srgbClr val="121212"/>
                </a:solidFill>
                <a:effectLst/>
                <a:latin typeface="Inter" panose="020B0502030000000004" pitchFamily="34" charset="0"/>
              </a:rPr>
              <a:t>“Now then,” said the Lord, “you Pharisees clean the outside of the cup and dish, but inside you are full of greed and wickedness.</a:t>
            </a:r>
            <a:endParaRPr lang="en-IN" sz="3800" dirty="0"/>
          </a:p>
        </p:txBody>
      </p:sp>
      <p:sp>
        <p:nvSpPr>
          <p:cNvPr id="3" name="TextBox 2">
            <a:extLst>
              <a:ext uri="{FF2B5EF4-FFF2-40B4-BE49-F238E27FC236}">
                <a16:creationId xmlns:a16="http://schemas.microsoft.com/office/drawing/2014/main" id="{C41DFDAD-F544-D0E8-ADBF-799A9042A06F}"/>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39</a:t>
            </a:r>
            <a:r>
              <a:rPr lang="hi-IN" sz="3800" b="0" i="0" dirty="0">
                <a:solidFill>
                  <a:srgbClr val="121212"/>
                </a:solidFill>
                <a:effectLst/>
                <a:latin typeface="Inter" panose="020B0502030000000004" pitchFamily="34" charset="0"/>
              </a:rPr>
              <a:t>प्रभु ने उससे कहा, “हे फरीसियों, तुम कटोरे और थाली को ऊपर-ऊपर तो माँजते हो, परन्तु तुम्हारे भीतर अंधेर और दुष्टता भरी है।</a:t>
            </a:r>
            <a:endParaRPr lang="en-IN" sz="3800" dirty="0"/>
          </a:p>
        </p:txBody>
      </p:sp>
      <p:pic>
        <p:nvPicPr>
          <p:cNvPr id="19" name="Audio 18">
            <a:hlinkClick r:id="" action="ppaction://media"/>
            <a:extLst>
              <a:ext uri="{FF2B5EF4-FFF2-40B4-BE49-F238E27FC236}">
                <a16:creationId xmlns:a16="http://schemas.microsoft.com/office/drawing/2014/main" id="{244A8AD8-BBF4-9C49-5BEF-2EDE98AE0A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073"/>
    </mc:Choice>
    <mc:Fallback xmlns="">
      <p:transition spd="slow" advTm="1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924</Words>
  <Application>Microsoft Office PowerPoint</Application>
  <PresentationFormat>Widescreen</PresentationFormat>
  <Paragraphs>53</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2022-09-30T06:26:14Z</dcterms:created>
  <dcterms:modified xsi:type="dcterms:W3CDTF">2024-08-06T14:16:22Z</dcterms:modified>
</cp:coreProperties>
</file>