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68" r:id="rId3"/>
    <p:sldId id="259" r:id="rId4"/>
    <p:sldId id="269" r:id="rId5"/>
    <p:sldId id="260" r:id="rId6"/>
    <p:sldId id="270" r:id="rId7"/>
    <p:sldId id="261" r:id="rId8"/>
    <p:sldId id="271" r:id="rId9"/>
    <p:sldId id="262" r:id="rId10"/>
    <p:sldId id="272" r:id="rId11"/>
    <p:sldId id="263" r:id="rId12"/>
    <p:sldId id="273" r:id="rId13"/>
    <p:sldId id="264" r:id="rId14"/>
    <p:sldId id="274" r:id="rId15"/>
    <p:sldId id="265" r:id="rId16"/>
    <p:sldId id="275" r:id="rId17"/>
    <p:sldId id="266" r:id="rId18"/>
    <p:sldId id="276" r:id="rId19"/>
    <p:sldId id="267"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4079B-AC53-4A81-94EA-62E70917FECD}" v="11" dt="2023-01-16T12:57:43.6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969" autoAdjust="0"/>
  </p:normalViewPr>
  <p:slideViewPr>
    <p:cSldViewPr snapToGrid="0">
      <p:cViewPr varScale="1">
        <p:scale>
          <a:sx n="58" d="100"/>
          <a:sy n="58" d="100"/>
        </p:scale>
        <p:origin x="78" y="12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B54079B-AC53-4A81-94EA-62E70917FECD}"/>
    <pc:docChg chg="custSel modSld">
      <pc:chgData name="Alfred Smith" userId="3c60a3631c0db8ad" providerId="LiveId" clId="{0B54079B-AC53-4A81-94EA-62E70917FECD}" dt="2023-01-16T12:57:43.691" v="39"/>
      <pc:docMkLst>
        <pc:docMk/>
      </pc:docMkLst>
      <pc:sldChg chg="delSp modTransition modAnim">
        <pc:chgData name="Alfred Smith" userId="3c60a3631c0db8ad" providerId="LiveId" clId="{0B54079B-AC53-4A81-94EA-62E70917FECD}" dt="2023-01-16T12:56:45.555" v="21"/>
        <pc:sldMkLst>
          <pc:docMk/>
          <pc:sldMk cId="1499918570" sldId="257"/>
        </pc:sldMkLst>
        <pc:picChg chg="del">
          <ac:chgData name="Alfred Smith" userId="3c60a3631c0db8ad" providerId="LiveId" clId="{0B54079B-AC53-4A81-94EA-62E70917FECD}" dt="2023-01-16T12:56:45.555" v="21"/>
          <ac:picMkLst>
            <pc:docMk/>
            <pc:sldMk cId="1499918570" sldId="257"/>
            <ac:picMk id="15" creationId="{982D7F04-0AE6-D307-C93B-E5AD77B60891}"/>
          </ac:picMkLst>
        </pc:picChg>
      </pc:sldChg>
      <pc:sldChg chg="addSp delSp modSp mod modTransition modAnim">
        <pc:chgData name="Alfred Smith" userId="3c60a3631c0db8ad" providerId="LiveId" clId="{0B54079B-AC53-4A81-94EA-62E70917FECD}" dt="2023-01-16T12:57:26.081" v="31"/>
        <pc:sldMkLst>
          <pc:docMk/>
          <pc:sldMk cId="454763615" sldId="259"/>
        </pc:sldMkLst>
        <pc:spChg chg="add mod">
          <ac:chgData name="Alfred Smith" userId="3c60a3631c0db8ad" providerId="LiveId" clId="{0B54079B-AC53-4A81-94EA-62E70917FECD}" dt="2023-01-16T12:57:26.081" v="31"/>
          <ac:spMkLst>
            <pc:docMk/>
            <pc:sldMk cId="454763615" sldId="259"/>
            <ac:spMk id="2" creationId="{1EBE7574-B4E6-AA03-A184-6ED7125945DB}"/>
          </ac:spMkLst>
        </pc:spChg>
        <pc:spChg chg="del">
          <ac:chgData name="Alfred Smith" userId="3c60a3631c0db8ad" providerId="LiveId" clId="{0B54079B-AC53-4A81-94EA-62E70917FECD}" dt="2023-01-16T12:57:12.304" v="30" actId="478"/>
          <ac:spMkLst>
            <pc:docMk/>
            <pc:sldMk cId="454763615" sldId="259"/>
            <ac:spMk id="3" creationId="{A58184BD-88F1-BA02-40C1-D8403D0EEC0D}"/>
          </ac:spMkLst>
        </pc:spChg>
        <pc:picChg chg="del">
          <ac:chgData name="Alfred Smith" userId="3c60a3631c0db8ad" providerId="LiveId" clId="{0B54079B-AC53-4A81-94EA-62E70917FECD}" dt="2023-01-16T12:56:45.555" v="21"/>
          <ac:picMkLst>
            <pc:docMk/>
            <pc:sldMk cId="454763615" sldId="259"/>
            <ac:picMk id="16" creationId="{22F8BC0C-44D0-ABBB-DA57-1278F85834B6}"/>
          </ac:picMkLst>
        </pc:picChg>
      </pc:sldChg>
      <pc:sldChg chg="addSp delSp modSp mod modTransition modAnim">
        <pc:chgData name="Alfred Smith" userId="3c60a3631c0db8ad" providerId="LiveId" clId="{0B54079B-AC53-4A81-94EA-62E70917FECD}" dt="2023-01-16T12:57:33.153" v="32"/>
        <pc:sldMkLst>
          <pc:docMk/>
          <pc:sldMk cId="2346136586" sldId="260"/>
        </pc:sldMkLst>
        <pc:spChg chg="add mod">
          <ac:chgData name="Alfred Smith" userId="3c60a3631c0db8ad" providerId="LiveId" clId="{0B54079B-AC53-4A81-94EA-62E70917FECD}" dt="2023-01-16T12:57:33.153" v="32"/>
          <ac:spMkLst>
            <pc:docMk/>
            <pc:sldMk cId="2346136586" sldId="260"/>
            <ac:spMk id="2" creationId="{39E5E3B9-281A-0C3D-70B3-0C4077F579B1}"/>
          </ac:spMkLst>
        </pc:spChg>
        <pc:spChg chg="del">
          <ac:chgData name="Alfred Smith" userId="3c60a3631c0db8ad" providerId="LiveId" clId="{0B54079B-AC53-4A81-94EA-62E70917FECD}" dt="2023-01-16T12:57:10.165" v="29" actId="478"/>
          <ac:spMkLst>
            <pc:docMk/>
            <pc:sldMk cId="2346136586" sldId="260"/>
            <ac:spMk id="3" creationId="{A58184BD-88F1-BA02-40C1-D8403D0EEC0D}"/>
          </ac:spMkLst>
        </pc:spChg>
        <pc:picChg chg="del">
          <ac:chgData name="Alfred Smith" userId="3c60a3631c0db8ad" providerId="LiveId" clId="{0B54079B-AC53-4A81-94EA-62E70917FECD}" dt="2023-01-16T12:56:45.555" v="21"/>
          <ac:picMkLst>
            <pc:docMk/>
            <pc:sldMk cId="2346136586" sldId="260"/>
            <ac:picMk id="20" creationId="{569E52EA-BC46-FF5B-2B0A-DB931A8BE8C9}"/>
          </ac:picMkLst>
        </pc:picChg>
      </pc:sldChg>
      <pc:sldChg chg="addSp delSp modSp mod modTransition modAnim">
        <pc:chgData name="Alfred Smith" userId="3c60a3631c0db8ad" providerId="LiveId" clId="{0B54079B-AC53-4A81-94EA-62E70917FECD}" dt="2023-01-16T12:57:34.902" v="33"/>
        <pc:sldMkLst>
          <pc:docMk/>
          <pc:sldMk cId="4037329247" sldId="261"/>
        </pc:sldMkLst>
        <pc:spChg chg="add mod">
          <ac:chgData name="Alfred Smith" userId="3c60a3631c0db8ad" providerId="LiveId" clId="{0B54079B-AC53-4A81-94EA-62E70917FECD}" dt="2023-01-16T12:57:34.902" v="33"/>
          <ac:spMkLst>
            <pc:docMk/>
            <pc:sldMk cId="4037329247" sldId="261"/>
            <ac:spMk id="2" creationId="{32C27460-B1E0-6521-32B2-C21CC34490F7}"/>
          </ac:spMkLst>
        </pc:spChg>
        <pc:spChg chg="del">
          <ac:chgData name="Alfred Smith" userId="3c60a3631c0db8ad" providerId="LiveId" clId="{0B54079B-AC53-4A81-94EA-62E70917FECD}" dt="2023-01-16T12:57:08.400" v="28" actId="478"/>
          <ac:spMkLst>
            <pc:docMk/>
            <pc:sldMk cId="4037329247" sldId="261"/>
            <ac:spMk id="3" creationId="{A58184BD-88F1-BA02-40C1-D8403D0EEC0D}"/>
          </ac:spMkLst>
        </pc:spChg>
        <pc:picChg chg="del">
          <ac:chgData name="Alfred Smith" userId="3c60a3631c0db8ad" providerId="LiveId" clId="{0B54079B-AC53-4A81-94EA-62E70917FECD}" dt="2023-01-16T12:56:45.555" v="21"/>
          <ac:picMkLst>
            <pc:docMk/>
            <pc:sldMk cId="4037329247" sldId="261"/>
            <ac:picMk id="20" creationId="{40F27E21-3CEB-CED9-A652-E8A581C84949}"/>
          </ac:picMkLst>
        </pc:picChg>
      </pc:sldChg>
      <pc:sldChg chg="addSp delSp modSp mod modTransition modAnim">
        <pc:chgData name="Alfred Smith" userId="3c60a3631c0db8ad" providerId="LiveId" clId="{0B54079B-AC53-4A81-94EA-62E70917FECD}" dt="2023-01-16T12:57:36.479" v="34"/>
        <pc:sldMkLst>
          <pc:docMk/>
          <pc:sldMk cId="1909638311" sldId="262"/>
        </pc:sldMkLst>
        <pc:spChg chg="add mod">
          <ac:chgData name="Alfred Smith" userId="3c60a3631c0db8ad" providerId="LiveId" clId="{0B54079B-AC53-4A81-94EA-62E70917FECD}" dt="2023-01-16T12:57:36.479" v="34"/>
          <ac:spMkLst>
            <pc:docMk/>
            <pc:sldMk cId="1909638311" sldId="262"/>
            <ac:spMk id="2" creationId="{721DAB8B-6606-9527-4229-77553F346CA2}"/>
          </ac:spMkLst>
        </pc:spChg>
        <pc:spChg chg="del">
          <ac:chgData name="Alfred Smith" userId="3c60a3631c0db8ad" providerId="LiveId" clId="{0B54079B-AC53-4A81-94EA-62E70917FECD}" dt="2023-01-16T12:57:06.616" v="27" actId="478"/>
          <ac:spMkLst>
            <pc:docMk/>
            <pc:sldMk cId="1909638311" sldId="262"/>
            <ac:spMk id="3" creationId="{A58184BD-88F1-BA02-40C1-D8403D0EEC0D}"/>
          </ac:spMkLst>
        </pc:spChg>
        <pc:picChg chg="del">
          <ac:chgData name="Alfred Smith" userId="3c60a3631c0db8ad" providerId="LiveId" clId="{0B54079B-AC53-4A81-94EA-62E70917FECD}" dt="2023-01-16T12:56:45.555" v="21"/>
          <ac:picMkLst>
            <pc:docMk/>
            <pc:sldMk cId="1909638311" sldId="262"/>
            <ac:picMk id="18" creationId="{F5564189-7BD3-51D2-B398-BA2DA1934B9D}"/>
          </ac:picMkLst>
        </pc:picChg>
      </pc:sldChg>
      <pc:sldChg chg="addSp delSp modSp mod modTransition modAnim">
        <pc:chgData name="Alfred Smith" userId="3c60a3631c0db8ad" providerId="LiveId" clId="{0B54079B-AC53-4A81-94EA-62E70917FECD}" dt="2023-01-16T12:57:37.919" v="35"/>
        <pc:sldMkLst>
          <pc:docMk/>
          <pc:sldMk cId="641208035" sldId="263"/>
        </pc:sldMkLst>
        <pc:spChg chg="add mod">
          <ac:chgData name="Alfred Smith" userId="3c60a3631c0db8ad" providerId="LiveId" clId="{0B54079B-AC53-4A81-94EA-62E70917FECD}" dt="2023-01-16T12:57:37.919" v="35"/>
          <ac:spMkLst>
            <pc:docMk/>
            <pc:sldMk cId="641208035" sldId="263"/>
            <ac:spMk id="2" creationId="{48911F94-6EC1-424C-E138-5326B5C31563}"/>
          </ac:spMkLst>
        </pc:spChg>
        <pc:spChg chg="del">
          <ac:chgData name="Alfred Smith" userId="3c60a3631c0db8ad" providerId="LiveId" clId="{0B54079B-AC53-4A81-94EA-62E70917FECD}" dt="2023-01-16T12:57:03.511" v="26" actId="478"/>
          <ac:spMkLst>
            <pc:docMk/>
            <pc:sldMk cId="641208035" sldId="263"/>
            <ac:spMk id="3" creationId="{A58184BD-88F1-BA02-40C1-D8403D0EEC0D}"/>
          </ac:spMkLst>
        </pc:spChg>
        <pc:picChg chg="del">
          <ac:chgData name="Alfred Smith" userId="3c60a3631c0db8ad" providerId="LiveId" clId="{0B54079B-AC53-4A81-94EA-62E70917FECD}" dt="2023-01-16T12:56:45.555" v="21"/>
          <ac:picMkLst>
            <pc:docMk/>
            <pc:sldMk cId="641208035" sldId="263"/>
            <ac:picMk id="8" creationId="{AE22E2EC-AA58-6412-B277-74897F08D6BD}"/>
          </ac:picMkLst>
        </pc:picChg>
      </pc:sldChg>
      <pc:sldChg chg="addSp delSp modSp mod modTransition modAnim">
        <pc:chgData name="Alfred Smith" userId="3c60a3631c0db8ad" providerId="LiveId" clId="{0B54079B-AC53-4A81-94EA-62E70917FECD}" dt="2023-01-16T12:57:39.389" v="36"/>
        <pc:sldMkLst>
          <pc:docMk/>
          <pc:sldMk cId="4044745628" sldId="264"/>
        </pc:sldMkLst>
        <pc:spChg chg="add mod">
          <ac:chgData name="Alfred Smith" userId="3c60a3631c0db8ad" providerId="LiveId" clId="{0B54079B-AC53-4A81-94EA-62E70917FECD}" dt="2023-01-16T12:57:39.389" v="36"/>
          <ac:spMkLst>
            <pc:docMk/>
            <pc:sldMk cId="4044745628" sldId="264"/>
            <ac:spMk id="2" creationId="{2F84FBAB-ABE8-DAF3-D1A8-D56A1FEE93B0}"/>
          </ac:spMkLst>
        </pc:spChg>
        <pc:spChg chg="del">
          <ac:chgData name="Alfred Smith" userId="3c60a3631c0db8ad" providerId="LiveId" clId="{0B54079B-AC53-4A81-94EA-62E70917FECD}" dt="2023-01-16T12:57:01.861" v="25" actId="478"/>
          <ac:spMkLst>
            <pc:docMk/>
            <pc:sldMk cId="4044745628" sldId="264"/>
            <ac:spMk id="3" creationId="{A58184BD-88F1-BA02-40C1-D8403D0EEC0D}"/>
          </ac:spMkLst>
        </pc:spChg>
        <pc:picChg chg="del">
          <ac:chgData name="Alfred Smith" userId="3c60a3631c0db8ad" providerId="LiveId" clId="{0B54079B-AC53-4A81-94EA-62E70917FECD}" dt="2023-01-16T12:56:45.555" v="21"/>
          <ac:picMkLst>
            <pc:docMk/>
            <pc:sldMk cId="4044745628" sldId="264"/>
            <ac:picMk id="32" creationId="{EEEB500D-5996-730E-F362-03224A6D2895}"/>
          </ac:picMkLst>
        </pc:picChg>
      </pc:sldChg>
      <pc:sldChg chg="addSp delSp modSp mod modTransition modAnim">
        <pc:chgData name="Alfred Smith" userId="3c60a3631c0db8ad" providerId="LiveId" clId="{0B54079B-AC53-4A81-94EA-62E70917FECD}" dt="2023-01-16T12:57:40.824" v="37"/>
        <pc:sldMkLst>
          <pc:docMk/>
          <pc:sldMk cId="978260341" sldId="265"/>
        </pc:sldMkLst>
        <pc:spChg chg="add mod">
          <ac:chgData name="Alfred Smith" userId="3c60a3631c0db8ad" providerId="LiveId" clId="{0B54079B-AC53-4A81-94EA-62E70917FECD}" dt="2023-01-16T12:57:40.824" v="37"/>
          <ac:spMkLst>
            <pc:docMk/>
            <pc:sldMk cId="978260341" sldId="265"/>
            <ac:spMk id="2" creationId="{3B58DFE2-0CD9-D8AA-C752-61244D413BC9}"/>
          </ac:spMkLst>
        </pc:spChg>
        <pc:spChg chg="del">
          <ac:chgData name="Alfred Smith" userId="3c60a3631c0db8ad" providerId="LiveId" clId="{0B54079B-AC53-4A81-94EA-62E70917FECD}" dt="2023-01-16T12:56:58.374" v="24" actId="478"/>
          <ac:spMkLst>
            <pc:docMk/>
            <pc:sldMk cId="978260341" sldId="265"/>
            <ac:spMk id="3" creationId="{A58184BD-88F1-BA02-40C1-D8403D0EEC0D}"/>
          </ac:spMkLst>
        </pc:spChg>
        <pc:picChg chg="del">
          <ac:chgData name="Alfred Smith" userId="3c60a3631c0db8ad" providerId="LiveId" clId="{0B54079B-AC53-4A81-94EA-62E70917FECD}" dt="2023-01-16T12:56:45.555" v="21"/>
          <ac:picMkLst>
            <pc:docMk/>
            <pc:sldMk cId="978260341" sldId="265"/>
            <ac:picMk id="29" creationId="{85233E56-283B-9350-32C3-B91069574E7F}"/>
          </ac:picMkLst>
        </pc:picChg>
      </pc:sldChg>
      <pc:sldChg chg="addSp delSp modSp mod modTransition modAnim">
        <pc:chgData name="Alfred Smith" userId="3c60a3631c0db8ad" providerId="LiveId" clId="{0B54079B-AC53-4A81-94EA-62E70917FECD}" dt="2023-01-16T12:57:42.252" v="38"/>
        <pc:sldMkLst>
          <pc:docMk/>
          <pc:sldMk cId="3575870363" sldId="266"/>
        </pc:sldMkLst>
        <pc:spChg chg="add mod">
          <ac:chgData name="Alfred Smith" userId="3c60a3631c0db8ad" providerId="LiveId" clId="{0B54079B-AC53-4A81-94EA-62E70917FECD}" dt="2023-01-16T12:57:42.252" v="38"/>
          <ac:spMkLst>
            <pc:docMk/>
            <pc:sldMk cId="3575870363" sldId="266"/>
            <ac:spMk id="2" creationId="{F598FC54-2EC5-9564-EC0A-E3E8AF558E55}"/>
          </ac:spMkLst>
        </pc:spChg>
        <pc:spChg chg="del">
          <ac:chgData name="Alfred Smith" userId="3c60a3631c0db8ad" providerId="LiveId" clId="{0B54079B-AC53-4A81-94EA-62E70917FECD}" dt="2023-01-16T12:56:56.883" v="23" actId="478"/>
          <ac:spMkLst>
            <pc:docMk/>
            <pc:sldMk cId="3575870363" sldId="266"/>
            <ac:spMk id="3" creationId="{A58184BD-88F1-BA02-40C1-D8403D0EEC0D}"/>
          </ac:spMkLst>
        </pc:spChg>
        <pc:picChg chg="del">
          <ac:chgData name="Alfred Smith" userId="3c60a3631c0db8ad" providerId="LiveId" clId="{0B54079B-AC53-4A81-94EA-62E70917FECD}" dt="2023-01-16T12:56:45.555" v="21"/>
          <ac:picMkLst>
            <pc:docMk/>
            <pc:sldMk cId="3575870363" sldId="266"/>
            <ac:picMk id="38" creationId="{91056E55-3E12-42ED-1E4B-19CC1AB541AE}"/>
          </ac:picMkLst>
        </pc:picChg>
      </pc:sldChg>
      <pc:sldChg chg="addSp delSp modSp mod modTransition modAnim">
        <pc:chgData name="Alfred Smith" userId="3c60a3631c0db8ad" providerId="LiveId" clId="{0B54079B-AC53-4A81-94EA-62E70917FECD}" dt="2023-01-16T12:57:43.691" v="39"/>
        <pc:sldMkLst>
          <pc:docMk/>
          <pc:sldMk cId="4017137865" sldId="267"/>
        </pc:sldMkLst>
        <pc:spChg chg="add mod">
          <ac:chgData name="Alfred Smith" userId="3c60a3631c0db8ad" providerId="LiveId" clId="{0B54079B-AC53-4A81-94EA-62E70917FECD}" dt="2023-01-16T12:57:43.691" v="39"/>
          <ac:spMkLst>
            <pc:docMk/>
            <pc:sldMk cId="4017137865" sldId="267"/>
            <ac:spMk id="2" creationId="{BD66D977-B420-4FBF-7A02-F3300477C914}"/>
          </ac:spMkLst>
        </pc:spChg>
        <pc:spChg chg="del">
          <ac:chgData name="Alfred Smith" userId="3c60a3631c0db8ad" providerId="LiveId" clId="{0B54079B-AC53-4A81-94EA-62E70917FECD}" dt="2023-01-16T12:56:55.145" v="22" actId="478"/>
          <ac:spMkLst>
            <pc:docMk/>
            <pc:sldMk cId="4017137865" sldId="267"/>
            <ac:spMk id="3" creationId="{A58184BD-88F1-BA02-40C1-D8403D0EEC0D}"/>
          </ac:spMkLst>
        </pc:spChg>
        <pc:picChg chg="del">
          <ac:chgData name="Alfred Smith" userId="3c60a3631c0db8ad" providerId="LiveId" clId="{0B54079B-AC53-4A81-94EA-62E70917FECD}" dt="2023-01-16T12:56:45.555" v="21"/>
          <ac:picMkLst>
            <pc:docMk/>
            <pc:sldMk cId="4017137865" sldId="267"/>
            <ac:picMk id="28" creationId="{5901A515-65D8-D073-24FD-60D0010801E9}"/>
          </ac:picMkLst>
        </pc:picChg>
      </pc:sldChg>
      <pc:sldChg chg="addSp delSp modSp mod modTransition">
        <pc:chgData name="Alfred Smith" userId="3c60a3631c0db8ad" providerId="LiveId" clId="{0B54079B-AC53-4A81-94EA-62E70917FECD}" dt="2023-01-16T12:56:45.555" v="21"/>
        <pc:sldMkLst>
          <pc:docMk/>
          <pc:sldMk cId="1471764040" sldId="268"/>
        </pc:sldMkLst>
        <pc:spChg chg="del">
          <ac:chgData name="Alfred Smith" userId="3c60a3631c0db8ad" providerId="LiveId" clId="{0B54079B-AC53-4A81-94EA-62E70917FECD}" dt="2023-01-16T12:55:42.595" v="9" actId="478"/>
          <ac:spMkLst>
            <pc:docMk/>
            <pc:sldMk cId="1471764040" sldId="268"/>
            <ac:spMk id="3" creationId="{05E70641-3B98-5313-C51F-975DF8A6663D}"/>
          </ac:spMkLst>
        </pc:spChg>
        <pc:spChg chg="add mod">
          <ac:chgData name="Alfred Smith" userId="3c60a3631c0db8ad" providerId="LiveId" clId="{0B54079B-AC53-4A81-94EA-62E70917FECD}" dt="2023-01-16T12:55:48.382" v="11" actId="20577"/>
          <ac:spMkLst>
            <pc:docMk/>
            <pc:sldMk cId="1471764040" sldId="268"/>
            <ac:spMk id="4" creationId="{E365E24F-29DA-4B91-2C6A-00D3D7F2070A}"/>
          </ac:spMkLst>
        </pc:spChg>
      </pc:sldChg>
      <pc:sldChg chg="modSp mod modTransition">
        <pc:chgData name="Alfred Smith" userId="3c60a3631c0db8ad" providerId="LiveId" clId="{0B54079B-AC53-4A81-94EA-62E70917FECD}" dt="2023-01-16T12:56:45.555" v="21"/>
        <pc:sldMkLst>
          <pc:docMk/>
          <pc:sldMk cId="3658997021" sldId="269"/>
        </pc:sldMkLst>
        <pc:spChg chg="mod">
          <ac:chgData name="Alfred Smith" userId="3c60a3631c0db8ad" providerId="LiveId" clId="{0B54079B-AC53-4A81-94EA-62E70917FECD}" dt="2023-01-16T12:55:52.286" v="12" actId="20577"/>
          <ac:spMkLst>
            <pc:docMk/>
            <pc:sldMk cId="3658997021" sldId="269"/>
            <ac:spMk id="3" creationId="{485D0DD3-FDE2-D07A-4151-28074D7BE4C1}"/>
          </ac:spMkLst>
        </pc:spChg>
      </pc:sldChg>
      <pc:sldChg chg="modSp mod modTransition">
        <pc:chgData name="Alfred Smith" userId="3c60a3631c0db8ad" providerId="LiveId" clId="{0B54079B-AC53-4A81-94EA-62E70917FECD}" dt="2023-01-16T12:56:45.555" v="21"/>
        <pc:sldMkLst>
          <pc:docMk/>
          <pc:sldMk cId="1335118762" sldId="270"/>
        </pc:sldMkLst>
        <pc:spChg chg="mod">
          <ac:chgData name="Alfred Smith" userId="3c60a3631c0db8ad" providerId="LiveId" clId="{0B54079B-AC53-4A81-94EA-62E70917FECD}" dt="2023-01-16T12:56:08.940" v="13"/>
          <ac:spMkLst>
            <pc:docMk/>
            <pc:sldMk cId="1335118762" sldId="270"/>
            <ac:spMk id="3" creationId="{E2C17F37-258E-6FB9-B005-58A210956901}"/>
          </ac:spMkLst>
        </pc:spChg>
      </pc:sldChg>
      <pc:sldChg chg="modSp mod modTransition">
        <pc:chgData name="Alfred Smith" userId="3c60a3631c0db8ad" providerId="LiveId" clId="{0B54079B-AC53-4A81-94EA-62E70917FECD}" dt="2023-01-16T12:56:45.555" v="21"/>
        <pc:sldMkLst>
          <pc:docMk/>
          <pc:sldMk cId="879417072" sldId="271"/>
        </pc:sldMkLst>
        <pc:spChg chg="mod">
          <ac:chgData name="Alfred Smith" userId="3c60a3631c0db8ad" providerId="LiveId" clId="{0B54079B-AC53-4A81-94EA-62E70917FECD}" dt="2023-01-16T12:56:13.575" v="14"/>
          <ac:spMkLst>
            <pc:docMk/>
            <pc:sldMk cId="879417072" sldId="271"/>
            <ac:spMk id="3" creationId="{757C5104-6F7B-C77F-E00E-334E9C9A4AC9}"/>
          </ac:spMkLst>
        </pc:spChg>
      </pc:sldChg>
      <pc:sldChg chg="modSp mod modTransition">
        <pc:chgData name="Alfred Smith" userId="3c60a3631c0db8ad" providerId="LiveId" clId="{0B54079B-AC53-4A81-94EA-62E70917FECD}" dt="2023-01-16T12:56:45.555" v="21"/>
        <pc:sldMkLst>
          <pc:docMk/>
          <pc:sldMk cId="1848528424" sldId="272"/>
        </pc:sldMkLst>
        <pc:spChg chg="mod">
          <ac:chgData name="Alfred Smith" userId="3c60a3631c0db8ad" providerId="LiveId" clId="{0B54079B-AC53-4A81-94EA-62E70917FECD}" dt="2023-01-16T12:56:17.033" v="15"/>
          <ac:spMkLst>
            <pc:docMk/>
            <pc:sldMk cId="1848528424" sldId="272"/>
            <ac:spMk id="3" creationId="{1994C05F-2C6C-AFA7-BEF9-EEB31CC95FF3}"/>
          </ac:spMkLst>
        </pc:spChg>
      </pc:sldChg>
      <pc:sldChg chg="modSp mod modTransition">
        <pc:chgData name="Alfred Smith" userId="3c60a3631c0db8ad" providerId="LiveId" clId="{0B54079B-AC53-4A81-94EA-62E70917FECD}" dt="2023-01-16T12:56:45.555" v="21"/>
        <pc:sldMkLst>
          <pc:docMk/>
          <pc:sldMk cId="1422822133" sldId="273"/>
        </pc:sldMkLst>
        <pc:spChg chg="mod">
          <ac:chgData name="Alfred Smith" userId="3c60a3631c0db8ad" providerId="LiveId" clId="{0B54079B-AC53-4A81-94EA-62E70917FECD}" dt="2023-01-16T12:56:20.433" v="16"/>
          <ac:spMkLst>
            <pc:docMk/>
            <pc:sldMk cId="1422822133" sldId="273"/>
            <ac:spMk id="3" creationId="{66A7E8C7-4131-BEDD-5B03-A769807BF153}"/>
          </ac:spMkLst>
        </pc:spChg>
      </pc:sldChg>
      <pc:sldChg chg="modSp mod modTransition">
        <pc:chgData name="Alfred Smith" userId="3c60a3631c0db8ad" providerId="LiveId" clId="{0B54079B-AC53-4A81-94EA-62E70917FECD}" dt="2023-01-16T12:56:45.555" v="21"/>
        <pc:sldMkLst>
          <pc:docMk/>
          <pc:sldMk cId="571165518" sldId="274"/>
        </pc:sldMkLst>
        <pc:spChg chg="mod">
          <ac:chgData name="Alfred Smith" userId="3c60a3631c0db8ad" providerId="LiveId" clId="{0B54079B-AC53-4A81-94EA-62E70917FECD}" dt="2023-01-16T12:56:23.109" v="17"/>
          <ac:spMkLst>
            <pc:docMk/>
            <pc:sldMk cId="571165518" sldId="274"/>
            <ac:spMk id="3" creationId="{C95DA0B7-9603-568B-8B5C-46B4A12E43C2}"/>
          </ac:spMkLst>
        </pc:spChg>
      </pc:sldChg>
      <pc:sldChg chg="modSp mod modTransition">
        <pc:chgData name="Alfred Smith" userId="3c60a3631c0db8ad" providerId="LiveId" clId="{0B54079B-AC53-4A81-94EA-62E70917FECD}" dt="2023-01-16T12:56:45.555" v="21"/>
        <pc:sldMkLst>
          <pc:docMk/>
          <pc:sldMk cId="2563853029" sldId="275"/>
        </pc:sldMkLst>
        <pc:spChg chg="mod">
          <ac:chgData name="Alfred Smith" userId="3c60a3631c0db8ad" providerId="LiveId" clId="{0B54079B-AC53-4A81-94EA-62E70917FECD}" dt="2023-01-16T12:56:25.748" v="18"/>
          <ac:spMkLst>
            <pc:docMk/>
            <pc:sldMk cId="2563853029" sldId="275"/>
            <ac:spMk id="3" creationId="{4AF2A967-6F8C-D949-6C1A-84847213D9C7}"/>
          </ac:spMkLst>
        </pc:spChg>
      </pc:sldChg>
      <pc:sldChg chg="modSp mod modTransition">
        <pc:chgData name="Alfred Smith" userId="3c60a3631c0db8ad" providerId="LiveId" clId="{0B54079B-AC53-4A81-94EA-62E70917FECD}" dt="2023-01-16T12:56:45.555" v="21"/>
        <pc:sldMkLst>
          <pc:docMk/>
          <pc:sldMk cId="1596944925" sldId="276"/>
        </pc:sldMkLst>
        <pc:spChg chg="mod">
          <ac:chgData name="Alfred Smith" userId="3c60a3631c0db8ad" providerId="LiveId" clId="{0B54079B-AC53-4A81-94EA-62E70917FECD}" dt="2023-01-16T12:56:28.829" v="19"/>
          <ac:spMkLst>
            <pc:docMk/>
            <pc:sldMk cId="1596944925" sldId="276"/>
            <ac:spMk id="3" creationId="{E149F67B-9970-C254-59A3-D626C578A8CE}"/>
          </ac:spMkLst>
        </pc:spChg>
      </pc:sldChg>
      <pc:sldChg chg="modSp mod modTransition">
        <pc:chgData name="Alfred Smith" userId="3c60a3631c0db8ad" providerId="LiveId" clId="{0B54079B-AC53-4A81-94EA-62E70917FECD}" dt="2023-01-16T12:56:45.555" v="21"/>
        <pc:sldMkLst>
          <pc:docMk/>
          <pc:sldMk cId="1289826631" sldId="277"/>
        </pc:sldMkLst>
        <pc:spChg chg="mod">
          <ac:chgData name="Alfred Smith" userId="3c60a3631c0db8ad" providerId="LiveId" clId="{0B54079B-AC53-4A81-94EA-62E70917FECD}" dt="2023-01-16T12:56:31.722" v="20"/>
          <ac:spMkLst>
            <pc:docMk/>
            <pc:sldMk cId="1289826631" sldId="277"/>
            <ac:spMk id="3" creationId="{EDA3B1D9-51B8-16F2-28FA-C1180DE054E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0 </a:t>
            </a:r>
            <a:r>
              <a:rPr lang="en-IN" sz="1200" b="1" i="0" u="none" strike="noStrike" baseline="0" dirty="0">
                <a:latin typeface="TimesNewRomanPS-BoldMT"/>
              </a:rPr>
              <a:t>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5215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8FF462E1-A22E-765C-3B04-CC5DD612400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529"/>
    </mc:Choice>
    <mc:Fallback xmlns="">
      <p:transition spd="slow" advTm="2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CACBFE-FE94-3D96-C85D-DC1C8D8500E7}"/>
              </a:ext>
            </a:extLst>
          </p:cNvPr>
          <p:cNvPicPr>
            <a:picLocks noChangeAspect="1"/>
          </p:cNvPicPr>
          <p:nvPr/>
        </p:nvPicPr>
        <p:blipFill>
          <a:blip r:embed="rId2"/>
          <a:stretch>
            <a:fillRect/>
          </a:stretch>
        </p:blipFill>
        <p:spPr>
          <a:xfrm>
            <a:off x="1" y="-682190"/>
            <a:ext cx="12192000" cy="7540190"/>
          </a:xfrm>
          <a:prstGeom prst="rect">
            <a:avLst/>
          </a:prstGeom>
        </p:spPr>
      </p:pic>
      <p:sp>
        <p:nvSpPr>
          <p:cNvPr id="4" name="TextBox 3">
            <a:extLst>
              <a:ext uri="{FF2B5EF4-FFF2-40B4-BE49-F238E27FC236}">
                <a16:creationId xmlns:a16="http://schemas.microsoft.com/office/drawing/2014/main" id="{1E7000E9-A4DA-F0CB-1577-A036C4A6A55F}"/>
              </a:ext>
            </a:extLst>
          </p:cNvPr>
          <p:cNvSpPr txBox="1"/>
          <p:nvPr/>
        </p:nvSpPr>
        <p:spPr>
          <a:xfrm>
            <a:off x="316005" y="304946"/>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13:1</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48528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Then He placed His hands on her, and immediately she straightened up and began to glorify God.</a:t>
            </a:r>
            <a:endParaRPr lang="en-IN" sz="4000" dirty="0"/>
          </a:p>
        </p:txBody>
      </p:sp>
      <p:sp>
        <p:nvSpPr>
          <p:cNvPr id="3" name="TextBox 2">
            <a:extLst>
              <a:ext uri="{FF2B5EF4-FFF2-40B4-BE49-F238E27FC236}">
                <a16:creationId xmlns:a16="http://schemas.microsoft.com/office/drawing/2014/main" id="{76E30B65-D4EE-4DAC-DEF8-85A418CBC419}"/>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13</a:t>
            </a:r>
            <a:r>
              <a:rPr lang="hi-IN" sz="3800" b="0" i="0" dirty="0">
                <a:solidFill>
                  <a:srgbClr val="121212"/>
                </a:solidFill>
                <a:effectLst/>
                <a:latin typeface="Inter" panose="020B0502030000000004" pitchFamily="34" charset="0"/>
              </a:rPr>
              <a:t>तब उसने उस पर हाथ रखे, और वह तुरन्त सीधी हो गई, और परमेश्वर की बड़ाई करने लगी।</a:t>
            </a:r>
            <a:endParaRPr lang="en-IN" sz="3800" dirty="0"/>
          </a:p>
        </p:txBody>
      </p:sp>
      <p:pic>
        <p:nvPicPr>
          <p:cNvPr id="17" name="Audio 16">
            <a:hlinkClick r:id="" action="ppaction://media"/>
            <a:extLst>
              <a:ext uri="{FF2B5EF4-FFF2-40B4-BE49-F238E27FC236}">
                <a16:creationId xmlns:a16="http://schemas.microsoft.com/office/drawing/2014/main" id="{543741E6-3866-AAC0-E279-824EC8E191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124"/>
    </mc:Choice>
    <mc:Fallback xmlns="">
      <p:transition spd="slow" advTm="10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738410-B2C5-E0AD-4D47-699CDDB47DBF}"/>
              </a:ext>
            </a:extLst>
          </p:cNvPr>
          <p:cNvPicPr>
            <a:picLocks noChangeAspect="1"/>
          </p:cNvPicPr>
          <p:nvPr/>
        </p:nvPicPr>
        <p:blipFill>
          <a:blip r:embed="rId2"/>
          <a:stretch>
            <a:fillRect/>
          </a:stretch>
        </p:blipFill>
        <p:spPr>
          <a:xfrm>
            <a:off x="0" y="0"/>
            <a:ext cx="12192000" cy="6950755"/>
          </a:xfrm>
          <a:prstGeom prst="rect">
            <a:avLst/>
          </a:prstGeom>
        </p:spPr>
      </p:pic>
      <p:sp>
        <p:nvSpPr>
          <p:cNvPr id="4" name="TextBox 3">
            <a:extLst>
              <a:ext uri="{FF2B5EF4-FFF2-40B4-BE49-F238E27FC236}">
                <a16:creationId xmlns:a16="http://schemas.microsoft.com/office/drawing/2014/main" id="{681D0F70-9AA0-E454-3130-88CCAD96A3F8}"/>
              </a:ext>
            </a:extLst>
          </p:cNvPr>
          <p:cNvSpPr txBox="1"/>
          <p:nvPr/>
        </p:nvSpPr>
        <p:spPr>
          <a:xfrm>
            <a:off x="316005" y="304946"/>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13:1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22822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But the synagogue leader was indignant that Jesus had healed on the Sabbath. “There are six days for work,” he told the crowd. “So come and be healed on those days and not on the Sabbath.”</a:t>
            </a:r>
            <a:endParaRPr lang="en-IN" sz="3600" dirty="0"/>
          </a:p>
        </p:txBody>
      </p:sp>
      <p:sp>
        <p:nvSpPr>
          <p:cNvPr id="3" name="TextBox 2">
            <a:extLst>
              <a:ext uri="{FF2B5EF4-FFF2-40B4-BE49-F238E27FC236}">
                <a16:creationId xmlns:a16="http://schemas.microsoft.com/office/drawing/2014/main" id="{F0C8DD9D-441E-82D1-0678-E97EE1775162}"/>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 इसलिए कि यीशु ने सब्त के दिन उसे अच्छा किया था</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आराधनालय का सरदार रिसियाकर लोगों से कहने लगा, “छः दिन हैं, जिनमें काम करना चाहिए, अतः उन ही दिनों में आकर चंगे हो; परन्तु सब्त के दिन में नहीं।”</a:t>
            </a:r>
            <a:endParaRPr lang="en-IN" sz="3600" dirty="0"/>
          </a:p>
        </p:txBody>
      </p:sp>
      <p:pic>
        <p:nvPicPr>
          <p:cNvPr id="20" name="Audio 19">
            <a:hlinkClick r:id="" action="ppaction://media"/>
            <a:extLst>
              <a:ext uri="{FF2B5EF4-FFF2-40B4-BE49-F238E27FC236}">
                <a16:creationId xmlns:a16="http://schemas.microsoft.com/office/drawing/2014/main" id="{D98612C0-242A-43BC-4F0B-4D44A468B5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3739"/>
    </mc:Choice>
    <mc:Fallback xmlns="">
      <p:transition spd="slow" advTm="23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4B371A-52AC-7080-A567-C811A83326A7}"/>
              </a:ext>
            </a:extLst>
          </p:cNvPr>
          <p:cNvPicPr>
            <a:picLocks noChangeAspect="1"/>
          </p:cNvPicPr>
          <p:nvPr/>
        </p:nvPicPr>
        <p:blipFill>
          <a:blip r:embed="rId2"/>
          <a:stretch>
            <a:fillRect/>
          </a:stretch>
        </p:blipFill>
        <p:spPr>
          <a:xfrm>
            <a:off x="0" y="-662791"/>
            <a:ext cx="12293600" cy="7520791"/>
          </a:xfrm>
          <a:prstGeom prst="rect">
            <a:avLst/>
          </a:prstGeom>
        </p:spPr>
      </p:pic>
      <p:sp>
        <p:nvSpPr>
          <p:cNvPr id="4" name="TextBox 3">
            <a:extLst>
              <a:ext uri="{FF2B5EF4-FFF2-40B4-BE49-F238E27FC236}">
                <a16:creationId xmlns:a16="http://schemas.microsoft.com/office/drawing/2014/main" id="{005141A9-07D4-9F55-ECF3-E2A5721BC692}"/>
              </a:ext>
            </a:extLst>
          </p:cNvPr>
          <p:cNvSpPr txBox="1"/>
          <p:nvPr/>
        </p:nvSpPr>
        <p:spPr>
          <a:xfrm>
            <a:off x="316005" y="304946"/>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13:1</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1165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15</a:t>
            </a:r>
            <a:r>
              <a:rPr lang="en-US" sz="3800" b="0" i="0" dirty="0">
                <a:solidFill>
                  <a:srgbClr val="121212"/>
                </a:solidFill>
                <a:effectLst/>
                <a:latin typeface="Inter" panose="020B0502030000000004" pitchFamily="34" charset="0"/>
              </a:rPr>
              <a:t>“You hypocrites!” the Lord replied. “Does not each of you on the Sabbath untie his ox or donkey from the stall and lead it to water?</a:t>
            </a:r>
            <a:endParaRPr lang="en-IN" sz="3800" dirty="0"/>
          </a:p>
        </p:txBody>
      </p:sp>
      <p:sp>
        <p:nvSpPr>
          <p:cNvPr id="3" name="TextBox 2">
            <a:extLst>
              <a:ext uri="{FF2B5EF4-FFF2-40B4-BE49-F238E27FC236}">
                <a16:creationId xmlns:a16="http://schemas.microsoft.com/office/drawing/2014/main" id="{A7EB0968-4AAB-00E5-0735-B5F060452FBC}"/>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यह सुनकर प्रभु ने उत्तर देकर कहा, “हे कपटियों, क्या सब्त के दिन तुम में से हर एक अपने बैल या गदहे को थान से खोलकर पानी पिलाने नहीं ले जाता?</a:t>
            </a:r>
            <a:endParaRPr lang="en-IN" sz="3600" dirty="0"/>
          </a:p>
        </p:txBody>
      </p:sp>
      <p:pic>
        <p:nvPicPr>
          <p:cNvPr id="18" name="Audio 17">
            <a:hlinkClick r:id="" action="ppaction://media"/>
            <a:extLst>
              <a:ext uri="{FF2B5EF4-FFF2-40B4-BE49-F238E27FC236}">
                <a16:creationId xmlns:a16="http://schemas.microsoft.com/office/drawing/2014/main" id="{88B7533C-38E0-EAB7-D677-373E4E5ADD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029"/>
    </mc:Choice>
    <mc:Fallback xmlns="">
      <p:transition spd="slow" advTm="1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C4D6DD-F785-979C-EF4B-98048A6850C4}"/>
              </a:ext>
            </a:extLst>
          </p:cNvPr>
          <p:cNvPicPr>
            <a:picLocks noChangeAspect="1"/>
          </p:cNvPicPr>
          <p:nvPr/>
        </p:nvPicPr>
        <p:blipFill>
          <a:blip r:embed="rId2"/>
          <a:stretch>
            <a:fillRect/>
          </a:stretch>
        </p:blipFill>
        <p:spPr>
          <a:xfrm>
            <a:off x="-828015" y="0"/>
            <a:ext cx="13020015" cy="6858000"/>
          </a:xfrm>
          <a:prstGeom prst="rect">
            <a:avLst/>
          </a:prstGeom>
        </p:spPr>
      </p:pic>
      <p:sp>
        <p:nvSpPr>
          <p:cNvPr id="4" name="TextBox 3">
            <a:extLst>
              <a:ext uri="{FF2B5EF4-FFF2-40B4-BE49-F238E27FC236}">
                <a16:creationId xmlns:a16="http://schemas.microsoft.com/office/drawing/2014/main" id="{B467924C-E67A-2C4A-5605-BE0DCEBB91A1}"/>
              </a:ext>
            </a:extLst>
          </p:cNvPr>
          <p:cNvSpPr txBox="1"/>
          <p:nvPr/>
        </p:nvSpPr>
        <p:spPr>
          <a:xfrm>
            <a:off x="316005" y="304946"/>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13:1</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63853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16</a:t>
            </a:r>
            <a:r>
              <a:rPr lang="en-US" sz="3800" b="0" i="0">
                <a:solidFill>
                  <a:srgbClr val="121212"/>
                </a:solidFill>
                <a:effectLst/>
                <a:latin typeface="Inter" panose="020B0502030000000004" pitchFamily="34" charset="0"/>
              </a:rPr>
              <a:t>Then should not this daughter of Abraham, whom Satan has kept bound for eighteen long years, be released from her bondage on the Sabbath day?”</a:t>
            </a:r>
            <a:endParaRPr lang="en-IN" sz="3800" dirty="0"/>
          </a:p>
        </p:txBody>
      </p:sp>
      <p:sp>
        <p:nvSpPr>
          <p:cNvPr id="3" name="TextBox 2">
            <a:extLst>
              <a:ext uri="{FF2B5EF4-FFF2-40B4-BE49-F238E27FC236}">
                <a16:creationId xmlns:a16="http://schemas.microsoft.com/office/drawing/2014/main" id="{56E25F2E-3C70-163B-D121-B612F0FCC611}"/>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121212"/>
                </a:solidFill>
                <a:effectLst/>
                <a:latin typeface="Inter" panose="020B0502030000000004" pitchFamily="34" charset="0"/>
              </a:rPr>
              <a:t>और क्या उचित न था, कि यह स्त्री जो अब्राहम की बेटी है, जिसे शैतान ने अठारह वर्ष से बाँध रखा था, सब्त के दिन इस बन्धन से छुड़ाई जाती?”</a:t>
            </a:r>
            <a:endParaRPr lang="en-IN" sz="3600" dirty="0"/>
          </a:p>
        </p:txBody>
      </p:sp>
      <p:pic>
        <p:nvPicPr>
          <p:cNvPr id="10" name="Audio 9">
            <a:hlinkClick r:id="" action="ppaction://media"/>
            <a:extLst>
              <a:ext uri="{FF2B5EF4-FFF2-40B4-BE49-F238E27FC236}">
                <a16:creationId xmlns:a16="http://schemas.microsoft.com/office/drawing/2014/main" id="{0CCC63D4-D792-5417-9FB1-7D3E688E5A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561"/>
    </mc:Choice>
    <mc:Fallback xmlns="">
      <p:transition spd="slow" advTm="11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4822F2-9B85-FAC7-32F4-FE72F9351C4B}"/>
              </a:ext>
            </a:extLst>
          </p:cNvPr>
          <p:cNvPicPr>
            <a:picLocks noChangeAspect="1"/>
          </p:cNvPicPr>
          <p:nvPr/>
        </p:nvPicPr>
        <p:blipFill>
          <a:blip r:embed="rId2"/>
          <a:stretch>
            <a:fillRect/>
          </a:stretch>
        </p:blipFill>
        <p:spPr>
          <a:xfrm>
            <a:off x="0" y="-48238"/>
            <a:ext cx="12424229" cy="6906238"/>
          </a:xfrm>
          <a:prstGeom prst="rect">
            <a:avLst/>
          </a:prstGeom>
        </p:spPr>
      </p:pic>
      <p:sp>
        <p:nvSpPr>
          <p:cNvPr id="4" name="TextBox 3">
            <a:extLst>
              <a:ext uri="{FF2B5EF4-FFF2-40B4-BE49-F238E27FC236}">
                <a16:creationId xmlns:a16="http://schemas.microsoft.com/office/drawing/2014/main" id="{522F9C63-AA84-D908-0D58-9D1C3208F125}"/>
              </a:ext>
            </a:extLst>
          </p:cNvPr>
          <p:cNvSpPr txBox="1"/>
          <p:nvPr/>
        </p:nvSpPr>
        <p:spPr>
          <a:xfrm>
            <a:off x="316005" y="304946"/>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13:1</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96944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17</a:t>
            </a:r>
            <a:r>
              <a:rPr lang="en-US" sz="3800" b="0" i="0">
                <a:solidFill>
                  <a:srgbClr val="121212"/>
                </a:solidFill>
                <a:effectLst/>
                <a:latin typeface="Inter" panose="020B0502030000000004" pitchFamily="34" charset="0"/>
              </a:rPr>
              <a:t>When Jesus said this, all His adversaries were humiliated. And the whole crowd rejoiced at all the glorious things He was doing.</a:t>
            </a:r>
            <a:endParaRPr lang="en-IN" sz="3800" dirty="0"/>
          </a:p>
        </p:txBody>
      </p:sp>
      <p:sp>
        <p:nvSpPr>
          <p:cNvPr id="3" name="TextBox 2">
            <a:extLst>
              <a:ext uri="{FF2B5EF4-FFF2-40B4-BE49-F238E27FC236}">
                <a16:creationId xmlns:a16="http://schemas.microsoft.com/office/drawing/2014/main" id="{D0B1366F-6B66-D5D2-DF12-D908FCF20FA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जब उसने ये बातें कहीं, तो उसके सब विरोधी लज्जित हो गए, और सारी भीड़ उन महिमा के कामों से जो वह करता था, आनन्दित हुई।</a:t>
            </a:r>
            <a:endParaRPr lang="en-IN" sz="3600" dirty="0"/>
          </a:p>
        </p:txBody>
      </p:sp>
      <p:pic>
        <p:nvPicPr>
          <p:cNvPr id="6" name="Audio 5">
            <a:hlinkClick r:id="" action="ppaction://media"/>
            <a:extLst>
              <a:ext uri="{FF2B5EF4-FFF2-40B4-BE49-F238E27FC236}">
                <a16:creationId xmlns:a16="http://schemas.microsoft.com/office/drawing/2014/main" id="{4C6485E4-FA47-5785-874C-0D0DED1C21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586"/>
    </mc:Choice>
    <mc:Fallback xmlns="">
      <p:transition spd="slow" advTm="11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C0C00F-6E66-0D4F-C800-350101DAE87C}"/>
              </a:ext>
            </a:extLst>
          </p:cNvPr>
          <p:cNvPicPr>
            <a:picLocks noChangeAspect="1"/>
          </p:cNvPicPr>
          <p:nvPr/>
        </p:nvPicPr>
        <p:blipFill>
          <a:blip r:embed="rId2"/>
          <a:stretch>
            <a:fillRect/>
          </a:stretch>
        </p:blipFill>
        <p:spPr>
          <a:xfrm>
            <a:off x="-1710591" y="0"/>
            <a:ext cx="13902591" cy="6972973"/>
          </a:xfrm>
          <a:prstGeom prst="rect">
            <a:avLst/>
          </a:prstGeom>
        </p:spPr>
      </p:pic>
      <p:sp>
        <p:nvSpPr>
          <p:cNvPr id="4" name="TextBox 3">
            <a:extLst>
              <a:ext uri="{FF2B5EF4-FFF2-40B4-BE49-F238E27FC236}">
                <a16:creationId xmlns:a16="http://schemas.microsoft.com/office/drawing/2014/main" id="{E365E24F-29DA-4B91-2C6A-00D3D7F2070A}"/>
              </a:ext>
            </a:extLst>
          </p:cNvPr>
          <p:cNvSpPr txBox="1"/>
          <p:nvPr/>
        </p:nvSpPr>
        <p:spPr>
          <a:xfrm>
            <a:off x="203201" y="190500"/>
            <a:ext cx="6057900" cy="3073400"/>
          </a:xfrm>
          <a:prstGeom prst="rect">
            <a:avLst/>
          </a:prstGeom>
          <a:noFill/>
        </p:spPr>
        <p:txBody>
          <a:bodyPr wrap="square" rtlCol="0">
            <a:noAutofit/>
          </a:bodyPr>
          <a:lstStyle/>
          <a:p>
            <a:r>
              <a:rPr lang="hi-IN" sz="5400" b="0" i="0" u="none" strike="noStrike" baseline="0" dirty="0">
                <a:solidFill>
                  <a:schemeClr val="bg1"/>
                </a:solidFill>
                <a:latin typeface="TimesNewRomanPSMT"/>
              </a:rPr>
              <a:t>यीशु ने कुबड़ी औरत को चंगा किया - लूका 13:10-17</a:t>
            </a:r>
            <a:endParaRPr lang="en-IN" sz="5400" dirty="0">
              <a:solidFill>
                <a:schemeClr val="bg1"/>
              </a:solidFill>
            </a:endParaRPr>
          </a:p>
        </p:txBody>
      </p:sp>
      <p:sp>
        <p:nvSpPr>
          <p:cNvPr id="3" name="TextBox 2">
            <a:extLst>
              <a:ext uri="{FF2B5EF4-FFF2-40B4-BE49-F238E27FC236}">
                <a16:creationId xmlns:a16="http://schemas.microsoft.com/office/drawing/2014/main" id="{6A80900D-F62A-45A6-4FC2-79C96F3FD6C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471764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BE7967-251A-22CA-38FD-87710E204051}"/>
              </a:ext>
            </a:extLst>
          </p:cNvPr>
          <p:cNvPicPr>
            <a:picLocks noChangeAspect="1"/>
          </p:cNvPicPr>
          <p:nvPr/>
        </p:nvPicPr>
        <p:blipFill>
          <a:blip r:embed="rId2"/>
          <a:stretch>
            <a:fillRect/>
          </a:stretch>
        </p:blipFill>
        <p:spPr>
          <a:xfrm>
            <a:off x="-1710591" y="0"/>
            <a:ext cx="13902591" cy="6972973"/>
          </a:xfrm>
          <a:prstGeom prst="rect">
            <a:avLst/>
          </a:prstGeom>
        </p:spPr>
      </p:pic>
      <p:sp>
        <p:nvSpPr>
          <p:cNvPr id="4" name="TextBox 3">
            <a:extLst>
              <a:ext uri="{FF2B5EF4-FFF2-40B4-BE49-F238E27FC236}">
                <a16:creationId xmlns:a16="http://schemas.microsoft.com/office/drawing/2014/main" id="{E1CA9181-AACE-64CC-9CF3-32877DD38DFD}"/>
              </a:ext>
            </a:extLst>
          </p:cNvPr>
          <p:cNvSpPr txBox="1"/>
          <p:nvPr/>
        </p:nvSpPr>
        <p:spPr>
          <a:xfrm>
            <a:off x="316005" y="304946"/>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13:1</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9826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Crippled Woman healed - Luke 13:10-17 </a:t>
            </a:r>
            <a:endParaRPr lang="en-IN" sz="6000" dirty="0"/>
          </a:p>
        </p:txBody>
      </p:sp>
      <p:sp>
        <p:nvSpPr>
          <p:cNvPr id="2" name="TextBox 1">
            <a:extLst>
              <a:ext uri="{FF2B5EF4-FFF2-40B4-BE49-F238E27FC236}">
                <a16:creationId xmlns:a16="http://schemas.microsoft.com/office/drawing/2014/main" id="{1EBE7574-B4E6-AA03-A184-6ED7125945DB}"/>
              </a:ext>
            </a:extLst>
          </p:cNvPr>
          <p:cNvSpPr txBox="1"/>
          <p:nvPr/>
        </p:nvSpPr>
        <p:spPr>
          <a:xfrm>
            <a:off x="6096000" y="149950"/>
            <a:ext cx="6096000" cy="6558101"/>
          </a:xfrm>
          <a:prstGeom prst="rect">
            <a:avLst/>
          </a:prstGeom>
          <a:noFill/>
        </p:spPr>
        <p:txBody>
          <a:bodyPr wrap="square" rtlCol="0">
            <a:noAutofit/>
          </a:bodyPr>
          <a:lstStyle/>
          <a:p>
            <a:r>
              <a:rPr lang="hi-IN" sz="4800" dirty="0"/>
              <a:t>यीशु ने कुबड़ी औरत को चंगा किया - लूका 13:10-17</a:t>
            </a:r>
            <a:endParaRPr lang="en-IN" sz="4800" dirty="0"/>
          </a:p>
        </p:txBody>
      </p:sp>
      <p:pic>
        <p:nvPicPr>
          <p:cNvPr id="13" name="Audio 12">
            <a:hlinkClick r:id="" action="ppaction://media"/>
            <a:extLst>
              <a:ext uri="{FF2B5EF4-FFF2-40B4-BE49-F238E27FC236}">
                <a16:creationId xmlns:a16="http://schemas.microsoft.com/office/drawing/2014/main" id="{2A56ED8D-95F3-D7B8-9A19-0A6FA8824F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07"/>
    </mc:Choice>
    <mc:Fallback xmlns="">
      <p:transition spd="slow" advTm="3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48B587-9608-AD08-09BA-76B35F399F64}"/>
              </a:ext>
            </a:extLst>
          </p:cNvPr>
          <p:cNvPicPr>
            <a:picLocks noChangeAspect="1"/>
          </p:cNvPicPr>
          <p:nvPr/>
        </p:nvPicPr>
        <p:blipFill>
          <a:blip r:embed="rId2"/>
          <a:stretch>
            <a:fillRect/>
          </a:stretch>
        </p:blipFill>
        <p:spPr>
          <a:xfrm>
            <a:off x="-1710591" y="0"/>
            <a:ext cx="13902591" cy="6972973"/>
          </a:xfrm>
          <a:prstGeom prst="rect">
            <a:avLst/>
          </a:prstGeom>
        </p:spPr>
      </p:pic>
      <p:sp>
        <p:nvSpPr>
          <p:cNvPr id="4" name="TextBox 3">
            <a:extLst>
              <a:ext uri="{FF2B5EF4-FFF2-40B4-BE49-F238E27FC236}">
                <a16:creationId xmlns:a16="http://schemas.microsoft.com/office/drawing/2014/main" id="{AF95CD1E-E0F5-5A90-740C-CA50B09A93EF}"/>
              </a:ext>
            </a:extLst>
          </p:cNvPr>
          <p:cNvSpPr txBox="1"/>
          <p:nvPr/>
        </p:nvSpPr>
        <p:spPr>
          <a:xfrm>
            <a:off x="203201" y="190500"/>
            <a:ext cx="6057900" cy="3073400"/>
          </a:xfrm>
          <a:prstGeom prst="rect">
            <a:avLst/>
          </a:prstGeom>
          <a:noFill/>
        </p:spPr>
        <p:txBody>
          <a:bodyPr wrap="square" rtlCol="0">
            <a:noAutofit/>
          </a:bodyPr>
          <a:lstStyle/>
          <a:p>
            <a:r>
              <a:rPr lang="hi-IN" sz="5400" b="0" i="0" u="none" strike="noStrike" baseline="0" dirty="0">
                <a:solidFill>
                  <a:schemeClr val="bg1"/>
                </a:solidFill>
                <a:latin typeface="TimesNewRomanPSMT"/>
              </a:rPr>
              <a:t>यीशु ने कुबड़ी औरत को चंगा किया - लूका 13:10-17</a:t>
            </a:r>
            <a:endParaRPr lang="en-IN" sz="5400" dirty="0">
              <a:solidFill>
                <a:schemeClr val="bg1"/>
              </a:solidFill>
            </a:endParaRPr>
          </a:p>
        </p:txBody>
      </p:sp>
    </p:spTree>
    <p:extLst>
      <p:ext uri="{BB962C8B-B14F-4D97-AF65-F5344CB8AC3E}">
        <p14:creationId xmlns:p14="http://schemas.microsoft.com/office/powerpoint/2010/main" val="3658997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One Sabbath Jesus was teaching in one of the synagogues,</a:t>
            </a:r>
            <a:endParaRPr lang="en-IN" sz="3600" dirty="0"/>
          </a:p>
        </p:txBody>
      </p:sp>
      <p:sp>
        <p:nvSpPr>
          <p:cNvPr id="3" name="TextBox 2">
            <a:extLst>
              <a:ext uri="{FF2B5EF4-FFF2-40B4-BE49-F238E27FC236}">
                <a16:creationId xmlns:a16="http://schemas.microsoft.com/office/drawing/2014/main" id="{44A6CC1E-3675-6CEE-17D7-675FF7001723}"/>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10</a:t>
            </a:r>
            <a:r>
              <a:rPr lang="hi-IN" sz="4000" b="0" i="0" dirty="0">
                <a:solidFill>
                  <a:srgbClr val="121212"/>
                </a:solidFill>
                <a:effectLst/>
                <a:latin typeface="Inter" panose="020B0502030000000004" pitchFamily="34" charset="0"/>
              </a:rPr>
              <a:t> सब्त के दिन वह एक आराधनालय में उपदेश दे रहा था।</a:t>
            </a:r>
            <a:endParaRPr lang="en-IN" sz="4000" dirty="0"/>
          </a:p>
        </p:txBody>
      </p:sp>
      <p:pic>
        <p:nvPicPr>
          <p:cNvPr id="22" name="Audio 21">
            <a:hlinkClick r:id="" action="ppaction://media"/>
            <a:extLst>
              <a:ext uri="{FF2B5EF4-FFF2-40B4-BE49-F238E27FC236}">
                <a16:creationId xmlns:a16="http://schemas.microsoft.com/office/drawing/2014/main" id="{01AA8302-ACF4-93FF-89A7-C6B5588601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346"/>
    </mc:Choice>
    <mc:Fallback xmlns="">
      <p:transition spd="slow" advTm="6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C09926-D947-3BB5-1830-14D367F6B7B9}"/>
              </a:ext>
            </a:extLst>
          </p:cNvPr>
          <p:cNvPicPr>
            <a:picLocks noChangeAspect="1"/>
          </p:cNvPicPr>
          <p:nvPr/>
        </p:nvPicPr>
        <p:blipFill>
          <a:blip r:embed="rId2"/>
          <a:stretch>
            <a:fillRect/>
          </a:stretch>
        </p:blipFill>
        <p:spPr>
          <a:xfrm>
            <a:off x="0" y="-15381"/>
            <a:ext cx="12729029" cy="6873381"/>
          </a:xfrm>
          <a:prstGeom prst="rect">
            <a:avLst/>
          </a:prstGeom>
        </p:spPr>
      </p:pic>
      <p:sp>
        <p:nvSpPr>
          <p:cNvPr id="3" name="TextBox 2">
            <a:extLst>
              <a:ext uri="{FF2B5EF4-FFF2-40B4-BE49-F238E27FC236}">
                <a16:creationId xmlns:a16="http://schemas.microsoft.com/office/drawing/2014/main" id="{E2C17F37-258E-6FB9-B005-58A210956901}"/>
              </a:ext>
            </a:extLst>
          </p:cNvPr>
          <p:cNvSpPr txBox="1"/>
          <p:nvPr/>
        </p:nvSpPr>
        <p:spPr>
          <a:xfrm>
            <a:off x="316005" y="304946"/>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13:10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5118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and a woman there had been disabled by a spirit for eighteen years. She was hunched over and could not stand up straight.</a:t>
            </a:r>
            <a:endParaRPr lang="en-IN" sz="3600" dirty="0"/>
          </a:p>
        </p:txBody>
      </p:sp>
      <p:sp>
        <p:nvSpPr>
          <p:cNvPr id="3" name="TextBox 2">
            <a:extLst>
              <a:ext uri="{FF2B5EF4-FFF2-40B4-BE49-F238E27FC236}">
                <a16:creationId xmlns:a16="http://schemas.microsoft.com/office/drawing/2014/main" id="{76D6E84C-027E-3A94-66B3-D60DD3B6507E}"/>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121212"/>
                </a:solidFill>
                <a:effectLst/>
                <a:latin typeface="Inter" panose="020B0502030000000004" pitchFamily="34" charset="0"/>
              </a:rPr>
              <a:t>वहाँ एक स्त्री थी, जिसे अठारह वर्ष से एक दुर्बल करनेवाली दुष्टात्मा लगी थी, और वह कुबड़ी हो गई थी, और किसी रीति से सीधी नहीं हो सकती थी।</a:t>
            </a:r>
            <a:endParaRPr lang="en-IN" sz="3600" dirty="0"/>
          </a:p>
        </p:txBody>
      </p:sp>
      <p:pic>
        <p:nvPicPr>
          <p:cNvPr id="16" name="Audio 15">
            <a:hlinkClick r:id="" action="ppaction://media"/>
            <a:extLst>
              <a:ext uri="{FF2B5EF4-FFF2-40B4-BE49-F238E27FC236}">
                <a16:creationId xmlns:a16="http://schemas.microsoft.com/office/drawing/2014/main" id="{680110C9-58D0-63EB-4F1E-4874F4FD25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077"/>
    </mc:Choice>
    <mc:Fallback xmlns="">
      <p:transition spd="slow" advTm="15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F1B64-76CB-78A1-9273-D07D403B8EA5}"/>
              </a:ext>
            </a:extLst>
          </p:cNvPr>
          <p:cNvPicPr>
            <a:picLocks noChangeAspect="1"/>
          </p:cNvPicPr>
          <p:nvPr/>
        </p:nvPicPr>
        <p:blipFill>
          <a:blip r:embed="rId2"/>
          <a:stretch>
            <a:fillRect/>
          </a:stretch>
        </p:blipFill>
        <p:spPr>
          <a:xfrm>
            <a:off x="0" y="-38237"/>
            <a:ext cx="12700000" cy="6896237"/>
          </a:xfrm>
          <a:prstGeom prst="rect">
            <a:avLst/>
          </a:prstGeom>
        </p:spPr>
      </p:pic>
      <p:sp>
        <p:nvSpPr>
          <p:cNvPr id="4" name="TextBox 3">
            <a:extLst>
              <a:ext uri="{FF2B5EF4-FFF2-40B4-BE49-F238E27FC236}">
                <a16:creationId xmlns:a16="http://schemas.microsoft.com/office/drawing/2014/main" id="{58A2CEC5-48B1-75DE-8C5A-D687524B7CE6}"/>
              </a:ext>
            </a:extLst>
          </p:cNvPr>
          <p:cNvSpPr txBox="1"/>
          <p:nvPr/>
        </p:nvSpPr>
        <p:spPr>
          <a:xfrm>
            <a:off x="9945035" y="304946"/>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13:1</a:t>
            </a:r>
            <a:r>
              <a:rPr lang="en-US"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9417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12</a:t>
            </a:r>
            <a:r>
              <a:rPr lang="en-US" sz="3800" b="0" i="0">
                <a:solidFill>
                  <a:srgbClr val="121212"/>
                </a:solidFill>
                <a:effectLst/>
                <a:latin typeface="Inter" panose="020B0502030000000004" pitchFamily="34" charset="0"/>
              </a:rPr>
              <a:t>When Jesus saw her, He called her over and said, “Woman, you are set free from your disability.”</a:t>
            </a:r>
            <a:endParaRPr lang="en-IN" sz="3800" dirty="0"/>
          </a:p>
        </p:txBody>
      </p:sp>
      <p:sp>
        <p:nvSpPr>
          <p:cNvPr id="3" name="TextBox 2">
            <a:extLst>
              <a:ext uri="{FF2B5EF4-FFF2-40B4-BE49-F238E27FC236}">
                <a16:creationId xmlns:a16="http://schemas.microsoft.com/office/drawing/2014/main" id="{07A7DE2F-A858-B013-CCC0-D1B7664249DF}"/>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12</a:t>
            </a:r>
            <a:r>
              <a:rPr lang="hi-IN" sz="3800" b="0" i="0" dirty="0">
                <a:solidFill>
                  <a:srgbClr val="121212"/>
                </a:solidFill>
                <a:effectLst/>
                <a:latin typeface="Inter" panose="020B0502030000000004" pitchFamily="34" charset="0"/>
              </a:rPr>
              <a:t>यीशु ने उसे देखकर बुलाया, और कहा, “हे नारी, तू अपनी दुर्बलता से छूट गई।”</a:t>
            </a:r>
            <a:endParaRPr lang="en-IN" sz="3800" dirty="0"/>
          </a:p>
        </p:txBody>
      </p:sp>
      <p:pic>
        <p:nvPicPr>
          <p:cNvPr id="6" name="Audio 5">
            <a:hlinkClick r:id="" action="ppaction://media"/>
            <a:extLst>
              <a:ext uri="{FF2B5EF4-FFF2-40B4-BE49-F238E27FC236}">
                <a16:creationId xmlns:a16="http://schemas.microsoft.com/office/drawing/2014/main" id="{1832AD47-4700-2B91-AFC2-415C46BE66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310"/>
    </mc:Choice>
    <mc:Fallback xmlns="">
      <p:transition spd="slow" advTm="1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740</Words>
  <Application>Microsoft Office PowerPoint</Application>
  <PresentationFormat>Widescreen</PresentationFormat>
  <Paragraphs>48</Paragraphs>
  <Slides>20</Slides>
  <Notes>2</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40-3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48</cp:revision>
  <dcterms:created xsi:type="dcterms:W3CDTF">2022-09-30T06:26:14Z</dcterms:created>
  <dcterms:modified xsi:type="dcterms:W3CDTF">2024-08-06T14:24:25Z</dcterms:modified>
</cp:coreProperties>
</file>