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96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98BFA2-DB97-476B-8B62-5C15573A2F8D}" v="14" dt="2023-01-16T13:12:51.2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180" autoAdjust="0"/>
  </p:normalViewPr>
  <p:slideViewPr>
    <p:cSldViewPr snapToGrid="0">
      <p:cViewPr varScale="1">
        <p:scale>
          <a:sx n="58" d="100"/>
          <a:sy n="58" d="100"/>
        </p:scale>
        <p:origin x="96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D98BFA2-DB97-476B-8B62-5C15573A2F8D}"/>
    <pc:docChg chg="undo custSel modSld">
      <pc:chgData name="Alfred Smith" userId="3c60a3631c0db8ad" providerId="LiveId" clId="{DD98BFA2-DB97-476B-8B62-5C15573A2F8D}" dt="2023-01-16T13:12:51.269" v="83"/>
      <pc:docMkLst>
        <pc:docMk/>
      </pc:docMkLst>
      <pc:sldChg chg="delSp modTransition modAnim">
        <pc:chgData name="Alfred Smith" userId="3c60a3631c0db8ad" providerId="LiveId" clId="{DD98BFA2-DB97-476B-8B62-5C15573A2F8D}" dt="2023-01-16T13:11:40.385" v="59"/>
        <pc:sldMkLst>
          <pc:docMk/>
          <pc:sldMk cId="1499918570" sldId="257"/>
        </pc:sldMkLst>
        <pc:picChg chg="del">
          <ac:chgData name="Alfred Smith" userId="3c60a3631c0db8ad" providerId="LiveId" clId="{DD98BFA2-DB97-476B-8B62-5C15573A2F8D}" dt="2023-01-16T13:11:40.385" v="59"/>
          <ac:picMkLst>
            <pc:docMk/>
            <pc:sldMk cId="1499918570" sldId="257"/>
            <ac:picMk id="8" creationId="{E79EE2B1-86CA-A1F7-D2FF-98AE0D3AE0B2}"/>
          </ac:picMkLst>
        </pc:picChg>
      </pc:sldChg>
      <pc:sldChg chg="addSp delSp modSp mod modTransition">
        <pc:chgData name="Alfred Smith" userId="3c60a3631c0db8ad" providerId="LiveId" clId="{DD98BFA2-DB97-476B-8B62-5C15573A2F8D}" dt="2023-01-16T13:11:40.385" v="59"/>
        <pc:sldMkLst>
          <pc:docMk/>
          <pc:sldMk cId="3788111665" sldId="258"/>
        </pc:sldMkLst>
        <pc:spChg chg="del">
          <ac:chgData name="Alfred Smith" userId="3c60a3631c0db8ad" providerId="LiveId" clId="{DD98BFA2-DB97-476B-8B62-5C15573A2F8D}" dt="2023-01-16T13:08:54.154" v="2" actId="478"/>
          <ac:spMkLst>
            <pc:docMk/>
            <pc:sldMk cId="3788111665" sldId="258"/>
            <ac:spMk id="2" creationId="{2105BA15-5642-DA52-3274-63EBEEEC63E8}"/>
          </ac:spMkLst>
        </pc:spChg>
        <pc:spChg chg="add mod">
          <ac:chgData name="Alfred Smith" userId="3c60a3631c0db8ad" providerId="LiveId" clId="{DD98BFA2-DB97-476B-8B62-5C15573A2F8D}" dt="2023-01-16T13:08:54.746" v="3"/>
          <ac:spMkLst>
            <pc:docMk/>
            <pc:sldMk cId="3788111665" sldId="258"/>
            <ac:spMk id="3" creationId="{2A48ED2F-3B7C-75A6-CD3A-4D48EAC0EC47}"/>
          </ac:spMkLst>
        </pc:spChg>
      </pc:sldChg>
      <pc:sldChg chg="addSp delSp modSp mod modTransition modAnim">
        <pc:chgData name="Alfred Smith" userId="3c60a3631c0db8ad" providerId="LiveId" clId="{DD98BFA2-DB97-476B-8B62-5C15573A2F8D}" dt="2023-01-16T13:12:22.067" v="71"/>
        <pc:sldMkLst>
          <pc:docMk/>
          <pc:sldMk cId="454763615" sldId="259"/>
        </pc:sldMkLst>
        <pc:spChg chg="add mod">
          <ac:chgData name="Alfred Smith" userId="3c60a3631c0db8ad" providerId="LiveId" clId="{DD98BFA2-DB97-476B-8B62-5C15573A2F8D}" dt="2023-01-16T13:12:22.067" v="71"/>
          <ac:spMkLst>
            <pc:docMk/>
            <pc:sldMk cId="454763615" sldId="259"/>
            <ac:spMk id="2" creationId="{0937738E-5017-69B2-A367-5B3BDD464862}"/>
          </ac:spMkLst>
        </pc:spChg>
        <pc:spChg chg="del">
          <ac:chgData name="Alfred Smith" userId="3c60a3631c0db8ad" providerId="LiveId" clId="{DD98BFA2-DB97-476B-8B62-5C15573A2F8D}" dt="2023-01-16T13:12:11.159" v="70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454763615" sldId="259"/>
            <ac:picMk id="8" creationId="{BCCF4A99-319E-C61D-700C-BF4475B72ADA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23.943" v="72"/>
        <pc:sldMkLst>
          <pc:docMk/>
          <pc:sldMk cId="2346136586" sldId="260"/>
        </pc:sldMkLst>
        <pc:spChg chg="add mod">
          <ac:chgData name="Alfred Smith" userId="3c60a3631c0db8ad" providerId="LiveId" clId="{DD98BFA2-DB97-476B-8B62-5C15573A2F8D}" dt="2023-01-16T13:12:23.943" v="72"/>
          <ac:spMkLst>
            <pc:docMk/>
            <pc:sldMk cId="2346136586" sldId="260"/>
            <ac:spMk id="2" creationId="{4C8D1FAC-2202-B3BE-0BFF-ECBF4AF4280A}"/>
          </ac:spMkLst>
        </pc:spChg>
        <pc:spChg chg="del">
          <ac:chgData name="Alfred Smith" userId="3c60a3631c0db8ad" providerId="LiveId" clId="{DD98BFA2-DB97-476B-8B62-5C15573A2F8D}" dt="2023-01-16T13:12:07.483" v="69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2346136586" sldId="260"/>
            <ac:picMk id="16" creationId="{1231DC8B-15FE-D888-B9C0-1836D35469FD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25.596" v="73"/>
        <pc:sldMkLst>
          <pc:docMk/>
          <pc:sldMk cId="4037329247" sldId="261"/>
        </pc:sldMkLst>
        <pc:spChg chg="add mod">
          <ac:chgData name="Alfred Smith" userId="3c60a3631c0db8ad" providerId="LiveId" clId="{DD98BFA2-DB97-476B-8B62-5C15573A2F8D}" dt="2023-01-16T13:12:25.596" v="73"/>
          <ac:spMkLst>
            <pc:docMk/>
            <pc:sldMk cId="4037329247" sldId="261"/>
            <ac:spMk id="2" creationId="{7753BE9C-69D4-E9BF-ACE5-CE8DC704304E}"/>
          </ac:spMkLst>
        </pc:spChg>
        <pc:spChg chg="del">
          <ac:chgData name="Alfred Smith" userId="3c60a3631c0db8ad" providerId="LiveId" clId="{DD98BFA2-DB97-476B-8B62-5C15573A2F8D}" dt="2023-01-16T13:12:05.615" v="68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4037329247" sldId="261"/>
            <ac:picMk id="21" creationId="{FACCFAEC-7216-79F5-ACC9-564B84388A89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27.093" v="74"/>
        <pc:sldMkLst>
          <pc:docMk/>
          <pc:sldMk cId="1909638311" sldId="262"/>
        </pc:sldMkLst>
        <pc:spChg chg="add mod">
          <ac:chgData name="Alfred Smith" userId="3c60a3631c0db8ad" providerId="LiveId" clId="{DD98BFA2-DB97-476B-8B62-5C15573A2F8D}" dt="2023-01-16T13:12:27.093" v="74"/>
          <ac:spMkLst>
            <pc:docMk/>
            <pc:sldMk cId="1909638311" sldId="262"/>
            <ac:spMk id="2" creationId="{7044AAC7-FEFC-7D81-3483-2887EDD3759B}"/>
          </ac:spMkLst>
        </pc:spChg>
        <pc:spChg chg="del">
          <ac:chgData name="Alfred Smith" userId="3c60a3631c0db8ad" providerId="LiveId" clId="{DD98BFA2-DB97-476B-8B62-5C15573A2F8D}" dt="2023-01-16T13:12:03.832" v="67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1909638311" sldId="262"/>
            <ac:picMk id="17" creationId="{6D471E0C-068D-A310-6E56-A0B90233D906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28.564" v="75"/>
        <pc:sldMkLst>
          <pc:docMk/>
          <pc:sldMk cId="641208035" sldId="263"/>
        </pc:sldMkLst>
        <pc:spChg chg="add mod">
          <ac:chgData name="Alfred Smith" userId="3c60a3631c0db8ad" providerId="LiveId" clId="{DD98BFA2-DB97-476B-8B62-5C15573A2F8D}" dt="2023-01-16T13:12:28.564" v="75"/>
          <ac:spMkLst>
            <pc:docMk/>
            <pc:sldMk cId="641208035" sldId="263"/>
            <ac:spMk id="2" creationId="{34BB627E-FAAF-8FDF-E20B-19BD8463A0E3}"/>
          </ac:spMkLst>
        </pc:spChg>
        <pc:spChg chg="del">
          <ac:chgData name="Alfred Smith" userId="3c60a3631c0db8ad" providerId="LiveId" clId="{DD98BFA2-DB97-476B-8B62-5C15573A2F8D}" dt="2023-01-16T13:12:02.145" v="66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641208035" sldId="263"/>
            <ac:picMk id="35" creationId="{30D0901C-1BDE-46D2-6564-9693087523B0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29.965" v="76"/>
        <pc:sldMkLst>
          <pc:docMk/>
          <pc:sldMk cId="4044745628" sldId="264"/>
        </pc:sldMkLst>
        <pc:spChg chg="add mod">
          <ac:chgData name="Alfred Smith" userId="3c60a3631c0db8ad" providerId="LiveId" clId="{DD98BFA2-DB97-476B-8B62-5C15573A2F8D}" dt="2023-01-16T13:12:29.965" v="76"/>
          <ac:spMkLst>
            <pc:docMk/>
            <pc:sldMk cId="4044745628" sldId="264"/>
            <ac:spMk id="2" creationId="{1338634C-66C5-2813-E445-99D5C4F9E5E7}"/>
          </ac:spMkLst>
        </pc:spChg>
        <pc:spChg chg="del">
          <ac:chgData name="Alfred Smith" userId="3c60a3631c0db8ad" providerId="LiveId" clId="{DD98BFA2-DB97-476B-8B62-5C15573A2F8D}" dt="2023-01-16T13:12:00.369" v="65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4044745628" sldId="264"/>
            <ac:picMk id="19" creationId="{A5D280B3-DF60-0D96-436A-9D6AE1B033D4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31.324" v="77"/>
        <pc:sldMkLst>
          <pc:docMk/>
          <pc:sldMk cId="978260341" sldId="265"/>
        </pc:sldMkLst>
        <pc:spChg chg="add mod">
          <ac:chgData name="Alfred Smith" userId="3c60a3631c0db8ad" providerId="LiveId" clId="{DD98BFA2-DB97-476B-8B62-5C15573A2F8D}" dt="2023-01-16T13:12:31.324" v="77"/>
          <ac:spMkLst>
            <pc:docMk/>
            <pc:sldMk cId="978260341" sldId="265"/>
            <ac:spMk id="2" creationId="{1C66115F-6782-14AE-CAE5-262F65EFB9A8}"/>
          </ac:spMkLst>
        </pc:spChg>
        <pc:spChg chg="del">
          <ac:chgData name="Alfred Smith" userId="3c60a3631c0db8ad" providerId="LiveId" clId="{DD98BFA2-DB97-476B-8B62-5C15573A2F8D}" dt="2023-01-16T13:11:57.846" v="64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978260341" sldId="265"/>
            <ac:picMk id="48" creationId="{F7986F7A-D19A-FFB8-3442-5D0766DCAD6B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33.057" v="78"/>
        <pc:sldMkLst>
          <pc:docMk/>
          <pc:sldMk cId="3575870363" sldId="266"/>
        </pc:sldMkLst>
        <pc:spChg chg="add mod">
          <ac:chgData name="Alfred Smith" userId="3c60a3631c0db8ad" providerId="LiveId" clId="{DD98BFA2-DB97-476B-8B62-5C15573A2F8D}" dt="2023-01-16T13:12:33.057" v="78"/>
          <ac:spMkLst>
            <pc:docMk/>
            <pc:sldMk cId="3575870363" sldId="266"/>
            <ac:spMk id="2" creationId="{F6AA7303-05E6-D540-301A-A3A1434971D5}"/>
          </ac:spMkLst>
        </pc:spChg>
        <pc:spChg chg="del">
          <ac:chgData name="Alfred Smith" userId="3c60a3631c0db8ad" providerId="LiveId" clId="{DD98BFA2-DB97-476B-8B62-5C15573A2F8D}" dt="2023-01-16T13:11:55.313" v="63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3575870363" sldId="266"/>
            <ac:picMk id="18" creationId="{2B776281-B007-178A-3691-1A322B07702C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40.480" v="79"/>
        <pc:sldMkLst>
          <pc:docMk/>
          <pc:sldMk cId="4017137865" sldId="267"/>
        </pc:sldMkLst>
        <pc:spChg chg="add mod">
          <ac:chgData name="Alfred Smith" userId="3c60a3631c0db8ad" providerId="LiveId" clId="{DD98BFA2-DB97-476B-8B62-5C15573A2F8D}" dt="2023-01-16T13:12:40.480" v="79"/>
          <ac:spMkLst>
            <pc:docMk/>
            <pc:sldMk cId="4017137865" sldId="267"/>
            <ac:spMk id="2" creationId="{E360C5AB-A15B-2605-DC7D-B803259C427B}"/>
          </ac:spMkLst>
        </pc:spChg>
        <pc:spChg chg="del">
          <ac:chgData name="Alfred Smith" userId="3c60a3631c0db8ad" providerId="LiveId" clId="{DD98BFA2-DB97-476B-8B62-5C15573A2F8D}" dt="2023-01-16T13:11:52.899" v="62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4017137865" sldId="267"/>
            <ac:picMk id="36" creationId="{0FCE6AA3-AE76-ACE9-E56F-C8DEDF866BB2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42.282" v="80"/>
        <pc:sldMkLst>
          <pc:docMk/>
          <pc:sldMk cId="3137811553" sldId="268"/>
        </pc:sldMkLst>
        <pc:spChg chg="add mod">
          <ac:chgData name="Alfred Smith" userId="3c60a3631c0db8ad" providerId="LiveId" clId="{DD98BFA2-DB97-476B-8B62-5C15573A2F8D}" dt="2023-01-16T13:12:42.282" v="80"/>
          <ac:spMkLst>
            <pc:docMk/>
            <pc:sldMk cId="3137811553" sldId="268"/>
            <ac:spMk id="2" creationId="{32FED13F-F31C-5A5B-BDDD-E839AE83E37E}"/>
          </ac:spMkLst>
        </pc:spChg>
        <pc:spChg chg="del">
          <ac:chgData name="Alfred Smith" userId="3c60a3631c0db8ad" providerId="LiveId" clId="{DD98BFA2-DB97-476B-8B62-5C15573A2F8D}" dt="2023-01-16T13:11:49.476" v="61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3137811553" sldId="268"/>
            <ac:picMk id="16" creationId="{EEC2EEFB-13A6-E136-ABD8-D0549721246B}"/>
          </ac:picMkLst>
        </pc:pic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939110669" sldId="271"/>
        </pc:sldMkLst>
        <pc:spChg chg="mod">
          <ac:chgData name="Alfred Smith" userId="3c60a3631c0db8ad" providerId="LiveId" clId="{DD98BFA2-DB97-476B-8B62-5C15573A2F8D}" dt="2023-01-16T13:09:19.561" v="4"/>
          <ac:spMkLst>
            <pc:docMk/>
            <pc:sldMk cId="939110669" sldId="271"/>
            <ac:spMk id="2" creationId="{A1AB47E7-99D3-B7E3-C43A-2F5FE0ABE6C6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4024569785" sldId="272"/>
        </pc:sldMkLst>
        <pc:spChg chg="mod">
          <ac:chgData name="Alfred Smith" userId="3c60a3631c0db8ad" providerId="LiveId" clId="{DD98BFA2-DB97-476B-8B62-5C15573A2F8D}" dt="2023-01-16T13:09:22.786" v="5"/>
          <ac:spMkLst>
            <pc:docMk/>
            <pc:sldMk cId="4024569785" sldId="272"/>
            <ac:spMk id="2" creationId="{F40BD701-4E0F-A5FF-BFFE-5211A9D95039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487179600" sldId="273"/>
        </pc:sldMkLst>
        <pc:spChg chg="mod">
          <ac:chgData name="Alfred Smith" userId="3c60a3631c0db8ad" providerId="LiveId" clId="{DD98BFA2-DB97-476B-8B62-5C15573A2F8D}" dt="2023-01-16T13:09:26.532" v="6"/>
          <ac:spMkLst>
            <pc:docMk/>
            <pc:sldMk cId="487179600" sldId="273"/>
            <ac:spMk id="2" creationId="{5380A292-7AE1-E9A5-0CEA-84A00F53C403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2168401200" sldId="274"/>
        </pc:sldMkLst>
        <pc:spChg chg="mod">
          <ac:chgData name="Alfred Smith" userId="3c60a3631c0db8ad" providerId="LiveId" clId="{DD98BFA2-DB97-476B-8B62-5C15573A2F8D}" dt="2023-01-16T13:09:30.622" v="7"/>
          <ac:spMkLst>
            <pc:docMk/>
            <pc:sldMk cId="2168401200" sldId="274"/>
            <ac:spMk id="2" creationId="{93110CDE-B785-4E0E-428F-EE453088AF20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2996969115" sldId="275"/>
        </pc:sldMkLst>
        <pc:spChg chg="mod">
          <ac:chgData name="Alfred Smith" userId="3c60a3631c0db8ad" providerId="LiveId" clId="{DD98BFA2-DB97-476B-8B62-5C15573A2F8D}" dt="2023-01-16T13:09:40.560" v="9" actId="1076"/>
          <ac:spMkLst>
            <pc:docMk/>
            <pc:sldMk cId="2996969115" sldId="275"/>
            <ac:spMk id="2" creationId="{46F4F6E5-5059-55FA-ED4B-2C853ED14833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2390376940" sldId="276"/>
        </pc:sldMkLst>
        <pc:spChg chg="mod">
          <ac:chgData name="Alfred Smith" userId="3c60a3631c0db8ad" providerId="LiveId" clId="{DD98BFA2-DB97-476B-8B62-5C15573A2F8D}" dt="2023-01-16T13:09:44.620" v="10"/>
          <ac:spMkLst>
            <pc:docMk/>
            <pc:sldMk cId="2390376940" sldId="276"/>
            <ac:spMk id="2" creationId="{A4B2C9E5-3757-C90F-DDAE-CDF86DA93E36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4265919077" sldId="277"/>
        </pc:sldMkLst>
        <pc:spChg chg="mod">
          <ac:chgData name="Alfred Smith" userId="3c60a3631c0db8ad" providerId="LiveId" clId="{DD98BFA2-DB97-476B-8B62-5C15573A2F8D}" dt="2023-01-16T13:09:49.409" v="11"/>
          <ac:spMkLst>
            <pc:docMk/>
            <pc:sldMk cId="4265919077" sldId="277"/>
            <ac:spMk id="2" creationId="{A3AB483E-569D-6284-7842-3CED19A069F7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210266664" sldId="278"/>
        </pc:sldMkLst>
        <pc:spChg chg="mod">
          <ac:chgData name="Alfred Smith" userId="3c60a3631c0db8ad" providerId="LiveId" clId="{DD98BFA2-DB97-476B-8B62-5C15573A2F8D}" dt="2023-01-16T13:10:11.490" v="25" actId="1076"/>
          <ac:spMkLst>
            <pc:docMk/>
            <pc:sldMk cId="210266664" sldId="278"/>
            <ac:spMk id="2" creationId="{1A6F0B2A-5B2D-A896-EAF6-A28C0CAEAAC0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888433145" sldId="279"/>
        </pc:sldMkLst>
        <pc:spChg chg="mod">
          <ac:chgData name="Alfred Smith" userId="3c60a3631c0db8ad" providerId="LiveId" clId="{DD98BFA2-DB97-476B-8B62-5C15573A2F8D}" dt="2023-01-16T13:10:37.879" v="40" actId="14100"/>
          <ac:spMkLst>
            <pc:docMk/>
            <pc:sldMk cId="888433145" sldId="279"/>
            <ac:spMk id="2" creationId="{6FD4B134-B8B9-F93A-5E76-9BA3BF1CC59E}"/>
          </ac:spMkLst>
        </pc:spChg>
        <pc:picChg chg="mod">
          <ac:chgData name="Alfred Smith" userId="3c60a3631c0db8ad" providerId="LiveId" clId="{DD98BFA2-DB97-476B-8B62-5C15573A2F8D}" dt="2023-01-16T13:10:33.210" v="39" actId="1076"/>
          <ac:picMkLst>
            <pc:docMk/>
            <pc:sldMk cId="888433145" sldId="279"/>
            <ac:picMk id="5" creationId="{47C25696-7523-C20A-AF3F-2DA7737F7F09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44.158" v="81"/>
        <pc:sldMkLst>
          <pc:docMk/>
          <pc:sldMk cId="1922139011" sldId="281"/>
        </pc:sldMkLst>
        <pc:spChg chg="add mod">
          <ac:chgData name="Alfred Smith" userId="3c60a3631c0db8ad" providerId="LiveId" clId="{DD98BFA2-DB97-476B-8B62-5C15573A2F8D}" dt="2023-01-16T13:12:44.158" v="81"/>
          <ac:spMkLst>
            <pc:docMk/>
            <pc:sldMk cId="1922139011" sldId="281"/>
            <ac:spMk id="2" creationId="{C1DC8B7F-C7B4-2F0A-24AC-12127BE08CCF}"/>
          </ac:spMkLst>
        </pc:spChg>
        <pc:spChg chg="del">
          <ac:chgData name="Alfred Smith" userId="3c60a3631c0db8ad" providerId="LiveId" clId="{DD98BFA2-DB97-476B-8B62-5C15573A2F8D}" dt="2023-01-16T13:11:47.790" v="60" actId="478"/>
          <ac:spMkLst>
            <pc:docMk/>
            <pc:sldMk cId="1922139011" sldId="281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1922139011" sldId="281"/>
            <ac:picMk id="16" creationId="{95366E45-2323-2783-DBF1-CDCD15357BE3}"/>
          </ac:picMkLst>
        </pc:pic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1126511635" sldId="282"/>
        </pc:sldMkLst>
        <pc:spChg chg="mod">
          <ac:chgData name="Alfred Smith" userId="3c60a3631c0db8ad" providerId="LiveId" clId="{DD98BFA2-DB97-476B-8B62-5C15573A2F8D}" dt="2023-01-16T13:10:49.735" v="49" actId="20577"/>
          <ac:spMkLst>
            <pc:docMk/>
            <pc:sldMk cId="1126511635" sldId="282"/>
            <ac:spMk id="2" creationId="{E194C811-7A9F-C431-1985-A41D7EBA7167}"/>
          </ac:spMkLst>
        </pc:spChg>
      </pc:sldChg>
      <pc:sldChg chg="addSp delSp modSp mod modTransition modAnim">
        <pc:chgData name="Alfred Smith" userId="3c60a3631c0db8ad" providerId="LiveId" clId="{DD98BFA2-DB97-476B-8B62-5C15573A2F8D}" dt="2023-01-16T13:12:51.269" v="83"/>
        <pc:sldMkLst>
          <pc:docMk/>
          <pc:sldMk cId="3166251957" sldId="283"/>
        </pc:sldMkLst>
        <pc:spChg chg="add mod">
          <ac:chgData name="Alfred Smith" userId="3c60a3631c0db8ad" providerId="LiveId" clId="{DD98BFA2-DB97-476B-8B62-5C15573A2F8D}" dt="2023-01-16T13:12:51.269" v="83"/>
          <ac:spMkLst>
            <pc:docMk/>
            <pc:sldMk cId="3166251957" sldId="283"/>
            <ac:spMk id="2" creationId="{44F0E317-11EC-3B7A-3926-6BA9DFE49132}"/>
          </ac:spMkLst>
        </pc:spChg>
        <pc:spChg chg="del">
          <ac:chgData name="Alfred Smith" userId="3c60a3631c0db8ad" providerId="LiveId" clId="{DD98BFA2-DB97-476B-8B62-5C15573A2F8D}" dt="2023-01-16T13:12:50.369" v="82" actId="478"/>
          <ac:spMkLst>
            <pc:docMk/>
            <pc:sldMk cId="3166251957" sldId="283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3166251957" sldId="283"/>
            <ac:picMk id="14" creationId="{78470AEC-5483-7D54-D5B6-C8B6733F3A3E}"/>
          </ac:picMkLst>
        </pc:pic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3922583308" sldId="284"/>
        </pc:sldMkLst>
        <pc:spChg chg="mod">
          <ac:chgData name="Alfred Smith" userId="3c60a3631c0db8ad" providerId="LiveId" clId="{DD98BFA2-DB97-476B-8B62-5C15573A2F8D}" dt="2023-01-16T13:10:59.426" v="58" actId="20577"/>
          <ac:spMkLst>
            <pc:docMk/>
            <pc:sldMk cId="3922583308" sldId="284"/>
            <ac:spMk id="2" creationId="{1C7FE7EF-9001-2D4F-CE81-97D8D9DCDA16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1157271771" sldId="296"/>
        </pc:sldMkLst>
        <pc:spChg chg="mod">
          <ac:chgData name="Alfred Smith" userId="3c60a3631c0db8ad" providerId="LiveId" clId="{DD98BFA2-DB97-476B-8B62-5C15573A2F8D}" dt="2023-01-16T13:08:25.641" v="1" actId="207"/>
          <ac:spMkLst>
            <pc:docMk/>
            <pc:sldMk cId="1157271771" sldId="296"/>
            <ac:spMk id="2" creationId="{E2054C96-6F94-C5EE-AFA3-32DFB543F16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40 </a:t>
            </a:r>
            <a:r>
              <a:rPr lang="en-IN" sz="1200" b="1" i="0" u="none" strike="noStrike" baseline="0" dirty="0">
                <a:latin typeface="TimesNewRomanPS-BoldMT"/>
              </a:rPr>
              <a:t>Mary and Martha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Mary and Martha - Luke 10:38-42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Pharisees and Lawyers accused - Luke 11:37-54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Crippled Woman healed - Luke 13:10-17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ten lepers - Luke 17:11-19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welcomes the children - Matt 19:13-15; Mark 10:13-16; Luke 18:15-17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40-4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A5D26D0-0555-3E0D-AEDA-A21FA3833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"/>
    </mc:Choice>
    <mc:Fallback xmlns="">
      <p:transition spd="slow" advTm="2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0E35D-2C64-B9AC-9FE6-789BF169B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030"/>
            <a:ext cx="12192000" cy="7196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F642DC-E607-CBBD-8C54-970CE210E68B}"/>
              </a:ext>
            </a:extLst>
          </p:cNvPr>
          <p:cNvSpPr txBox="1"/>
          <p:nvPr/>
        </p:nvSpPr>
        <p:spPr>
          <a:xfrm>
            <a:off x="982576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Jesus saw them, He said, “Go, show yourselves to the priests.” And as they were on their way, they were cleansed.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2CE3E-E898-5508-2F98-2C0C410CEC2B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उन्हें देखकर कहा, “जाओ; और अपने आपको याजकों को दिखाओ।” और जाते ही जाते वे शुद्ध हो गए।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487B33E-DF83-147C-AA54-FFAF431B9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6"/>
    </mc:Choice>
    <mc:Fallback xmlns="">
      <p:transition spd="slow" advTm="11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D916-C201-183A-983B-D04D4C0A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1" y="1"/>
            <a:ext cx="123444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BA3B85-C274-9BAD-6C52-63B24C1FE0E0}"/>
              </a:ext>
            </a:extLst>
          </p:cNvPr>
          <p:cNvSpPr txBox="1"/>
          <p:nvPr/>
        </p:nvSpPr>
        <p:spPr>
          <a:xfrm>
            <a:off x="29938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one of them saw that he was healed, he came back, praising God in a loud voice.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fell facedown at Jesus’ feet in thanksgiving to Him—and he was a Samaritan.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D7E4E-F431-B11A-575D-C6165F1363F4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तब उनमें से एक यह देखकर कि मैं चंगा हो गया हूँ, ऊँचे शब्द से परमेश्वर की बड़ाई करता हुआ लौटा; </a:t>
            </a:r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और यीशु के पाँवों पर मुँह के बल गिरकर उसका धन्यवाद करने लगा; और वह सामरी था।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92E2D3-3E0E-2655-C908-F692D19A7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9"/>
    </mc:Choice>
    <mc:Fallback xmlns="">
      <p:transition spd="slow" advTm="19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428D9-236F-367F-F303-A7C33141E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15"/>
            <a:ext cx="12192000" cy="6870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7272E4-F7B0-A38B-D593-9EC6E16A6149}"/>
              </a:ext>
            </a:extLst>
          </p:cNvPr>
          <p:cNvSpPr txBox="1"/>
          <p:nvPr/>
        </p:nvSpPr>
        <p:spPr>
          <a:xfrm>
            <a:off x="9343627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5,16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“Were not all ten cleansed?” Jesus asked. “Where then are the other nine?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Was no one found except this foreigner to return and give glory to God?”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1E716-5B63-9C60-2A21-76FF01D07B9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 पर यीशु ने कहा, “क्या दसों शुद्ध न हुए, तो फिर वे नौ कहाँ हैं? </a:t>
            </a:r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क्या इस परदेशी को छोड़ कोई और न निकला, जो परमेश्वर की बड़ाई करता?”</a:t>
            </a:r>
            <a:endParaRPr lang="en-IN" sz="36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2DB6358-2BD5-5FDE-49D7-B8CE7F576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2"/>
    </mc:Choice>
    <mc:Fallback xmlns="">
      <p:transition spd="slow" advTm="1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F9384-14B8-6D57-182C-F6C9305C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89"/>
            <a:ext cx="12439650" cy="6862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89A971-1ECD-509F-4D7A-E383E631D5A8}"/>
              </a:ext>
            </a:extLst>
          </p:cNvPr>
          <p:cNvSpPr txBox="1"/>
          <p:nvPr/>
        </p:nvSpPr>
        <p:spPr>
          <a:xfrm>
            <a:off x="941948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7,18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said to him, “Rise and go; your faith has made you well!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4BB61-F26A-49D7-65CC-ADEFBF80BB0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उसने उससे कहा, “उठकर चला जा; तेरे विश्वास ने तुझे चंगा किया है।”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23A01E-4B95-4814-9A9A-DA0D26933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2"/>
    </mc:Choice>
    <mc:Fallback xmlns="">
      <p:transition spd="slow" advTm="8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BFEC6-878B-5926-D9AB-CE541C84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819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027CF5-94ED-73E2-5F59-0F5916883957}"/>
              </a:ext>
            </a:extLst>
          </p:cNvPr>
          <p:cNvSpPr txBox="1"/>
          <p:nvPr/>
        </p:nvSpPr>
        <p:spPr>
          <a:xfrm>
            <a:off x="29938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ArialMT"/>
              </a:rPr>
              <a:t>Matthew 19:13</a:t>
            </a:r>
          </a:p>
          <a:p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Then little children were brought to him that he should lay his hands on them and pray; and the disciples rebuked them. </a:t>
            </a:r>
            <a:endParaRPr lang="en-IN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480007-CB80-094D-50E4-4E6CB3155D2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मत्ती 19:13</a:t>
            </a:r>
            <a:endParaRPr lang="en-US" sz="3600" dirty="0">
              <a:solidFill>
                <a:srgbClr val="777A7B"/>
              </a:solidFill>
              <a:latin typeface="Inter" panose="020B0502030000000004" pitchFamily="34" charset="0"/>
            </a:endParaRPr>
          </a:p>
          <a:p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लोग बालकों को उसके पास लाए, कि वह उन पर हाथ रखे और प्रार्थना करे; पर चेलों ने उन्हें डाँटा।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9E75A0-B50B-DEFD-D095-211F97954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1"/>
    </mc:Choice>
    <mc:Fallback xmlns="">
      <p:transition spd="slow" advTm="10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48ED2F-3B7C-75A6-CD3A-4D48EAC0EC47}"/>
              </a:ext>
            </a:extLst>
          </p:cNvPr>
          <p:cNvSpPr txBox="1"/>
          <p:nvPr/>
        </p:nvSpPr>
        <p:spPr>
          <a:xfrm>
            <a:off x="7164336" y="4580094"/>
            <a:ext cx="4695970" cy="17659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>
                <a:solidFill>
                  <a:schemeClr val="bg1"/>
                </a:solidFill>
              </a:rPr>
              <a:t>दस कोढ़ी - लूका 17:11-19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128696-203D-388C-B671-840A0E2F9116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46F11-9A0B-00BE-7437-8D0D4B931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8793" cy="7223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B385AB-B74F-5331-646F-B5308AF9F231}"/>
              </a:ext>
            </a:extLst>
          </p:cNvPr>
          <p:cNvSpPr txBox="1"/>
          <p:nvPr/>
        </p:nvSpPr>
        <p:spPr>
          <a:xfrm>
            <a:off x="29938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Jesus said, “Let the little children come to Me, and do not hinder them! For the kingdom of heaven belongs to such as these.”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D148A-6EB0-FB0D-5C82-DF28A814389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कहा, “बालकों को मेरे पास आने दो, और उन्हें मना न करो, क्योंकि स्वर्ग का राज्य ऐसों ही का है।”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FB4F8D-18ED-A7E7-07DF-BF7B34B1E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1"/>
    </mc:Choice>
    <mc:Fallback xmlns="">
      <p:transition spd="slow" advTm="11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C25696-7523-C20A-AF3F-2DA7737F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83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C1B20-6A56-73AD-CA1F-B783AC2CAD97}"/>
              </a:ext>
            </a:extLst>
          </p:cNvPr>
          <p:cNvSpPr txBox="1"/>
          <p:nvPr/>
        </p:nvSpPr>
        <p:spPr>
          <a:xfrm>
            <a:off x="9859014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0" y="151421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Mark 10:15</a:t>
            </a:r>
          </a:p>
          <a:p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Truly I tell you, anyone who does not receive the kingdom of God like a little child will never enter it.”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BACD80-3913-9C5D-80A5-B132803DA2A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मरकुस 10:15</a:t>
            </a:r>
            <a:endParaRPr lang="en-US" sz="3600" b="0" i="0" dirty="0">
              <a:solidFill>
                <a:srgbClr val="777A7B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मैं तुम से सच कहता हूँ, कि जो कोई परमेश्वर के राज्य को बालक की तरह ग्रहण न करे, वह उसमें कभी प्रवेश करने न पाएगा।”</a:t>
            </a:r>
            <a:endParaRPr lang="en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6C726B1-6530-7EF8-5A6F-48D99D29E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0"/>
    </mc:Choice>
    <mc:Fallback xmlns="">
      <p:transition spd="slow" advTm="1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78224-D6DB-F237-0EF8-C0970FC4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821" y="0"/>
            <a:ext cx="1261382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94625-2563-FF97-C824-54C4469BCA85}"/>
              </a:ext>
            </a:extLst>
          </p:cNvPr>
          <p:cNvSpPr txBox="1"/>
          <p:nvPr/>
        </p:nvSpPr>
        <p:spPr>
          <a:xfrm>
            <a:off x="29938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0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took the children in His arms, placed His hands on them, and blessed them.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91DB9-5F03-036D-C86A-E74A5BCB269C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hi-IN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उसने उन्हें गोद में लिया, और उन पर हाथ रखकर उन्हें आशीष दी।</a:t>
            </a:r>
            <a:endParaRPr lang="en-IN" sz="4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A94D11D-F8B5-C7AE-1FAA-5486F8EF6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2"/>
    </mc:Choice>
    <mc:Fallback xmlns="">
      <p:transition spd="slow" advTm="5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95DF19-5E22-A7CF-7B6E-F3F52A0D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2560"/>
            <a:ext cx="14305280" cy="8290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8259A-AE67-0A5C-4A10-11026DED2FE7}"/>
              </a:ext>
            </a:extLst>
          </p:cNvPr>
          <p:cNvSpPr txBox="1"/>
          <p:nvPr/>
        </p:nvSpPr>
        <p:spPr>
          <a:xfrm>
            <a:off x="29938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0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The ten lepers - Luke 17:11-19 </a:t>
            </a:r>
            <a:endParaRPr lang="en-IN" sz="6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7738E-5017-69B2-A367-5B3BDD46486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/>
              <a:t>दस कोढ़ी - लूका 17:11-19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91229A-F83A-6419-6BD1-4A71FEDA2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"/>
    </mc:Choice>
    <mc:Fallback xmlns="">
      <p:transition spd="slow" advTm="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E07E2-D7A1-6B24-B7AA-AC019F4C4E26}"/>
              </a:ext>
            </a:extLst>
          </p:cNvPr>
          <p:cNvSpPr txBox="1"/>
          <p:nvPr/>
        </p:nvSpPr>
        <p:spPr>
          <a:xfrm>
            <a:off x="7164336" y="4580094"/>
            <a:ext cx="4695970" cy="17659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>
                <a:solidFill>
                  <a:schemeClr val="bg1"/>
                </a:solidFill>
              </a:rPr>
              <a:t>दस कोढ़ी - लूका 17:11-19</a:t>
            </a:r>
          </a:p>
        </p:txBody>
      </p:sp>
    </p:spTree>
    <p:extLst>
      <p:ext uri="{BB962C8B-B14F-4D97-AF65-F5344CB8AC3E}">
        <p14:creationId xmlns:p14="http://schemas.microsoft.com/office/powerpoint/2010/main" val="115727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While Jesus was on His way to Jerusalem, He was passing between Samaria and Galilee.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8D1FAC-2202-B3BE-0BFF-ECBF4AF4280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और ऐसा हुआ कि वह यरूशलेम को जाते हुए सामरिया और गलील प्रदेश की सीमा से होकर जा रहा था।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3B89DD-298E-903D-3141-1ADB2C469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9"/>
    </mc:Choice>
    <mc:Fallback xmlns="">
      <p:transition spd="slow" advTm="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D5282-5935-7310-50AE-55C71ADE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20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B47E7-99D3-B7E3-C43A-2F5FE0ABE6C6}"/>
              </a:ext>
            </a:extLst>
          </p:cNvPr>
          <p:cNvSpPr txBox="1"/>
          <p:nvPr/>
        </p:nvSpPr>
        <p:spPr>
          <a:xfrm>
            <a:off x="29938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17:11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He entered one of the villages, He was met by ten lepers. They stood at a distance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97ADF-8C51-A2B7-8AD4-53C9784FB91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किसी गाँव में प्रवेश करते समय उसे दस कोढ़ी मिले।</a:t>
            </a:r>
            <a:endParaRPr lang="en-IN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64C1315-3181-AF0A-4F7D-82F6EB403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3"/>
    </mc:Choice>
    <mc:Fallback xmlns="">
      <p:transition spd="slow" advTm="9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73D68-19E0-2F7C-02B2-70CBC642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30"/>
            <a:ext cx="12192000" cy="6891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BDC84-CFE5-7C5D-2E0C-BE2E26B05E4D}"/>
              </a:ext>
            </a:extLst>
          </p:cNvPr>
          <p:cNvSpPr txBox="1"/>
          <p:nvPr/>
        </p:nvSpPr>
        <p:spPr>
          <a:xfrm>
            <a:off x="299383" y="304946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raised their voices, shouting, “Jesus, Master, have mercy on us!”</a:t>
            </a:r>
            <a:endParaRPr lang="en-IN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80743-29C8-3C2B-736F-5184D8127B9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उन्होंने दूर खड़े होकर, ऊँचे शब्द से कहा, “हे यीशु, हे स्वामी, हम पर दया कर!”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C015AB-4CEC-E558-44DD-FD0B666F0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8"/>
    </mc:Choice>
    <mc:Fallback xmlns="">
      <p:transition spd="slow" advTm="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855</Words>
  <Application>Microsoft Office PowerPoint</Application>
  <PresentationFormat>Widescreen</PresentationFormat>
  <Paragraphs>60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40-4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75</cp:revision>
  <dcterms:created xsi:type="dcterms:W3CDTF">2022-09-30T06:26:14Z</dcterms:created>
  <dcterms:modified xsi:type="dcterms:W3CDTF">2024-08-06T14:33:30Z</dcterms:modified>
</cp:coreProperties>
</file>