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80" r:id="rId23"/>
    <p:sldId id="269" r:id="rId24"/>
    <p:sldId id="288" r:id="rId25"/>
    <p:sldId id="287" r:id="rId26"/>
    <p:sldId id="279" r:id="rId27"/>
    <p:sldId id="283" r:id="rId28"/>
    <p:sldId id="286" r:id="rId29"/>
    <p:sldId id="285" r:id="rId30"/>
    <p:sldId id="28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41" autoAdjust="0"/>
    <p:restoredTop sz="90926" autoAdjust="0"/>
  </p:normalViewPr>
  <p:slideViewPr>
    <p:cSldViewPr snapToGrid="0">
      <p:cViewPr varScale="1">
        <p:scale>
          <a:sx n="56" d="100"/>
          <a:sy n="56" d="100"/>
        </p:scale>
        <p:origin x="78" y="10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7B49A90A-27AC-4D60-9CDE-AC935CECE834}"/>
    <pc:docChg chg="custSel modSld">
      <pc:chgData name="Leonie Smith" userId="fed1330f33f5650e" providerId="LiveId" clId="{7B49A90A-27AC-4D60-9CDE-AC935CECE834}" dt="2023-01-17T04:49:49.263" v="53"/>
      <pc:docMkLst>
        <pc:docMk/>
      </pc:docMkLst>
      <pc:sldChg chg="delSp modSp mod modTransition modAnim">
        <pc:chgData name="Leonie Smith" userId="fed1330f33f5650e" providerId="LiveId" clId="{7B49A90A-27AC-4D60-9CDE-AC935CECE834}" dt="2023-01-17T04:39:04.890" v="25"/>
        <pc:sldMkLst>
          <pc:docMk/>
          <pc:sldMk cId="1499918570" sldId="257"/>
        </pc:sldMkLst>
        <pc:spChg chg="mod">
          <ac:chgData name="Leonie Smith" userId="fed1330f33f5650e" providerId="LiveId" clId="{7B49A90A-27AC-4D60-9CDE-AC935CECE834}" dt="2023-01-17T04:36:45.277" v="0"/>
          <ac:spMkLst>
            <pc:docMk/>
            <pc:sldMk cId="1499918570" sldId="257"/>
            <ac:spMk id="3" creationId="{0228937D-0D81-2DA1-1C55-FD99B23FE1AE}"/>
          </ac:spMkLst>
        </pc:spChg>
        <pc:picChg chg="del">
          <ac:chgData name="Leonie Smith" userId="fed1330f33f5650e" providerId="LiveId" clId="{7B49A90A-27AC-4D60-9CDE-AC935CECE834}" dt="2023-01-17T04:39:04.890" v="25"/>
          <ac:picMkLst>
            <pc:docMk/>
            <pc:sldMk cId="1499918570" sldId="257"/>
            <ac:picMk id="8" creationId="{5D48CD22-67FF-63FB-48F0-060B5C91BDBD}"/>
          </ac:picMkLst>
        </pc:picChg>
      </pc:sldChg>
      <pc:sldChg chg="addSp delSp modSp mod modTransition">
        <pc:chgData name="Leonie Smith" userId="fed1330f33f5650e" providerId="LiveId" clId="{7B49A90A-27AC-4D60-9CDE-AC935CECE834}" dt="2023-01-17T04:39:04.890" v="25"/>
        <pc:sldMkLst>
          <pc:docMk/>
          <pc:sldMk cId="3788111665" sldId="258"/>
        </pc:sldMkLst>
        <pc:spChg chg="del">
          <ac:chgData name="Leonie Smith" userId="fed1330f33f5650e" providerId="LiveId" clId="{7B49A90A-27AC-4D60-9CDE-AC935CECE834}" dt="2023-01-17T04:36:52.809" v="1" actId="21"/>
          <ac:spMkLst>
            <pc:docMk/>
            <pc:sldMk cId="3788111665" sldId="258"/>
            <ac:spMk id="2" creationId="{D518A54A-7F3F-0BC0-FA29-634270049117}"/>
          </ac:spMkLst>
        </pc:spChg>
        <pc:spChg chg="add mod">
          <ac:chgData name="Leonie Smith" userId="fed1330f33f5650e" providerId="LiveId" clId="{7B49A90A-27AC-4D60-9CDE-AC935CECE834}" dt="2023-01-17T04:37:44.820" v="11"/>
          <ac:spMkLst>
            <pc:docMk/>
            <pc:sldMk cId="3788111665" sldId="258"/>
            <ac:spMk id="4" creationId="{BF7D5335-B5E0-8681-FE1A-ABB2CC1E10B9}"/>
          </ac:spMkLst>
        </pc:spChg>
      </pc:sldChg>
      <pc:sldChg chg="addSp delSp modSp mod modTransition modAnim">
        <pc:chgData name="Leonie Smith" userId="fed1330f33f5650e" providerId="LiveId" clId="{7B49A90A-27AC-4D60-9CDE-AC935CECE834}" dt="2023-01-17T04:49:23.682" v="40"/>
        <pc:sldMkLst>
          <pc:docMk/>
          <pc:sldMk cId="454763615" sldId="259"/>
        </pc:sldMkLst>
        <pc:spChg chg="add mod">
          <ac:chgData name="Leonie Smith" userId="fed1330f33f5650e" providerId="LiveId" clId="{7B49A90A-27AC-4D60-9CDE-AC935CECE834}" dt="2023-01-17T04:49:23.682" v="40"/>
          <ac:spMkLst>
            <pc:docMk/>
            <pc:sldMk cId="454763615" sldId="259"/>
            <ac:spMk id="2" creationId="{D35745F9-E454-CAE7-F741-06A469D71E39}"/>
          </ac:spMkLst>
        </pc:spChg>
        <pc:spChg chg="del">
          <ac:chgData name="Leonie Smith" userId="fed1330f33f5650e" providerId="LiveId" clId="{7B49A90A-27AC-4D60-9CDE-AC935CECE834}" dt="2023-01-17T04:39:11.516" v="26" actId="21"/>
          <ac:spMkLst>
            <pc:docMk/>
            <pc:sldMk cId="454763615" sldId="259"/>
            <ac:spMk id="3" creationId="{A58184BD-88F1-BA02-40C1-D8403D0EEC0D}"/>
          </ac:spMkLst>
        </pc:spChg>
        <pc:spChg chg="mod">
          <ac:chgData name="Leonie Smith" userId="fed1330f33f5650e" providerId="LiveId" clId="{7B49A90A-27AC-4D60-9CDE-AC935CECE834}" dt="2023-01-17T04:36:57.659" v="2" actId="6549"/>
          <ac:spMkLst>
            <pc:docMk/>
            <pc:sldMk cId="454763615" sldId="259"/>
            <ac:spMk id="4" creationId="{EE2AC625-9141-A801-F431-DD5F79396320}"/>
          </ac:spMkLst>
        </pc:spChg>
        <pc:picChg chg="del">
          <ac:chgData name="Leonie Smith" userId="fed1330f33f5650e" providerId="LiveId" clId="{7B49A90A-27AC-4D60-9CDE-AC935CECE834}" dt="2023-01-17T04:39:04.890" v="25"/>
          <ac:picMkLst>
            <pc:docMk/>
            <pc:sldMk cId="454763615" sldId="259"/>
            <ac:picMk id="23" creationId="{AE5D974E-F8C4-7D95-F988-6931F6AB63A8}"/>
          </ac:picMkLst>
        </pc:picChg>
      </pc:sldChg>
      <pc:sldChg chg="addSp delSp modSp mod modTransition modAnim">
        <pc:chgData name="Leonie Smith" userId="fed1330f33f5650e" providerId="LiveId" clId="{7B49A90A-27AC-4D60-9CDE-AC935CECE834}" dt="2023-01-17T04:49:25.471" v="41"/>
        <pc:sldMkLst>
          <pc:docMk/>
          <pc:sldMk cId="2346136586" sldId="260"/>
        </pc:sldMkLst>
        <pc:spChg chg="add mod">
          <ac:chgData name="Leonie Smith" userId="fed1330f33f5650e" providerId="LiveId" clId="{7B49A90A-27AC-4D60-9CDE-AC935CECE834}" dt="2023-01-17T04:49:25.471" v="41"/>
          <ac:spMkLst>
            <pc:docMk/>
            <pc:sldMk cId="2346136586" sldId="260"/>
            <ac:spMk id="2" creationId="{796098E4-33C2-EB54-4A32-7A164DB2B746}"/>
          </ac:spMkLst>
        </pc:spChg>
        <pc:spChg chg="del">
          <ac:chgData name="Leonie Smith" userId="fed1330f33f5650e" providerId="LiveId" clId="{7B49A90A-27AC-4D60-9CDE-AC935CECE834}" dt="2023-01-17T04:39:14.961" v="27" actId="21"/>
          <ac:spMkLst>
            <pc:docMk/>
            <pc:sldMk cId="2346136586" sldId="260"/>
            <ac:spMk id="3" creationId="{A58184BD-88F1-BA02-40C1-D8403D0EEC0D}"/>
          </ac:spMkLst>
        </pc:spChg>
        <pc:picChg chg="del">
          <ac:chgData name="Leonie Smith" userId="fed1330f33f5650e" providerId="LiveId" clId="{7B49A90A-27AC-4D60-9CDE-AC935CECE834}" dt="2023-01-17T04:39:04.890" v="25"/>
          <ac:picMkLst>
            <pc:docMk/>
            <pc:sldMk cId="2346136586" sldId="260"/>
            <ac:picMk id="13" creationId="{A52DD81F-F972-4383-C38B-43D67301E4AF}"/>
          </ac:picMkLst>
        </pc:picChg>
      </pc:sldChg>
      <pc:sldChg chg="addSp delSp modSp mod modTransition modAnim">
        <pc:chgData name="Leonie Smith" userId="fed1330f33f5650e" providerId="LiveId" clId="{7B49A90A-27AC-4D60-9CDE-AC935CECE834}" dt="2023-01-17T04:49:27.533" v="42"/>
        <pc:sldMkLst>
          <pc:docMk/>
          <pc:sldMk cId="4037329247" sldId="261"/>
        </pc:sldMkLst>
        <pc:spChg chg="add mod">
          <ac:chgData name="Leonie Smith" userId="fed1330f33f5650e" providerId="LiveId" clId="{7B49A90A-27AC-4D60-9CDE-AC935CECE834}" dt="2023-01-17T04:49:27.533" v="42"/>
          <ac:spMkLst>
            <pc:docMk/>
            <pc:sldMk cId="4037329247" sldId="261"/>
            <ac:spMk id="2" creationId="{87C9F555-DF0C-B351-58E4-557B5907D81E}"/>
          </ac:spMkLst>
        </pc:spChg>
        <pc:spChg chg="del">
          <ac:chgData name="Leonie Smith" userId="fed1330f33f5650e" providerId="LiveId" clId="{7B49A90A-27AC-4D60-9CDE-AC935CECE834}" dt="2023-01-17T04:39:17.962" v="28" actId="21"/>
          <ac:spMkLst>
            <pc:docMk/>
            <pc:sldMk cId="4037329247" sldId="261"/>
            <ac:spMk id="3" creationId="{A58184BD-88F1-BA02-40C1-D8403D0EEC0D}"/>
          </ac:spMkLst>
        </pc:spChg>
        <pc:picChg chg="del">
          <ac:chgData name="Leonie Smith" userId="fed1330f33f5650e" providerId="LiveId" clId="{7B49A90A-27AC-4D60-9CDE-AC935CECE834}" dt="2023-01-17T04:39:04.890" v="25"/>
          <ac:picMkLst>
            <pc:docMk/>
            <pc:sldMk cId="4037329247" sldId="261"/>
            <ac:picMk id="30" creationId="{9781F0D4-465D-0486-1984-F7B4A934C74A}"/>
          </ac:picMkLst>
        </pc:picChg>
      </pc:sldChg>
      <pc:sldChg chg="addSp delSp modSp mod modTransition modAnim">
        <pc:chgData name="Leonie Smith" userId="fed1330f33f5650e" providerId="LiveId" clId="{7B49A90A-27AC-4D60-9CDE-AC935CECE834}" dt="2023-01-17T04:49:29.708" v="43"/>
        <pc:sldMkLst>
          <pc:docMk/>
          <pc:sldMk cId="1909638311" sldId="262"/>
        </pc:sldMkLst>
        <pc:spChg chg="add mod">
          <ac:chgData name="Leonie Smith" userId="fed1330f33f5650e" providerId="LiveId" clId="{7B49A90A-27AC-4D60-9CDE-AC935CECE834}" dt="2023-01-17T04:49:29.708" v="43"/>
          <ac:spMkLst>
            <pc:docMk/>
            <pc:sldMk cId="1909638311" sldId="262"/>
            <ac:spMk id="2" creationId="{F6F24409-AF1E-9772-792D-858EE977B4AF}"/>
          </ac:spMkLst>
        </pc:spChg>
        <pc:spChg chg="del">
          <ac:chgData name="Leonie Smith" userId="fed1330f33f5650e" providerId="LiveId" clId="{7B49A90A-27AC-4D60-9CDE-AC935CECE834}" dt="2023-01-17T04:39:20.526" v="29" actId="21"/>
          <ac:spMkLst>
            <pc:docMk/>
            <pc:sldMk cId="1909638311" sldId="262"/>
            <ac:spMk id="3" creationId="{A58184BD-88F1-BA02-40C1-D8403D0EEC0D}"/>
          </ac:spMkLst>
        </pc:spChg>
        <pc:picChg chg="del">
          <ac:chgData name="Leonie Smith" userId="fed1330f33f5650e" providerId="LiveId" clId="{7B49A90A-27AC-4D60-9CDE-AC935CECE834}" dt="2023-01-17T04:39:04.890" v="25"/>
          <ac:picMkLst>
            <pc:docMk/>
            <pc:sldMk cId="1909638311" sldId="262"/>
            <ac:picMk id="12" creationId="{7F3BB09A-8022-C466-2B8E-D6218DC7369F}"/>
          </ac:picMkLst>
        </pc:picChg>
      </pc:sldChg>
      <pc:sldChg chg="addSp delSp modSp mod modTransition modAnim">
        <pc:chgData name="Leonie Smith" userId="fed1330f33f5650e" providerId="LiveId" clId="{7B49A90A-27AC-4D60-9CDE-AC935CECE834}" dt="2023-01-17T04:49:32.552" v="44"/>
        <pc:sldMkLst>
          <pc:docMk/>
          <pc:sldMk cId="641208035" sldId="263"/>
        </pc:sldMkLst>
        <pc:spChg chg="add mod">
          <ac:chgData name="Leonie Smith" userId="fed1330f33f5650e" providerId="LiveId" clId="{7B49A90A-27AC-4D60-9CDE-AC935CECE834}" dt="2023-01-17T04:49:32.552" v="44"/>
          <ac:spMkLst>
            <pc:docMk/>
            <pc:sldMk cId="641208035" sldId="263"/>
            <ac:spMk id="2" creationId="{27984F89-4CE9-493E-B61F-1A5779897274}"/>
          </ac:spMkLst>
        </pc:spChg>
        <pc:spChg chg="del">
          <ac:chgData name="Leonie Smith" userId="fed1330f33f5650e" providerId="LiveId" clId="{7B49A90A-27AC-4D60-9CDE-AC935CECE834}" dt="2023-01-17T04:39:23.605" v="30" actId="21"/>
          <ac:spMkLst>
            <pc:docMk/>
            <pc:sldMk cId="641208035" sldId="263"/>
            <ac:spMk id="3" creationId="{A58184BD-88F1-BA02-40C1-D8403D0EEC0D}"/>
          </ac:spMkLst>
        </pc:spChg>
        <pc:picChg chg="del">
          <ac:chgData name="Leonie Smith" userId="fed1330f33f5650e" providerId="LiveId" clId="{7B49A90A-27AC-4D60-9CDE-AC935CECE834}" dt="2023-01-17T04:39:04.890" v="25"/>
          <ac:picMkLst>
            <pc:docMk/>
            <pc:sldMk cId="641208035" sldId="263"/>
            <ac:picMk id="11" creationId="{FA364405-BEA0-2641-526C-4FF3DC28AA47}"/>
          </ac:picMkLst>
        </pc:picChg>
      </pc:sldChg>
      <pc:sldChg chg="addSp delSp modSp mod modTransition modAnim">
        <pc:chgData name="Leonie Smith" userId="fed1330f33f5650e" providerId="LiveId" clId="{7B49A90A-27AC-4D60-9CDE-AC935CECE834}" dt="2023-01-17T04:49:34.520" v="45"/>
        <pc:sldMkLst>
          <pc:docMk/>
          <pc:sldMk cId="4044745628" sldId="264"/>
        </pc:sldMkLst>
        <pc:spChg chg="add mod">
          <ac:chgData name="Leonie Smith" userId="fed1330f33f5650e" providerId="LiveId" clId="{7B49A90A-27AC-4D60-9CDE-AC935CECE834}" dt="2023-01-17T04:49:34.520" v="45"/>
          <ac:spMkLst>
            <pc:docMk/>
            <pc:sldMk cId="4044745628" sldId="264"/>
            <ac:spMk id="2" creationId="{5654F25D-6DE9-A300-13A2-CC8EAA99FFB0}"/>
          </ac:spMkLst>
        </pc:spChg>
        <pc:spChg chg="del">
          <ac:chgData name="Leonie Smith" userId="fed1330f33f5650e" providerId="LiveId" clId="{7B49A90A-27AC-4D60-9CDE-AC935CECE834}" dt="2023-01-17T04:39:30.268" v="31" actId="21"/>
          <ac:spMkLst>
            <pc:docMk/>
            <pc:sldMk cId="4044745628" sldId="264"/>
            <ac:spMk id="3" creationId="{A58184BD-88F1-BA02-40C1-D8403D0EEC0D}"/>
          </ac:spMkLst>
        </pc:spChg>
        <pc:picChg chg="del">
          <ac:chgData name="Leonie Smith" userId="fed1330f33f5650e" providerId="LiveId" clId="{7B49A90A-27AC-4D60-9CDE-AC935CECE834}" dt="2023-01-17T04:39:04.890" v="25"/>
          <ac:picMkLst>
            <pc:docMk/>
            <pc:sldMk cId="4044745628" sldId="264"/>
            <ac:picMk id="29" creationId="{F493C609-7926-F293-D9F2-89FBC414F5D6}"/>
          </ac:picMkLst>
        </pc:picChg>
      </pc:sldChg>
      <pc:sldChg chg="addSp delSp modSp mod modTransition modAnim">
        <pc:chgData name="Leonie Smith" userId="fed1330f33f5650e" providerId="LiveId" clId="{7B49A90A-27AC-4D60-9CDE-AC935CECE834}" dt="2023-01-17T04:49:36.330" v="46"/>
        <pc:sldMkLst>
          <pc:docMk/>
          <pc:sldMk cId="978260341" sldId="265"/>
        </pc:sldMkLst>
        <pc:spChg chg="add mod">
          <ac:chgData name="Leonie Smith" userId="fed1330f33f5650e" providerId="LiveId" clId="{7B49A90A-27AC-4D60-9CDE-AC935CECE834}" dt="2023-01-17T04:49:36.330" v="46"/>
          <ac:spMkLst>
            <pc:docMk/>
            <pc:sldMk cId="978260341" sldId="265"/>
            <ac:spMk id="2" creationId="{BE962280-0A6E-B558-5289-673FE7110CB0}"/>
          </ac:spMkLst>
        </pc:spChg>
        <pc:spChg chg="del">
          <ac:chgData name="Leonie Smith" userId="fed1330f33f5650e" providerId="LiveId" clId="{7B49A90A-27AC-4D60-9CDE-AC935CECE834}" dt="2023-01-17T04:39:34.693" v="32" actId="21"/>
          <ac:spMkLst>
            <pc:docMk/>
            <pc:sldMk cId="978260341" sldId="265"/>
            <ac:spMk id="3" creationId="{A58184BD-88F1-BA02-40C1-D8403D0EEC0D}"/>
          </ac:spMkLst>
        </pc:spChg>
        <pc:picChg chg="del">
          <ac:chgData name="Leonie Smith" userId="fed1330f33f5650e" providerId="LiveId" clId="{7B49A90A-27AC-4D60-9CDE-AC935CECE834}" dt="2023-01-17T04:39:04.890" v="25"/>
          <ac:picMkLst>
            <pc:docMk/>
            <pc:sldMk cId="978260341" sldId="265"/>
            <ac:picMk id="15" creationId="{8AD093D7-2BC4-A316-565B-F057B0F44BC8}"/>
          </ac:picMkLst>
        </pc:picChg>
      </pc:sldChg>
      <pc:sldChg chg="addSp delSp modSp mod modTransition modAnim">
        <pc:chgData name="Leonie Smith" userId="fed1330f33f5650e" providerId="LiveId" clId="{7B49A90A-27AC-4D60-9CDE-AC935CECE834}" dt="2023-01-17T04:49:38.419" v="47"/>
        <pc:sldMkLst>
          <pc:docMk/>
          <pc:sldMk cId="3575870363" sldId="266"/>
        </pc:sldMkLst>
        <pc:spChg chg="add mod">
          <ac:chgData name="Leonie Smith" userId="fed1330f33f5650e" providerId="LiveId" clId="{7B49A90A-27AC-4D60-9CDE-AC935CECE834}" dt="2023-01-17T04:49:38.419" v="47"/>
          <ac:spMkLst>
            <pc:docMk/>
            <pc:sldMk cId="3575870363" sldId="266"/>
            <ac:spMk id="2" creationId="{401560A4-CB28-036A-9595-7817FD26F10B}"/>
          </ac:spMkLst>
        </pc:spChg>
        <pc:spChg chg="del">
          <ac:chgData name="Leonie Smith" userId="fed1330f33f5650e" providerId="LiveId" clId="{7B49A90A-27AC-4D60-9CDE-AC935CECE834}" dt="2023-01-17T04:39:37.558" v="33" actId="21"/>
          <ac:spMkLst>
            <pc:docMk/>
            <pc:sldMk cId="3575870363" sldId="266"/>
            <ac:spMk id="3" creationId="{A58184BD-88F1-BA02-40C1-D8403D0EEC0D}"/>
          </ac:spMkLst>
        </pc:spChg>
        <pc:picChg chg="del">
          <ac:chgData name="Leonie Smith" userId="fed1330f33f5650e" providerId="LiveId" clId="{7B49A90A-27AC-4D60-9CDE-AC935CECE834}" dt="2023-01-17T04:39:04.890" v="25"/>
          <ac:picMkLst>
            <pc:docMk/>
            <pc:sldMk cId="3575870363" sldId="266"/>
            <ac:picMk id="22" creationId="{37744EF0-7005-337D-6EF2-04872E31F782}"/>
          </ac:picMkLst>
        </pc:picChg>
      </pc:sldChg>
      <pc:sldChg chg="addSp delSp modSp mod modTransition modAnim">
        <pc:chgData name="Leonie Smith" userId="fed1330f33f5650e" providerId="LiveId" clId="{7B49A90A-27AC-4D60-9CDE-AC935CECE834}" dt="2023-01-17T04:49:40.226" v="48"/>
        <pc:sldMkLst>
          <pc:docMk/>
          <pc:sldMk cId="4017137865" sldId="267"/>
        </pc:sldMkLst>
        <pc:spChg chg="add mod">
          <ac:chgData name="Leonie Smith" userId="fed1330f33f5650e" providerId="LiveId" clId="{7B49A90A-27AC-4D60-9CDE-AC935CECE834}" dt="2023-01-17T04:49:40.226" v="48"/>
          <ac:spMkLst>
            <pc:docMk/>
            <pc:sldMk cId="4017137865" sldId="267"/>
            <ac:spMk id="2" creationId="{2D49D704-493B-8EF2-C35D-65BDB4A5E91A}"/>
          </ac:spMkLst>
        </pc:spChg>
        <pc:spChg chg="del">
          <ac:chgData name="Leonie Smith" userId="fed1330f33f5650e" providerId="LiveId" clId="{7B49A90A-27AC-4D60-9CDE-AC935CECE834}" dt="2023-01-17T04:39:40.297" v="34" actId="21"/>
          <ac:spMkLst>
            <pc:docMk/>
            <pc:sldMk cId="4017137865" sldId="267"/>
            <ac:spMk id="3" creationId="{A58184BD-88F1-BA02-40C1-D8403D0EEC0D}"/>
          </ac:spMkLst>
        </pc:spChg>
        <pc:picChg chg="del">
          <ac:chgData name="Leonie Smith" userId="fed1330f33f5650e" providerId="LiveId" clId="{7B49A90A-27AC-4D60-9CDE-AC935CECE834}" dt="2023-01-17T04:39:04.890" v="25"/>
          <ac:picMkLst>
            <pc:docMk/>
            <pc:sldMk cId="4017137865" sldId="267"/>
            <ac:picMk id="26" creationId="{123EDFAC-6C78-1CD7-AC50-FBD44A80E18D}"/>
          </ac:picMkLst>
        </pc:picChg>
      </pc:sldChg>
      <pc:sldChg chg="addSp delSp modSp mod modTransition modAnim">
        <pc:chgData name="Leonie Smith" userId="fed1330f33f5650e" providerId="LiveId" clId="{7B49A90A-27AC-4D60-9CDE-AC935CECE834}" dt="2023-01-17T04:49:41.992" v="49"/>
        <pc:sldMkLst>
          <pc:docMk/>
          <pc:sldMk cId="3137811553" sldId="268"/>
        </pc:sldMkLst>
        <pc:spChg chg="add mod">
          <ac:chgData name="Leonie Smith" userId="fed1330f33f5650e" providerId="LiveId" clId="{7B49A90A-27AC-4D60-9CDE-AC935CECE834}" dt="2023-01-17T04:49:41.992" v="49"/>
          <ac:spMkLst>
            <pc:docMk/>
            <pc:sldMk cId="3137811553" sldId="268"/>
            <ac:spMk id="2" creationId="{6D55FA92-C34E-3DFD-49DC-96CA6698DBE7}"/>
          </ac:spMkLst>
        </pc:spChg>
        <pc:spChg chg="del">
          <ac:chgData name="Leonie Smith" userId="fed1330f33f5650e" providerId="LiveId" clId="{7B49A90A-27AC-4D60-9CDE-AC935CECE834}" dt="2023-01-17T04:39:43.299" v="35" actId="21"/>
          <ac:spMkLst>
            <pc:docMk/>
            <pc:sldMk cId="3137811553" sldId="268"/>
            <ac:spMk id="3" creationId="{A58184BD-88F1-BA02-40C1-D8403D0EEC0D}"/>
          </ac:spMkLst>
        </pc:spChg>
        <pc:picChg chg="del">
          <ac:chgData name="Leonie Smith" userId="fed1330f33f5650e" providerId="LiveId" clId="{7B49A90A-27AC-4D60-9CDE-AC935CECE834}" dt="2023-01-17T04:39:04.890" v="25"/>
          <ac:picMkLst>
            <pc:docMk/>
            <pc:sldMk cId="3137811553" sldId="268"/>
            <ac:picMk id="21" creationId="{6047889B-2E8E-1AEA-F5A7-AAE19A0D53F0}"/>
          </ac:picMkLst>
        </pc:picChg>
      </pc:sldChg>
      <pc:sldChg chg="addSp delSp modSp mod modTransition modAnim">
        <pc:chgData name="Leonie Smith" userId="fed1330f33f5650e" providerId="LiveId" clId="{7B49A90A-27AC-4D60-9CDE-AC935CECE834}" dt="2023-01-17T04:49:43.734" v="50"/>
        <pc:sldMkLst>
          <pc:docMk/>
          <pc:sldMk cId="100491716" sldId="269"/>
        </pc:sldMkLst>
        <pc:spChg chg="add mod">
          <ac:chgData name="Leonie Smith" userId="fed1330f33f5650e" providerId="LiveId" clId="{7B49A90A-27AC-4D60-9CDE-AC935CECE834}" dt="2023-01-17T04:49:43.734" v="50"/>
          <ac:spMkLst>
            <pc:docMk/>
            <pc:sldMk cId="100491716" sldId="269"/>
            <ac:spMk id="2" creationId="{9A3D73F3-86A3-7015-4FCB-51076D1E25E1}"/>
          </ac:spMkLst>
        </pc:spChg>
        <pc:spChg chg="del">
          <ac:chgData name="Leonie Smith" userId="fed1330f33f5650e" providerId="LiveId" clId="{7B49A90A-27AC-4D60-9CDE-AC935CECE834}" dt="2023-01-17T04:39:46.069" v="36" actId="21"/>
          <ac:spMkLst>
            <pc:docMk/>
            <pc:sldMk cId="100491716" sldId="269"/>
            <ac:spMk id="3" creationId="{A58184BD-88F1-BA02-40C1-D8403D0EEC0D}"/>
          </ac:spMkLst>
        </pc:spChg>
        <pc:picChg chg="del">
          <ac:chgData name="Leonie Smith" userId="fed1330f33f5650e" providerId="LiveId" clId="{7B49A90A-27AC-4D60-9CDE-AC935CECE834}" dt="2023-01-17T04:39:04.890" v="25"/>
          <ac:picMkLst>
            <pc:docMk/>
            <pc:sldMk cId="100491716" sldId="269"/>
            <ac:picMk id="10" creationId="{525EBFDB-9999-535A-A255-EC5423BEFEC6}"/>
          </ac:picMkLst>
        </pc:picChg>
      </pc:sldChg>
      <pc:sldChg chg="modSp mod modTransition">
        <pc:chgData name="Leonie Smith" userId="fed1330f33f5650e" providerId="LiveId" clId="{7B49A90A-27AC-4D60-9CDE-AC935CECE834}" dt="2023-01-17T04:39:04.890" v="25"/>
        <pc:sldMkLst>
          <pc:docMk/>
          <pc:sldMk cId="4120481681" sldId="270"/>
        </pc:sldMkLst>
        <pc:spChg chg="mod">
          <ac:chgData name="Leonie Smith" userId="fed1330f33f5650e" providerId="LiveId" clId="{7B49A90A-27AC-4D60-9CDE-AC935CECE834}" dt="2023-01-17T04:37:39.312" v="10" actId="1076"/>
          <ac:spMkLst>
            <pc:docMk/>
            <pc:sldMk cId="4120481681" sldId="270"/>
            <ac:spMk id="3" creationId="{09EC7193-B20C-3460-8CEA-1727BDE4C61A}"/>
          </ac:spMkLst>
        </pc:spChg>
      </pc:sldChg>
      <pc:sldChg chg="modSp mod modTransition">
        <pc:chgData name="Leonie Smith" userId="fed1330f33f5650e" providerId="LiveId" clId="{7B49A90A-27AC-4D60-9CDE-AC935CECE834}" dt="2023-01-17T04:39:04.890" v="25"/>
        <pc:sldMkLst>
          <pc:docMk/>
          <pc:sldMk cId="939110669" sldId="271"/>
        </pc:sldMkLst>
        <pc:spChg chg="mod">
          <ac:chgData name="Leonie Smith" userId="fed1330f33f5650e" providerId="LiveId" clId="{7B49A90A-27AC-4D60-9CDE-AC935CECE834}" dt="2023-01-17T04:37:59.611" v="12"/>
          <ac:spMkLst>
            <pc:docMk/>
            <pc:sldMk cId="939110669" sldId="271"/>
            <ac:spMk id="2" creationId="{F7FDA9B6-5A0A-8445-374F-752EFFFF7E75}"/>
          </ac:spMkLst>
        </pc:spChg>
      </pc:sldChg>
      <pc:sldChg chg="modSp mod modTransition">
        <pc:chgData name="Leonie Smith" userId="fed1330f33f5650e" providerId="LiveId" clId="{7B49A90A-27AC-4D60-9CDE-AC935CECE834}" dt="2023-01-17T04:39:04.890" v="25"/>
        <pc:sldMkLst>
          <pc:docMk/>
          <pc:sldMk cId="4024569785" sldId="272"/>
        </pc:sldMkLst>
        <pc:spChg chg="mod">
          <ac:chgData name="Leonie Smith" userId="fed1330f33f5650e" providerId="LiveId" clId="{7B49A90A-27AC-4D60-9CDE-AC935CECE834}" dt="2023-01-17T04:38:04.251" v="13"/>
          <ac:spMkLst>
            <pc:docMk/>
            <pc:sldMk cId="4024569785" sldId="272"/>
            <ac:spMk id="2" creationId="{3495D1F7-DF55-2514-F630-F0AEF40BF6B9}"/>
          </ac:spMkLst>
        </pc:spChg>
      </pc:sldChg>
      <pc:sldChg chg="modSp mod modTransition">
        <pc:chgData name="Leonie Smith" userId="fed1330f33f5650e" providerId="LiveId" clId="{7B49A90A-27AC-4D60-9CDE-AC935CECE834}" dt="2023-01-17T04:39:04.890" v="25"/>
        <pc:sldMkLst>
          <pc:docMk/>
          <pc:sldMk cId="487179600" sldId="273"/>
        </pc:sldMkLst>
        <pc:spChg chg="mod">
          <ac:chgData name="Leonie Smith" userId="fed1330f33f5650e" providerId="LiveId" clId="{7B49A90A-27AC-4D60-9CDE-AC935CECE834}" dt="2023-01-17T04:38:08.154" v="14"/>
          <ac:spMkLst>
            <pc:docMk/>
            <pc:sldMk cId="487179600" sldId="273"/>
            <ac:spMk id="2" creationId="{93C21E2A-26FF-08C9-FFC0-14ED9D96862F}"/>
          </ac:spMkLst>
        </pc:spChg>
      </pc:sldChg>
      <pc:sldChg chg="modSp mod modTransition">
        <pc:chgData name="Leonie Smith" userId="fed1330f33f5650e" providerId="LiveId" clId="{7B49A90A-27AC-4D60-9CDE-AC935CECE834}" dt="2023-01-17T04:39:04.890" v="25"/>
        <pc:sldMkLst>
          <pc:docMk/>
          <pc:sldMk cId="2168401200" sldId="274"/>
        </pc:sldMkLst>
        <pc:spChg chg="mod">
          <ac:chgData name="Leonie Smith" userId="fed1330f33f5650e" providerId="LiveId" clId="{7B49A90A-27AC-4D60-9CDE-AC935CECE834}" dt="2023-01-17T04:38:12.210" v="15"/>
          <ac:spMkLst>
            <pc:docMk/>
            <pc:sldMk cId="2168401200" sldId="274"/>
            <ac:spMk id="3" creationId="{05E9C521-FBD0-0B84-4336-84F08F4CACC9}"/>
          </ac:spMkLst>
        </pc:spChg>
      </pc:sldChg>
      <pc:sldChg chg="modSp mod modTransition">
        <pc:chgData name="Leonie Smith" userId="fed1330f33f5650e" providerId="LiveId" clId="{7B49A90A-27AC-4D60-9CDE-AC935CECE834}" dt="2023-01-17T04:39:04.890" v="25"/>
        <pc:sldMkLst>
          <pc:docMk/>
          <pc:sldMk cId="2996969115" sldId="275"/>
        </pc:sldMkLst>
        <pc:spChg chg="mod">
          <ac:chgData name="Leonie Smith" userId="fed1330f33f5650e" providerId="LiveId" clId="{7B49A90A-27AC-4D60-9CDE-AC935CECE834}" dt="2023-01-17T04:38:16.447" v="16"/>
          <ac:spMkLst>
            <pc:docMk/>
            <pc:sldMk cId="2996969115" sldId="275"/>
            <ac:spMk id="3" creationId="{26070D0F-9FCA-6702-B067-17BF88B1D3A0}"/>
          </ac:spMkLst>
        </pc:spChg>
      </pc:sldChg>
      <pc:sldChg chg="modSp mod modTransition">
        <pc:chgData name="Leonie Smith" userId="fed1330f33f5650e" providerId="LiveId" clId="{7B49A90A-27AC-4D60-9CDE-AC935CECE834}" dt="2023-01-17T04:39:04.890" v="25"/>
        <pc:sldMkLst>
          <pc:docMk/>
          <pc:sldMk cId="2390376940" sldId="276"/>
        </pc:sldMkLst>
        <pc:spChg chg="mod">
          <ac:chgData name="Leonie Smith" userId="fed1330f33f5650e" providerId="LiveId" clId="{7B49A90A-27AC-4D60-9CDE-AC935CECE834}" dt="2023-01-17T04:38:21.613" v="17"/>
          <ac:spMkLst>
            <pc:docMk/>
            <pc:sldMk cId="2390376940" sldId="276"/>
            <ac:spMk id="2" creationId="{1AE4AC89-0946-4BED-445A-AD0516ED2138}"/>
          </ac:spMkLst>
        </pc:spChg>
      </pc:sldChg>
      <pc:sldChg chg="modSp mod modTransition">
        <pc:chgData name="Leonie Smith" userId="fed1330f33f5650e" providerId="LiveId" clId="{7B49A90A-27AC-4D60-9CDE-AC935CECE834}" dt="2023-01-17T04:39:04.890" v="25"/>
        <pc:sldMkLst>
          <pc:docMk/>
          <pc:sldMk cId="4265919077" sldId="277"/>
        </pc:sldMkLst>
        <pc:spChg chg="mod">
          <ac:chgData name="Leonie Smith" userId="fed1330f33f5650e" providerId="LiveId" clId="{7B49A90A-27AC-4D60-9CDE-AC935CECE834}" dt="2023-01-17T04:38:26.605" v="18"/>
          <ac:spMkLst>
            <pc:docMk/>
            <pc:sldMk cId="4265919077" sldId="277"/>
            <ac:spMk id="2" creationId="{2E01C65C-EE02-D50B-C0B1-014A1BF8D935}"/>
          </ac:spMkLst>
        </pc:spChg>
      </pc:sldChg>
      <pc:sldChg chg="modSp mod modTransition">
        <pc:chgData name="Leonie Smith" userId="fed1330f33f5650e" providerId="LiveId" clId="{7B49A90A-27AC-4D60-9CDE-AC935CECE834}" dt="2023-01-17T04:39:04.890" v="25"/>
        <pc:sldMkLst>
          <pc:docMk/>
          <pc:sldMk cId="210266664" sldId="278"/>
        </pc:sldMkLst>
        <pc:spChg chg="mod">
          <ac:chgData name="Leonie Smith" userId="fed1330f33f5650e" providerId="LiveId" clId="{7B49A90A-27AC-4D60-9CDE-AC935CECE834}" dt="2023-01-17T04:38:30.757" v="19"/>
          <ac:spMkLst>
            <pc:docMk/>
            <pc:sldMk cId="210266664" sldId="278"/>
            <ac:spMk id="2" creationId="{198421D6-7AF7-6D8B-639D-6539296430B1}"/>
          </ac:spMkLst>
        </pc:spChg>
      </pc:sldChg>
      <pc:sldChg chg="modSp mod modTransition">
        <pc:chgData name="Leonie Smith" userId="fed1330f33f5650e" providerId="LiveId" clId="{7B49A90A-27AC-4D60-9CDE-AC935CECE834}" dt="2023-01-17T04:39:04.890" v="25"/>
        <pc:sldMkLst>
          <pc:docMk/>
          <pc:sldMk cId="888433145" sldId="279"/>
        </pc:sldMkLst>
        <pc:spChg chg="mod">
          <ac:chgData name="Leonie Smith" userId="fed1330f33f5650e" providerId="LiveId" clId="{7B49A90A-27AC-4D60-9CDE-AC935CECE834}" dt="2023-01-17T04:38:46.065" v="22"/>
          <ac:spMkLst>
            <pc:docMk/>
            <pc:sldMk cId="888433145" sldId="279"/>
            <ac:spMk id="2" creationId="{AAE775EB-DAF0-B109-E887-E2E6A23F7276}"/>
          </ac:spMkLst>
        </pc:spChg>
      </pc:sldChg>
      <pc:sldChg chg="modSp mod modTransition">
        <pc:chgData name="Leonie Smith" userId="fed1330f33f5650e" providerId="LiveId" clId="{7B49A90A-27AC-4D60-9CDE-AC935CECE834}" dt="2023-01-17T04:39:04.890" v="25"/>
        <pc:sldMkLst>
          <pc:docMk/>
          <pc:sldMk cId="791300187" sldId="280"/>
        </pc:sldMkLst>
        <pc:spChg chg="mod">
          <ac:chgData name="Leonie Smith" userId="fed1330f33f5650e" providerId="LiveId" clId="{7B49A90A-27AC-4D60-9CDE-AC935CECE834}" dt="2023-01-17T04:38:35.897" v="20"/>
          <ac:spMkLst>
            <pc:docMk/>
            <pc:sldMk cId="791300187" sldId="280"/>
            <ac:spMk id="2" creationId="{DA7D4708-48E3-EDB3-42DF-2C4BF1B2E541}"/>
          </ac:spMkLst>
        </pc:spChg>
      </pc:sldChg>
      <pc:sldChg chg="addSp delSp modSp mod modTransition modAnim">
        <pc:chgData name="Leonie Smith" userId="fed1330f33f5650e" providerId="LiveId" clId="{7B49A90A-27AC-4D60-9CDE-AC935CECE834}" dt="2023-01-17T04:49:47.557" v="52"/>
        <pc:sldMkLst>
          <pc:docMk/>
          <pc:sldMk cId="3166251957" sldId="283"/>
        </pc:sldMkLst>
        <pc:spChg chg="add mod">
          <ac:chgData name="Leonie Smith" userId="fed1330f33f5650e" providerId="LiveId" clId="{7B49A90A-27AC-4D60-9CDE-AC935CECE834}" dt="2023-01-17T04:49:47.557" v="52"/>
          <ac:spMkLst>
            <pc:docMk/>
            <pc:sldMk cId="3166251957" sldId="283"/>
            <ac:spMk id="2" creationId="{EA0F058F-8067-519D-02E0-7B1638909918}"/>
          </ac:spMkLst>
        </pc:spChg>
        <pc:spChg chg="del">
          <ac:chgData name="Leonie Smith" userId="fed1330f33f5650e" providerId="LiveId" clId="{7B49A90A-27AC-4D60-9CDE-AC935CECE834}" dt="2023-01-17T04:39:53.286" v="38" actId="21"/>
          <ac:spMkLst>
            <pc:docMk/>
            <pc:sldMk cId="3166251957" sldId="283"/>
            <ac:spMk id="3" creationId="{A58184BD-88F1-BA02-40C1-D8403D0EEC0D}"/>
          </ac:spMkLst>
        </pc:spChg>
        <pc:picChg chg="del">
          <ac:chgData name="Leonie Smith" userId="fed1330f33f5650e" providerId="LiveId" clId="{7B49A90A-27AC-4D60-9CDE-AC935CECE834}" dt="2023-01-17T04:39:04.890" v="25"/>
          <ac:picMkLst>
            <pc:docMk/>
            <pc:sldMk cId="3166251957" sldId="283"/>
            <ac:picMk id="29" creationId="{96340A95-5CAB-2346-15F6-67EA44F55A45}"/>
          </ac:picMkLst>
        </pc:picChg>
      </pc:sldChg>
      <pc:sldChg chg="modSp mod modTransition">
        <pc:chgData name="Leonie Smith" userId="fed1330f33f5650e" providerId="LiveId" clId="{7B49A90A-27AC-4D60-9CDE-AC935CECE834}" dt="2023-01-17T04:39:04.890" v="25"/>
        <pc:sldMkLst>
          <pc:docMk/>
          <pc:sldMk cId="3922583308" sldId="284"/>
        </pc:sldMkLst>
        <pc:spChg chg="mod">
          <ac:chgData name="Leonie Smith" userId="fed1330f33f5650e" providerId="LiveId" clId="{7B49A90A-27AC-4D60-9CDE-AC935CECE834}" dt="2023-01-17T04:38:56.524" v="24"/>
          <ac:spMkLst>
            <pc:docMk/>
            <pc:sldMk cId="3922583308" sldId="284"/>
            <ac:spMk id="3" creationId="{ABC36781-9B4C-8D95-E458-2EFCDB5F9D7A}"/>
          </ac:spMkLst>
        </pc:spChg>
      </pc:sldChg>
      <pc:sldChg chg="addSp delSp modSp mod modTransition modAnim">
        <pc:chgData name="Leonie Smith" userId="fed1330f33f5650e" providerId="LiveId" clId="{7B49A90A-27AC-4D60-9CDE-AC935CECE834}" dt="2023-01-17T04:49:49.263" v="53"/>
        <pc:sldMkLst>
          <pc:docMk/>
          <pc:sldMk cId="1522780631" sldId="285"/>
        </pc:sldMkLst>
        <pc:spChg chg="add mod">
          <ac:chgData name="Leonie Smith" userId="fed1330f33f5650e" providerId="LiveId" clId="{7B49A90A-27AC-4D60-9CDE-AC935CECE834}" dt="2023-01-17T04:49:49.263" v="53"/>
          <ac:spMkLst>
            <pc:docMk/>
            <pc:sldMk cId="1522780631" sldId="285"/>
            <ac:spMk id="2" creationId="{AEA0B357-C029-099B-6301-A3523D811E53}"/>
          </ac:spMkLst>
        </pc:spChg>
        <pc:spChg chg="del">
          <ac:chgData name="Leonie Smith" userId="fed1330f33f5650e" providerId="LiveId" clId="{7B49A90A-27AC-4D60-9CDE-AC935CECE834}" dt="2023-01-17T04:39:55.824" v="39" actId="21"/>
          <ac:spMkLst>
            <pc:docMk/>
            <pc:sldMk cId="1522780631" sldId="285"/>
            <ac:spMk id="3" creationId="{A58184BD-88F1-BA02-40C1-D8403D0EEC0D}"/>
          </ac:spMkLst>
        </pc:spChg>
        <pc:picChg chg="del">
          <ac:chgData name="Leonie Smith" userId="fed1330f33f5650e" providerId="LiveId" clId="{7B49A90A-27AC-4D60-9CDE-AC935CECE834}" dt="2023-01-17T04:39:04.890" v="25"/>
          <ac:picMkLst>
            <pc:docMk/>
            <pc:sldMk cId="1522780631" sldId="285"/>
            <ac:picMk id="7" creationId="{DD660495-5C6B-A6D6-594D-B70682EC252E}"/>
          </ac:picMkLst>
        </pc:picChg>
      </pc:sldChg>
      <pc:sldChg chg="modSp mod modTransition">
        <pc:chgData name="Leonie Smith" userId="fed1330f33f5650e" providerId="LiveId" clId="{7B49A90A-27AC-4D60-9CDE-AC935CECE834}" dt="2023-01-17T04:39:04.890" v="25"/>
        <pc:sldMkLst>
          <pc:docMk/>
          <pc:sldMk cId="1850742486" sldId="286"/>
        </pc:sldMkLst>
        <pc:spChg chg="mod">
          <ac:chgData name="Leonie Smith" userId="fed1330f33f5650e" providerId="LiveId" clId="{7B49A90A-27AC-4D60-9CDE-AC935CECE834}" dt="2023-01-17T04:38:51.797" v="23"/>
          <ac:spMkLst>
            <pc:docMk/>
            <pc:sldMk cId="1850742486" sldId="286"/>
            <ac:spMk id="2" creationId="{A9B9E520-D6E8-19D7-EF8C-E168DFFEDFF7}"/>
          </ac:spMkLst>
        </pc:spChg>
      </pc:sldChg>
      <pc:sldChg chg="addSp delSp modSp mod modTransition modAnim">
        <pc:chgData name="Leonie Smith" userId="fed1330f33f5650e" providerId="LiveId" clId="{7B49A90A-27AC-4D60-9CDE-AC935CECE834}" dt="2023-01-17T04:49:45.629" v="51"/>
        <pc:sldMkLst>
          <pc:docMk/>
          <pc:sldMk cId="2101418816" sldId="287"/>
        </pc:sldMkLst>
        <pc:spChg chg="add mod">
          <ac:chgData name="Leonie Smith" userId="fed1330f33f5650e" providerId="LiveId" clId="{7B49A90A-27AC-4D60-9CDE-AC935CECE834}" dt="2023-01-17T04:49:45.629" v="51"/>
          <ac:spMkLst>
            <pc:docMk/>
            <pc:sldMk cId="2101418816" sldId="287"/>
            <ac:spMk id="2" creationId="{D47C3D22-4FB3-6E01-E816-FC1178DF7C51}"/>
          </ac:spMkLst>
        </pc:spChg>
        <pc:spChg chg="del">
          <ac:chgData name="Leonie Smith" userId="fed1330f33f5650e" providerId="LiveId" clId="{7B49A90A-27AC-4D60-9CDE-AC935CECE834}" dt="2023-01-17T04:39:50.493" v="37" actId="21"/>
          <ac:spMkLst>
            <pc:docMk/>
            <pc:sldMk cId="2101418816" sldId="287"/>
            <ac:spMk id="3" creationId="{A58184BD-88F1-BA02-40C1-D8403D0EEC0D}"/>
          </ac:spMkLst>
        </pc:spChg>
        <pc:picChg chg="del">
          <ac:chgData name="Leonie Smith" userId="fed1330f33f5650e" providerId="LiveId" clId="{7B49A90A-27AC-4D60-9CDE-AC935CECE834}" dt="2023-01-17T04:39:04.890" v="25"/>
          <ac:picMkLst>
            <pc:docMk/>
            <pc:sldMk cId="2101418816" sldId="287"/>
            <ac:picMk id="29" creationId="{E0716990-25F1-A854-2E51-48DB8C2AFB52}"/>
          </ac:picMkLst>
        </pc:picChg>
      </pc:sldChg>
      <pc:sldChg chg="modSp mod modTransition">
        <pc:chgData name="Leonie Smith" userId="fed1330f33f5650e" providerId="LiveId" clId="{7B49A90A-27AC-4D60-9CDE-AC935CECE834}" dt="2023-01-17T04:39:04.890" v="25"/>
        <pc:sldMkLst>
          <pc:docMk/>
          <pc:sldMk cId="1141034370" sldId="288"/>
        </pc:sldMkLst>
        <pc:spChg chg="mod">
          <ac:chgData name="Leonie Smith" userId="fed1330f33f5650e" providerId="LiveId" clId="{7B49A90A-27AC-4D60-9CDE-AC935CECE834}" dt="2023-01-17T04:38:41.326" v="21"/>
          <ac:spMkLst>
            <pc:docMk/>
            <pc:sldMk cId="1141034370" sldId="288"/>
            <ac:spMk id="2" creationId="{AAE775EB-DAF0-B109-E887-E2E6A23F7276}"/>
          </ac:spMkLst>
        </pc:spChg>
      </pc:sldChg>
    </pc:docChg>
  </pc:docChgLst>
  <pc:docChgLst>
    <pc:chgData name="Alfred Smith" userId="3c60a3631c0db8ad" providerId="LiveId" clId="{97EE475B-5654-4809-8E4E-B3FA8B56CBB8}"/>
    <pc:docChg chg="modSld">
      <pc:chgData name="Alfred Smith" userId="3c60a3631c0db8ad" providerId="LiveId" clId="{97EE475B-5654-4809-8E4E-B3FA8B56CBB8}" dt="2023-01-25T14:51:01.570" v="10" actId="20577"/>
      <pc:docMkLst>
        <pc:docMk/>
      </pc:docMkLst>
      <pc:sldChg chg="modSp mod">
        <pc:chgData name="Alfred Smith" userId="3c60a3631c0db8ad" providerId="LiveId" clId="{97EE475B-5654-4809-8E4E-B3FA8B56CBB8}" dt="2023-01-25T14:51:01.570" v="10" actId="20577"/>
        <pc:sldMkLst>
          <pc:docMk/>
          <pc:sldMk cId="1499918570" sldId="257"/>
        </pc:sldMkLst>
        <pc:spChg chg="mod">
          <ac:chgData name="Alfred Smith" userId="3c60a3631c0db8ad" providerId="LiveId" clId="{97EE475B-5654-4809-8E4E-B3FA8B56CBB8}" dt="2023-01-25T14:51:01.570" v="10" actId="20577"/>
          <ac:spMkLst>
            <pc:docMk/>
            <pc:sldMk cId="1499918570" sldId="257"/>
            <ac:spMk id="3" creationId="{0228937D-0D81-2DA1-1C55-FD99B23FE1A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06-08-2024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a:t>
            </a:r>
          </a:p>
          <a:p>
            <a:pPr algn="l"/>
            <a:r>
              <a:rPr lang="en-US" sz="1800" b="1" i="0" u="none" strike="noStrike" baseline="0" dirty="0">
                <a:latin typeface="TimesNewRomanPS-BoldMT"/>
              </a:rPr>
              <a:t>41 The Rich Young Man</a:t>
            </a:r>
          </a:p>
          <a:p>
            <a:pPr algn="l"/>
            <a:r>
              <a:rPr lang="en-US" sz="1800" b="0" i="0" u="none" strike="noStrike" baseline="0" dirty="0">
                <a:latin typeface="TimesNewRomanPSMT"/>
              </a:rPr>
              <a:t>1. The rich young man - Matt 19:16-29; Mark 10:17-30; Luke 18:18-30 (Left Top)</a:t>
            </a:r>
          </a:p>
          <a:p>
            <a:pPr algn="l"/>
            <a:r>
              <a:rPr lang="en-US" sz="1800" b="0" i="0" u="none" strike="noStrike" baseline="0" dirty="0">
                <a:latin typeface="TimesNewRomanPSMT"/>
              </a:rPr>
              <a:t>2. James and John make their request - Matt 20:20-28; Mark 10:35-45 (Right Top)</a:t>
            </a:r>
          </a:p>
          <a:p>
            <a:pPr algn="l"/>
            <a:r>
              <a:rPr lang="en-US" sz="1800" b="0" i="0" u="none" strike="noStrike" baseline="0" dirty="0">
                <a:latin typeface="TimesNewRomanPSMT"/>
              </a:rPr>
              <a:t>3. Zacchaeus - Luke 19:1-10 (Right Center)</a:t>
            </a:r>
          </a:p>
          <a:p>
            <a:pPr algn="l"/>
            <a:r>
              <a:rPr lang="en-US" sz="1800" b="0" i="0" u="none" strike="noStrike" baseline="0" dirty="0">
                <a:latin typeface="TimesNewRomanPSMT"/>
              </a:rPr>
              <a:t>4. Resurrection of Lazarus - John 11:1-44 (Right Bottom)</a:t>
            </a:r>
          </a:p>
          <a:p>
            <a:pPr algn="l"/>
            <a:r>
              <a:rPr lang="en-US" sz="1800" b="0" i="0" u="none" strike="noStrike" baseline="0" dirty="0">
                <a:latin typeface="TimesNewRomanPSMT"/>
              </a:rPr>
              <a:t>5. Jesus anointed at Bethany - Matt 26:6-13; Mark 14:3-9; John 12:1-11 (Left</a:t>
            </a:r>
          </a:p>
          <a:p>
            <a:pPr algn="l"/>
            <a:r>
              <a:rPr lang="en-IN" sz="1800" b="0" i="0" u="none" strike="noStrike" baseline="0" dirty="0">
                <a:latin typeface="TimesNewRomanPSMT"/>
              </a:rPr>
              <a:t>Bottom)</a:t>
            </a:r>
          </a:p>
          <a:p>
            <a:pPr algn="l"/>
            <a:r>
              <a:rPr lang="en-US" sz="1800" b="0" i="0" u="none" strike="noStrike" baseline="0" dirty="0">
                <a:latin typeface="TimesNewRomanPSMT"/>
              </a:rPr>
              <a:t>6. Triumphal entry - Matt 21:1-11; Mark 11:1-11; Luke 19:29-44; John 12:12-19</a:t>
            </a:r>
          </a:p>
          <a:p>
            <a:pPr algn="l"/>
            <a:r>
              <a:rPr lang="en-IN" sz="1800" b="0" i="0" u="none" strike="noStrike" baseline="0" dirty="0">
                <a:latin typeface="TimesNewRomanPSMT"/>
              </a:rPr>
              <a:t>(Left </a:t>
            </a:r>
            <a:r>
              <a:rPr lang="en-IN" sz="1800" b="0" i="0" u="none" strike="noStrike" baseline="0" dirty="0" err="1">
                <a:latin typeface="TimesNewRomanPSMT"/>
              </a:rPr>
              <a:t>Center</a:t>
            </a:r>
            <a:r>
              <a:rPr lang="en-IN" sz="18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41-1</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8" name="Audio 17">
            <a:hlinkClick r:id="" action="ppaction://media"/>
            <a:extLst>
              <a:ext uri="{FF2B5EF4-FFF2-40B4-BE49-F238E27FC236}">
                <a16:creationId xmlns:a16="http://schemas.microsoft.com/office/drawing/2014/main" id="{568CB646-028B-3318-FE49-FA2A684E8442}"/>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006"/>
    </mc:Choice>
    <mc:Fallback xmlns="">
      <p:transition spd="slow" advTm="3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F1DF4D-7680-42C1-CA07-86F93A3FD58B}"/>
              </a:ext>
            </a:extLst>
          </p:cNvPr>
          <p:cNvPicPr>
            <a:picLocks noChangeAspect="1"/>
          </p:cNvPicPr>
          <p:nvPr/>
        </p:nvPicPr>
        <p:blipFill>
          <a:blip r:embed="rId2"/>
          <a:stretch>
            <a:fillRect/>
          </a:stretch>
        </p:blipFill>
        <p:spPr>
          <a:xfrm>
            <a:off x="-278946" y="0"/>
            <a:ext cx="12470946" cy="6858000"/>
          </a:xfrm>
          <a:prstGeom prst="rect">
            <a:avLst/>
          </a:prstGeom>
        </p:spPr>
      </p:pic>
      <p:sp>
        <p:nvSpPr>
          <p:cNvPr id="4" name="TextBox 3">
            <a:extLst>
              <a:ext uri="{FF2B5EF4-FFF2-40B4-BE49-F238E27FC236}">
                <a16:creationId xmlns:a16="http://schemas.microsoft.com/office/drawing/2014/main" id="{3C61442A-F260-1C39-1DEF-1079C356C83A}"/>
              </a:ext>
            </a:extLst>
          </p:cNvPr>
          <p:cNvSpPr txBox="1"/>
          <p:nvPr/>
        </p:nvSpPr>
        <p:spPr>
          <a:xfrm>
            <a:off x="343606" y="304946"/>
            <a:ext cx="296893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10:1</a:t>
            </a:r>
            <a:r>
              <a:rPr lang="en-US" sz="2800" b="0" i="0" u="none" strike="noStrike" baseline="0" dirty="0">
                <a:solidFill>
                  <a:schemeClr val="bg1"/>
                </a:solidFill>
                <a:latin typeface="Mangal" panose="02040503050203030202" pitchFamily="18" charset="0"/>
                <a:cs typeface="Mangal" panose="02040503050203030202" pitchFamily="18" charset="0"/>
              </a:rPr>
              <a:t>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20</a:t>
            </a:r>
            <a:r>
              <a:rPr lang="en-US" sz="4000" b="0" i="0">
                <a:solidFill>
                  <a:srgbClr val="121212"/>
                </a:solidFill>
                <a:effectLst/>
                <a:latin typeface="Inter" panose="020B0502030000000004" pitchFamily="34" charset="0"/>
              </a:rPr>
              <a:t>“Teacher,” he replied, “all these I have kept from my youth.”</a:t>
            </a:r>
            <a:endParaRPr lang="en-IN" sz="4000" dirty="0"/>
          </a:p>
        </p:txBody>
      </p:sp>
      <p:sp>
        <p:nvSpPr>
          <p:cNvPr id="3" name="TextBox 2">
            <a:extLst>
              <a:ext uri="{FF2B5EF4-FFF2-40B4-BE49-F238E27FC236}">
                <a16:creationId xmlns:a16="http://schemas.microsoft.com/office/drawing/2014/main" id="{B4361A91-E21F-F15F-F766-68DB1D3952E6}"/>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20</a:t>
            </a:r>
            <a:r>
              <a:rPr lang="hi-IN" sz="3600" b="0" i="0" dirty="0">
                <a:solidFill>
                  <a:srgbClr val="121212"/>
                </a:solidFill>
                <a:effectLst/>
                <a:latin typeface="Inter" panose="020B0502030000000004" pitchFamily="34" charset="0"/>
              </a:rPr>
              <a:t>उसने उससे कहा, “हे गुरु, इन सब को मैं लड़कपन से मानता आया हूँ।”</a:t>
            </a:r>
            <a:endParaRPr lang="en-IN" sz="3600" dirty="0"/>
          </a:p>
        </p:txBody>
      </p:sp>
      <p:pic>
        <p:nvPicPr>
          <p:cNvPr id="12" name="Audio 11">
            <a:hlinkClick r:id="" action="ppaction://media"/>
            <a:extLst>
              <a:ext uri="{FF2B5EF4-FFF2-40B4-BE49-F238E27FC236}">
                <a16:creationId xmlns:a16="http://schemas.microsoft.com/office/drawing/2014/main" id="{434D081C-A028-EBC9-02B1-3A36E7342E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7007"/>
    </mc:Choice>
    <mc:Fallback xmlns="">
      <p:transition spd="slow" advTm="7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167DFC-61B3-D856-DFD0-B5710DD6EC1A}"/>
              </a:ext>
            </a:extLst>
          </p:cNvPr>
          <p:cNvPicPr>
            <a:picLocks noChangeAspect="1"/>
          </p:cNvPicPr>
          <p:nvPr/>
        </p:nvPicPr>
        <p:blipFill>
          <a:blip r:embed="rId2"/>
          <a:stretch>
            <a:fillRect/>
          </a:stretch>
        </p:blipFill>
        <p:spPr>
          <a:xfrm flipH="1">
            <a:off x="0" y="1"/>
            <a:ext cx="12547760" cy="6858000"/>
          </a:xfrm>
          <a:prstGeom prst="rect">
            <a:avLst/>
          </a:prstGeom>
        </p:spPr>
      </p:pic>
      <p:sp>
        <p:nvSpPr>
          <p:cNvPr id="4" name="TextBox 3">
            <a:extLst>
              <a:ext uri="{FF2B5EF4-FFF2-40B4-BE49-F238E27FC236}">
                <a16:creationId xmlns:a16="http://schemas.microsoft.com/office/drawing/2014/main" id="{F4B2A32C-B4C6-6457-4F84-ABCA7FBEA4A6}"/>
              </a:ext>
            </a:extLst>
          </p:cNvPr>
          <p:cNvSpPr txBox="1"/>
          <p:nvPr/>
        </p:nvSpPr>
        <p:spPr>
          <a:xfrm>
            <a:off x="343606" y="304946"/>
            <a:ext cx="296893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10:</a:t>
            </a:r>
            <a:r>
              <a:rPr lang="en-US" sz="2800" b="0" i="0" u="none" strike="noStrike" baseline="0" dirty="0">
                <a:solidFill>
                  <a:schemeClr val="bg1"/>
                </a:solidFill>
                <a:latin typeface="Mangal" panose="02040503050203030202" pitchFamily="18" charset="0"/>
                <a:cs typeface="Mangal" panose="02040503050203030202" pitchFamily="18" charset="0"/>
              </a:rPr>
              <a:t>20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21</a:t>
            </a:r>
            <a:r>
              <a:rPr lang="en-US" sz="3600" b="0" i="0">
                <a:solidFill>
                  <a:srgbClr val="121212"/>
                </a:solidFill>
                <a:effectLst/>
                <a:latin typeface="Inter" panose="020B0502030000000004" pitchFamily="34" charset="0"/>
              </a:rPr>
              <a:t>Jesus looked at him, loved him, and said to him, “There is one thing you lack: Go, sell everything you own and give to the poor, and you will have treasure in heaven. Then come, follow Me.”</a:t>
            </a:r>
            <a:endParaRPr lang="en-IN" sz="3600" dirty="0"/>
          </a:p>
        </p:txBody>
      </p:sp>
      <p:sp>
        <p:nvSpPr>
          <p:cNvPr id="3" name="TextBox 2">
            <a:extLst>
              <a:ext uri="{FF2B5EF4-FFF2-40B4-BE49-F238E27FC236}">
                <a16:creationId xmlns:a16="http://schemas.microsoft.com/office/drawing/2014/main" id="{E5AA64E8-1C7C-8A47-0045-D50662EF534A}"/>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21</a:t>
            </a:r>
            <a:r>
              <a:rPr lang="hi-IN" sz="3600" b="0" i="0" dirty="0">
                <a:solidFill>
                  <a:srgbClr val="121212"/>
                </a:solidFill>
                <a:effectLst/>
                <a:latin typeface="Inter" panose="020B0502030000000004" pitchFamily="34" charset="0"/>
              </a:rPr>
              <a:t>यीशु ने उस पर दृष्टि करके उससे प्रेम किया, और उससे कहा, “तुझ में एक बात की घटी है; जा, जो कुछ तेरा है, उसे बेचकर गरीबों को दे, और तुझे स्वर्ग में धन मिलेगा, और आकर मेरे पीछे हो ले।”</a:t>
            </a:r>
            <a:endParaRPr lang="en-IN" sz="3600" dirty="0"/>
          </a:p>
        </p:txBody>
      </p:sp>
      <p:pic>
        <p:nvPicPr>
          <p:cNvPr id="7" name="Audio 6">
            <a:hlinkClick r:id="" action="ppaction://media"/>
            <a:extLst>
              <a:ext uri="{FF2B5EF4-FFF2-40B4-BE49-F238E27FC236}">
                <a16:creationId xmlns:a16="http://schemas.microsoft.com/office/drawing/2014/main" id="{2E46931E-804D-CB60-D080-453A1DD725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23058"/>
    </mc:Choice>
    <mc:Fallback xmlns="">
      <p:transition spd="slow" advTm="23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86996F-91D8-3380-B095-FE8237431C2B}"/>
              </a:ext>
            </a:extLst>
          </p:cNvPr>
          <p:cNvPicPr>
            <a:picLocks noChangeAspect="1"/>
          </p:cNvPicPr>
          <p:nvPr/>
        </p:nvPicPr>
        <p:blipFill>
          <a:blip r:embed="rId2"/>
          <a:stretch>
            <a:fillRect/>
          </a:stretch>
        </p:blipFill>
        <p:spPr>
          <a:xfrm>
            <a:off x="-278946" y="0"/>
            <a:ext cx="12470946" cy="6858000"/>
          </a:xfrm>
          <a:prstGeom prst="rect">
            <a:avLst/>
          </a:prstGeom>
        </p:spPr>
      </p:pic>
      <p:sp>
        <p:nvSpPr>
          <p:cNvPr id="4" name="TextBox 3">
            <a:extLst>
              <a:ext uri="{FF2B5EF4-FFF2-40B4-BE49-F238E27FC236}">
                <a16:creationId xmlns:a16="http://schemas.microsoft.com/office/drawing/2014/main" id="{754211A4-A415-DFFA-3E58-ED492F551941}"/>
              </a:ext>
            </a:extLst>
          </p:cNvPr>
          <p:cNvSpPr txBox="1"/>
          <p:nvPr/>
        </p:nvSpPr>
        <p:spPr>
          <a:xfrm>
            <a:off x="343606" y="304946"/>
            <a:ext cx="296893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10:</a:t>
            </a:r>
            <a:r>
              <a:rPr lang="en-US" sz="2800" b="0" i="0" u="none" strike="noStrike" baseline="0" dirty="0">
                <a:solidFill>
                  <a:schemeClr val="bg1"/>
                </a:solidFill>
                <a:latin typeface="Mangal" panose="02040503050203030202" pitchFamily="18" charset="0"/>
                <a:cs typeface="Mangal" panose="02040503050203030202" pitchFamily="18" charset="0"/>
              </a:rPr>
              <a:t>2</a:t>
            </a:r>
            <a:r>
              <a:rPr lang="hi-IN" sz="2800" b="0" i="0" u="none" strike="noStrike" baseline="0" dirty="0">
                <a:solidFill>
                  <a:schemeClr val="bg1"/>
                </a:solidFill>
                <a:latin typeface="Mangal" panose="02040503050203030202" pitchFamily="18" charset="0"/>
                <a:cs typeface="Mangal" panose="02040503050203030202" pitchFamily="18" charset="0"/>
              </a:rPr>
              <a:t>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22</a:t>
            </a:r>
            <a:r>
              <a:rPr lang="en-US" sz="3600" b="0" i="0">
                <a:solidFill>
                  <a:srgbClr val="121212"/>
                </a:solidFill>
                <a:effectLst/>
                <a:latin typeface="Inter" panose="020B0502030000000004" pitchFamily="34" charset="0"/>
              </a:rPr>
              <a:t>But the man was saddened by these words and went away in sorrow, because he had great wealth.</a:t>
            </a:r>
          </a:p>
          <a:p>
            <a:pPr algn="l"/>
            <a:r>
              <a:rPr lang="en-US" sz="3600" b="0" i="0">
                <a:solidFill>
                  <a:srgbClr val="777A7B"/>
                </a:solidFill>
                <a:effectLst/>
                <a:latin typeface="Inter" panose="020B0502030000000004" pitchFamily="34" charset="0"/>
              </a:rPr>
              <a:t>23</a:t>
            </a:r>
            <a:r>
              <a:rPr lang="en-US" sz="3600" b="0" i="0">
                <a:solidFill>
                  <a:srgbClr val="121212"/>
                </a:solidFill>
                <a:effectLst/>
                <a:latin typeface="Inter" panose="020B0502030000000004" pitchFamily="34" charset="0"/>
              </a:rPr>
              <a:t>Then Jesus looked around and said to His disciples, “How hard it is for the rich to enter the kingdom of God!”</a:t>
            </a:r>
          </a:p>
        </p:txBody>
      </p:sp>
      <p:sp>
        <p:nvSpPr>
          <p:cNvPr id="3" name="TextBox 2">
            <a:extLst>
              <a:ext uri="{FF2B5EF4-FFF2-40B4-BE49-F238E27FC236}">
                <a16:creationId xmlns:a16="http://schemas.microsoft.com/office/drawing/2014/main" id="{2A51CE40-AA34-792D-19CF-D8E96A6446BF}"/>
              </a:ext>
            </a:extLst>
          </p:cNvPr>
          <p:cNvSpPr txBox="1"/>
          <p:nvPr/>
        </p:nvSpPr>
        <p:spPr>
          <a:xfrm>
            <a:off x="6096000" y="149949"/>
            <a:ext cx="6096000" cy="6558103"/>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22</a:t>
            </a:r>
            <a:r>
              <a:rPr lang="hi-IN" sz="3600" b="0" i="0" dirty="0">
                <a:solidFill>
                  <a:srgbClr val="121212"/>
                </a:solidFill>
                <a:effectLst/>
                <a:latin typeface="Inter" panose="020B0502030000000004" pitchFamily="34" charset="0"/>
              </a:rPr>
              <a:t>इस बात से उसके चेहरे पर उदासी छा गई, और वह शोक करता हुआ चला गया, क्योंकि वह बहुत धनी था।</a:t>
            </a:r>
          </a:p>
          <a:p>
            <a:pPr algn="l"/>
            <a:r>
              <a:rPr lang="hi-IN" sz="3600" b="0" i="0" dirty="0">
                <a:solidFill>
                  <a:srgbClr val="777A7B"/>
                </a:solidFill>
                <a:effectLst/>
                <a:latin typeface="Inter" panose="020B0502030000000004" pitchFamily="34" charset="0"/>
              </a:rPr>
              <a:t>23</a:t>
            </a:r>
            <a:r>
              <a:rPr lang="hi-IN" sz="3600" b="0" i="0" dirty="0">
                <a:solidFill>
                  <a:srgbClr val="121212"/>
                </a:solidFill>
                <a:effectLst/>
                <a:latin typeface="Inter" panose="020B0502030000000004" pitchFamily="34" charset="0"/>
              </a:rPr>
              <a:t>यीशु ने चारों ओर देखकर अपने चेलों से कहा, “धनवानों को परमेश्वर के राज्य में प्रवेश करना कैसा कठिन है!”</a:t>
            </a:r>
          </a:p>
        </p:txBody>
      </p:sp>
      <p:pic>
        <p:nvPicPr>
          <p:cNvPr id="10" name="Audio 9">
            <a:hlinkClick r:id="" action="ppaction://media"/>
            <a:extLst>
              <a:ext uri="{FF2B5EF4-FFF2-40B4-BE49-F238E27FC236}">
                <a16:creationId xmlns:a16="http://schemas.microsoft.com/office/drawing/2014/main" id="{59A55932-9A04-386D-C467-A134546CD84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9385"/>
    </mc:Choice>
    <mc:Fallback xmlns="">
      <p:transition spd="slow" advTm="19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33025D-31C4-B982-EE9D-E280DC193BB0}"/>
              </a:ext>
            </a:extLst>
          </p:cNvPr>
          <p:cNvPicPr>
            <a:picLocks noChangeAspect="1"/>
          </p:cNvPicPr>
          <p:nvPr/>
        </p:nvPicPr>
        <p:blipFill>
          <a:blip r:embed="rId2"/>
          <a:stretch>
            <a:fillRect/>
          </a:stretch>
        </p:blipFill>
        <p:spPr>
          <a:xfrm>
            <a:off x="0" y="-87902"/>
            <a:ext cx="12192000" cy="6945902"/>
          </a:xfrm>
          <a:prstGeom prst="rect">
            <a:avLst/>
          </a:prstGeom>
        </p:spPr>
      </p:pic>
      <p:sp>
        <p:nvSpPr>
          <p:cNvPr id="4" name="TextBox 3">
            <a:extLst>
              <a:ext uri="{FF2B5EF4-FFF2-40B4-BE49-F238E27FC236}">
                <a16:creationId xmlns:a16="http://schemas.microsoft.com/office/drawing/2014/main" id="{4C6B8D9D-E233-2A49-646D-C3534B78154D}"/>
              </a:ext>
            </a:extLst>
          </p:cNvPr>
          <p:cNvSpPr txBox="1"/>
          <p:nvPr/>
        </p:nvSpPr>
        <p:spPr>
          <a:xfrm>
            <a:off x="343606" y="304946"/>
            <a:ext cx="3434764"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10:</a:t>
            </a:r>
            <a:r>
              <a:rPr lang="en-US" sz="2800" b="0" i="0" u="none" strike="noStrike" baseline="0" dirty="0">
                <a:solidFill>
                  <a:schemeClr val="bg1"/>
                </a:solidFill>
                <a:latin typeface="Mangal" panose="02040503050203030202" pitchFamily="18" charset="0"/>
                <a:cs typeface="Mangal" panose="02040503050203030202" pitchFamily="18" charset="0"/>
              </a:rPr>
              <a:t>22,23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24</a:t>
            </a:r>
            <a:r>
              <a:rPr lang="en-US" sz="4000" b="0" i="0">
                <a:solidFill>
                  <a:srgbClr val="121212"/>
                </a:solidFill>
                <a:effectLst/>
                <a:latin typeface="Inter" panose="020B0502030000000004" pitchFamily="34" charset="0"/>
              </a:rPr>
              <a:t>And the disciples were amazed at His words.</a:t>
            </a:r>
          </a:p>
          <a:p>
            <a:pPr algn="l"/>
            <a:r>
              <a:rPr lang="en-US" sz="4000" b="0" i="0">
                <a:solidFill>
                  <a:srgbClr val="121212"/>
                </a:solidFill>
                <a:effectLst/>
                <a:latin typeface="Inter" panose="020B0502030000000004" pitchFamily="34" charset="0"/>
              </a:rPr>
              <a:t>But Jesus said to them again, “Children, how hard it is to enter  the kingdom of God! </a:t>
            </a:r>
          </a:p>
        </p:txBody>
      </p:sp>
      <p:sp>
        <p:nvSpPr>
          <p:cNvPr id="3" name="TextBox 2">
            <a:extLst>
              <a:ext uri="{FF2B5EF4-FFF2-40B4-BE49-F238E27FC236}">
                <a16:creationId xmlns:a16="http://schemas.microsoft.com/office/drawing/2014/main" id="{232829D5-5E14-CB84-A0B1-98553B21A1CE}"/>
              </a:ext>
            </a:extLst>
          </p:cNvPr>
          <p:cNvSpPr txBox="1"/>
          <p:nvPr/>
        </p:nvSpPr>
        <p:spPr>
          <a:xfrm>
            <a:off x="6096000" y="149949"/>
            <a:ext cx="6096000" cy="6558103"/>
          </a:xfrm>
          <a:prstGeom prst="rect">
            <a:avLst/>
          </a:prstGeom>
          <a:noFill/>
        </p:spPr>
        <p:txBody>
          <a:bodyPr wrap="square" rtlCol="0">
            <a:noAutofit/>
          </a:bodyPr>
          <a:lstStyle/>
          <a:p>
            <a:r>
              <a:rPr lang="hi-IN" sz="3600" b="0" i="0">
                <a:solidFill>
                  <a:srgbClr val="777A7B"/>
                </a:solidFill>
                <a:effectLst/>
                <a:latin typeface="Inter" panose="020B0502030000000004" pitchFamily="34" charset="0"/>
              </a:rPr>
              <a:t>24</a:t>
            </a:r>
            <a:r>
              <a:rPr lang="hi-IN" sz="3600" b="0" i="0">
                <a:solidFill>
                  <a:srgbClr val="121212"/>
                </a:solidFill>
                <a:effectLst/>
                <a:latin typeface="Inter" panose="020B0502030000000004" pitchFamily="34" charset="0"/>
              </a:rPr>
              <a:t>चेले उसकी बातों से अचम्भित हुए। इस पर यीशु ने फिर उनसे कहा, “हे बालकों, जो धन पर भरोसा रखते हैं, उनके लिए परमेश्वर के राज्य में प्रवेश करना कैसा कठिन है!</a:t>
            </a:r>
            <a:endParaRPr lang="en-IN" sz="3600" dirty="0"/>
          </a:p>
        </p:txBody>
      </p:sp>
      <p:pic>
        <p:nvPicPr>
          <p:cNvPr id="14" name="Audio 13">
            <a:hlinkClick r:id="" action="ppaction://media"/>
            <a:extLst>
              <a:ext uri="{FF2B5EF4-FFF2-40B4-BE49-F238E27FC236}">
                <a16:creationId xmlns:a16="http://schemas.microsoft.com/office/drawing/2014/main" id="{D05BC1E3-65B2-5AE8-000D-798C3A9A485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651"/>
    </mc:Choice>
    <mc:Fallback xmlns="">
      <p:transition spd="slow" advTm="14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F9A393-0780-55FD-7BA4-C3F97B79F67A}"/>
              </a:ext>
            </a:extLst>
          </p:cNvPr>
          <p:cNvPicPr>
            <a:picLocks noChangeAspect="1"/>
          </p:cNvPicPr>
          <p:nvPr/>
        </p:nvPicPr>
        <p:blipFill>
          <a:blip r:embed="rId2"/>
          <a:stretch>
            <a:fillRect/>
          </a:stretch>
        </p:blipFill>
        <p:spPr>
          <a:xfrm>
            <a:off x="-1" y="1"/>
            <a:ext cx="12212877" cy="6858000"/>
          </a:xfrm>
          <a:prstGeom prst="rect">
            <a:avLst/>
          </a:prstGeom>
        </p:spPr>
      </p:pic>
      <p:sp>
        <p:nvSpPr>
          <p:cNvPr id="4" name="TextBox 3">
            <a:extLst>
              <a:ext uri="{FF2B5EF4-FFF2-40B4-BE49-F238E27FC236}">
                <a16:creationId xmlns:a16="http://schemas.microsoft.com/office/drawing/2014/main" id="{2A5C2F21-791E-1320-6987-9AF4516503C8}"/>
              </a:ext>
            </a:extLst>
          </p:cNvPr>
          <p:cNvSpPr txBox="1"/>
          <p:nvPr/>
        </p:nvSpPr>
        <p:spPr>
          <a:xfrm>
            <a:off x="343606" y="304946"/>
            <a:ext cx="296893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10:</a:t>
            </a:r>
            <a:r>
              <a:rPr lang="en-US" sz="2800" b="0" i="0" u="none" strike="noStrike" baseline="0" dirty="0">
                <a:solidFill>
                  <a:schemeClr val="bg1"/>
                </a:solidFill>
                <a:latin typeface="Mangal" panose="02040503050203030202" pitchFamily="18" charset="0"/>
                <a:cs typeface="Mangal" panose="02040503050203030202" pitchFamily="18" charset="0"/>
              </a:rPr>
              <a:t>24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25</a:t>
            </a:r>
            <a:r>
              <a:rPr lang="en-US" sz="3600" b="0" i="0">
                <a:solidFill>
                  <a:srgbClr val="121212"/>
                </a:solidFill>
                <a:effectLst/>
                <a:latin typeface="Inter" panose="020B0502030000000004" pitchFamily="34" charset="0"/>
              </a:rPr>
              <a:t>It is easier for a camel to pass through the eye of a needle than for a rich man to enter the kingdom of God.”</a:t>
            </a:r>
            <a:endParaRPr lang="en-IN" sz="3600" dirty="0"/>
          </a:p>
        </p:txBody>
      </p:sp>
      <p:sp>
        <p:nvSpPr>
          <p:cNvPr id="3" name="TextBox 2">
            <a:extLst>
              <a:ext uri="{FF2B5EF4-FFF2-40B4-BE49-F238E27FC236}">
                <a16:creationId xmlns:a16="http://schemas.microsoft.com/office/drawing/2014/main" id="{0FB55CF5-808C-C5AD-F4C5-F856CBF4DD53}"/>
              </a:ext>
            </a:extLst>
          </p:cNvPr>
          <p:cNvSpPr txBox="1"/>
          <p:nvPr/>
        </p:nvSpPr>
        <p:spPr>
          <a:xfrm>
            <a:off x="6096000" y="149949"/>
            <a:ext cx="6096000" cy="6558103"/>
          </a:xfrm>
          <a:prstGeom prst="rect">
            <a:avLst/>
          </a:prstGeom>
          <a:noFill/>
        </p:spPr>
        <p:txBody>
          <a:bodyPr wrap="square" rtlCol="0">
            <a:noAutofit/>
          </a:bodyPr>
          <a:lstStyle/>
          <a:p>
            <a:r>
              <a:rPr lang="hi-IN" sz="3600" b="0" i="0">
                <a:solidFill>
                  <a:srgbClr val="777A7B"/>
                </a:solidFill>
                <a:effectLst/>
                <a:latin typeface="Inter" panose="020B0502030000000004" pitchFamily="34" charset="0"/>
              </a:rPr>
              <a:t>25</a:t>
            </a:r>
            <a:r>
              <a:rPr lang="hi-IN" sz="3600" b="0" i="0">
                <a:solidFill>
                  <a:srgbClr val="121212"/>
                </a:solidFill>
                <a:effectLst/>
                <a:latin typeface="Inter" panose="020B0502030000000004" pitchFamily="34" charset="0"/>
              </a:rPr>
              <a:t>परमेश्वर के राज्य में धनवान के प्रवेश करने से ऊँट का सूई के नाके में से निकल जाना सहज है!”</a:t>
            </a:r>
            <a:endParaRPr lang="en-IN" sz="3600" dirty="0"/>
          </a:p>
        </p:txBody>
      </p:sp>
      <p:pic>
        <p:nvPicPr>
          <p:cNvPr id="22" name="Audio 21">
            <a:hlinkClick r:id="" action="ppaction://media"/>
            <a:extLst>
              <a:ext uri="{FF2B5EF4-FFF2-40B4-BE49-F238E27FC236}">
                <a16:creationId xmlns:a16="http://schemas.microsoft.com/office/drawing/2014/main" id="{AA893317-5A7B-65C2-630D-ED6B37ADCE4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8313"/>
    </mc:Choice>
    <mc:Fallback xmlns="">
      <p:transition spd="slow" advTm="8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044C62-116D-B591-3862-918EB5614737}"/>
              </a:ext>
            </a:extLst>
          </p:cNvPr>
          <p:cNvPicPr>
            <a:picLocks noChangeAspect="1"/>
          </p:cNvPicPr>
          <p:nvPr/>
        </p:nvPicPr>
        <p:blipFill>
          <a:blip r:embed="rId2"/>
          <a:stretch>
            <a:fillRect/>
          </a:stretch>
        </p:blipFill>
        <p:spPr>
          <a:xfrm>
            <a:off x="0" y="-322564"/>
            <a:ext cx="12192000" cy="7180564"/>
          </a:xfrm>
          <a:prstGeom prst="rect">
            <a:avLst/>
          </a:prstGeom>
        </p:spPr>
      </p:pic>
      <p:sp>
        <p:nvSpPr>
          <p:cNvPr id="4" name="TextBox 3">
            <a:extLst>
              <a:ext uri="{FF2B5EF4-FFF2-40B4-BE49-F238E27FC236}">
                <a16:creationId xmlns:a16="http://schemas.microsoft.com/office/drawing/2014/main" id="{BF7D5335-B5E0-8681-FE1A-ABB2CC1E10B9}"/>
              </a:ext>
            </a:extLst>
          </p:cNvPr>
          <p:cNvSpPr txBox="1"/>
          <p:nvPr/>
        </p:nvSpPr>
        <p:spPr>
          <a:xfrm>
            <a:off x="6780363" y="4951145"/>
            <a:ext cx="5154345" cy="1515686"/>
          </a:xfrm>
          <a:prstGeom prst="rect">
            <a:avLst/>
          </a:prstGeom>
          <a:noFill/>
        </p:spPr>
        <p:txBody>
          <a:bodyPr wrap="square" rtlCol="0">
            <a:noAutofit/>
          </a:bodyPr>
          <a:lstStyle/>
          <a:p>
            <a:r>
              <a:rPr lang="hi-IN" sz="4000" b="0" i="0" u="none" strike="noStrike" baseline="0" dirty="0">
                <a:solidFill>
                  <a:schemeClr val="bg1"/>
                </a:solidFill>
                <a:latin typeface="TimesNewRomanPSMT"/>
              </a:rPr>
              <a:t>एक धनी जवान आदमी - मरकुस 10:17-30</a:t>
            </a:r>
            <a:endParaRPr lang="en-IN" sz="5400" dirty="0">
              <a:solidFill>
                <a:schemeClr val="bg1"/>
              </a:solidFill>
            </a:endParaRPr>
          </a:p>
        </p:txBody>
      </p:sp>
      <p:sp>
        <p:nvSpPr>
          <p:cNvPr id="2" name="TextBox 1">
            <a:extLst>
              <a:ext uri="{FF2B5EF4-FFF2-40B4-BE49-F238E27FC236}">
                <a16:creationId xmlns:a16="http://schemas.microsoft.com/office/drawing/2014/main" id="{DE164988-5AA6-035A-0126-FA93C6FA863C}"/>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3CC93-F92C-4905-1ECC-17C0F44B150A}"/>
              </a:ext>
            </a:extLst>
          </p:cNvPr>
          <p:cNvPicPr>
            <a:picLocks noChangeAspect="1"/>
          </p:cNvPicPr>
          <p:nvPr/>
        </p:nvPicPr>
        <p:blipFill>
          <a:blip r:embed="rId2"/>
          <a:stretch>
            <a:fillRect/>
          </a:stretch>
        </p:blipFill>
        <p:spPr>
          <a:xfrm>
            <a:off x="0" y="0"/>
            <a:ext cx="13308455" cy="6858000"/>
          </a:xfrm>
          <a:prstGeom prst="rect">
            <a:avLst/>
          </a:prstGeom>
        </p:spPr>
      </p:pic>
      <p:sp>
        <p:nvSpPr>
          <p:cNvPr id="4" name="TextBox 3">
            <a:extLst>
              <a:ext uri="{FF2B5EF4-FFF2-40B4-BE49-F238E27FC236}">
                <a16:creationId xmlns:a16="http://schemas.microsoft.com/office/drawing/2014/main" id="{DED103E3-6497-6847-215A-2BEAF9BE09D8}"/>
              </a:ext>
            </a:extLst>
          </p:cNvPr>
          <p:cNvSpPr txBox="1"/>
          <p:nvPr/>
        </p:nvSpPr>
        <p:spPr>
          <a:xfrm>
            <a:off x="343606" y="304946"/>
            <a:ext cx="296893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10:</a:t>
            </a:r>
            <a:r>
              <a:rPr lang="en-US" sz="2800" b="0" i="0" u="none" strike="noStrike" baseline="0" dirty="0">
                <a:solidFill>
                  <a:schemeClr val="bg1"/>
                </a:solidFill>
                <a:latin typeface="Mangal" panose="02040503050203030202" pitchFamily="18" charset="0"/>
                <a:cs typeface="Mangal" panose="02040503050203030202" pitchFamily="18" charset="0"/>
              </a:rPr>
              <a:t>25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26</a:t>
            </a:r>
            <a:r>
              <a:rPr lang="en-US" sz="3600" b="0" i="0">
                <a:solidFill>
                  <a:srgbClr val="121212"/>
                </a:solidFill>
                <a:effectLst/>
                <a:latin typeface="Inter" panose="020B0502030000000004" pitchFamily="34" charset="0"/>
              </a:rPr>
              <a:t>They were even more astonished and said to one another, “Who then can be saved?”</a:t>
            </a:r>
          </a:p>
          <a:p>
            <a:pPr algn="l"/>
            <a:r>
              <a:rPr lang="en-US" sz="3600" b="0" i="0">
                <a:solidFill>
                  <a:srgbClr val="777A7B"/>
                </a:solidFill>
                <a:effectLst/>
                <a:latin typeface="Inter" panose="020B0502030000000004" pitchFamily="34" charset="0"/>
              </a:rPr>
              <a:t>27</a:t>
            </a:r>
            <a:r>
              <a:rPr lang="en-US" sz="3600" b="0" i="0">
                <a:solidFill>
                  <a:srgbClr val="121212"/>
                </a:solidFill>
                <a:effectLst/>
                <a:latin typeface="Inter" panose="020B0502030000000004" pitchFamily="34" charset="0"/>
              </a:rPr>
              <a:t>Jesus looked at them and said, “With man this is impossible, but not with God. For all things are possible with God.”</a:t>
            </a:r>
          </a:p>
        </p:txBody>
      </p:sp>
      <p:sp>
        <p:nvSpPr>
          <p:cNvPr id="3" name="TextBox 2">
            <a:extLst>
              <a:ext uri="{FF2B5EF4-FFF2-40B4-BE49-F238E27FC236}">
                <a16:creationId xmlns:a16="http://schemas.microsoft.com/office/drawing/2014/main" id="{61F406C7-69A8-BA67-9E1F-32E44D2EC792}"/>
              </a:ext>
            </a:extLst>
          </p:cNvPr>
          <p:cNvSpPr txBox="1"/>
          <p:nvPr/>
        </p:nvSpPr>
        <p:spPr>
          <a:xfrm>
            <a:off x="6096000" y="149949"/>
            <a:ext cx="6096000" cy="6558103"/>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26</a:t>
            </a:r>
            <a:r>
              <a:rPr lang="hi-IN" sz="3600" b="0" i="0" dirty="0">
                <a:solidFill>
                  <a:srgbClr val="121212"/>
                </a:solidFill>
                <a:effectLst/>
                <a:latin typeface="Inter" panose="020B0502030000000004" pitchFamily="34" charset="0"/>
              </a:rPr>
              <a:t>वे बहुत ही चकित होकर आपस में कहने लगे, “तो फिर किसका उद्धार हो सकता है?”</a:t>
            </a:r>
          </a:p>
          <a:p>
            <a:pPr algn="l"/>
            <a:r>
              <a:rPr lang="hi-IN" sz="3600" b="0" i="0" dirty="0">
                <a:solidFill>
                  <a:srgbClr val="777A7B"/>
                </a:solidFill>
                <a:effectLst/>
                <a:latin typeface="Inter" panose="020B0502030000000004" pitchFamily="34" charset="0"/>
              </a:rPr>
              <a:t>27</a:t>
            </a:r>
            <a:r>
              <a:rPr lang="hi-IN" sz="3600" b="0" i="0" dirty="0">
                <a:solidFill>
                  <a:srgbClr val="121212"/>
                </a:solidFill>
                <a:effectLst/>
                <a:latin typeface="Inter" panose="020B0502030000000004" pitchFamily="34" charset="0"/>
              </a:rPr>
              <a:t>यीशु ने उनकी ओर देखकर कहा, “मनुष्यों से तो यह नहीं हो सकता, परन्तु परमेश्वर से हो सकता है; क्योंकि परमेश्वर से सब कुछ हो सकता है।”</a:t>
            </a:r>
          </a:p>
        </p:txBody>
      </p:sp>
      <p:pic>
        <p:nvPicPr>
          <p:cNvPr id="14" name="Audio 13">
            <a:hlinkClick r:id="" action="ppaction://media"/>
            <a:extLst>
              <a:ext uri="{FF2B5EF4-FFF2-40B4-BE49-F238E27FC236}">
                <a16:creationId xmlns:a16="http://schemas.microsoft.com/office/drawing/2014/main" id="{21668E0D-E130-53DF-9181-289DFA10B77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21359"/>
    </mc:Choice>
    <mc:Fallback xmlns="">
      <p:transition spd="slow" advTm="21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DBBEA3-F352-A652-8089-DF84C8C2E27C}"/>
              </a:ext>
            </a:extLst>
          </p:cNvPr>
          <p:cNvPicPr>
            <a:picLocks noChangeAspect="1"/>
          </p:cNvPicPr>
          <p:nvPr/>
        </p:nvPicPr>
        <p:blipFill>
          <a:blip r:embed="rId2"/>
          <a:stretch>
            <a:fillRect/>
          </a:stretch>
        </p:blipFill>
        <p:spPr>
          <a:xfrm>
            <a:off x="0" y="1"/>
            <a:ext cx="12535592" cy="6858000"/>
          </a:xfrm>
          <a:prstGeom prst="rect">
            <a:avLst/>
          </a:prstGeom>
        </p:spPr>
      </p:pic>
      <p:sp>
        <p:nvSpPr>
          <p:cNvPr id="4" name="TextBox 3">
            <a:extLst>
              <a:ext uri="{FF2B5EF4-FFF2-40B4-BE49-F238E27FC236}">
                <a16:creationId xmlns:a16="http://schemas.microsoft.com/office/drawing/2014/main" id="{E5953AB3-E7F5-A95A-86CD-C3C510E92789}"/>
              </a:ext>
            </a:extLst>
          </p:cNvPr>
          <p:cNvSpPr txBox="1"/>
          <p:nvPr/>
        </p:nvSpPr>
        <p:spPr>
          <a:xfrm>
            <a:off x="343606" y="304946"/>
            <a:ext cx="3486522"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10:</a:t>
            </a:r>
            <a:r>
              <a:rPr lang="en-US" sz="2800" b="0" i="0" u="none" strike="noStrike" baseline="0" dirty="0">
                <a:solidFill>
                  <a:schemeClr val="bg1"/>
                </a:solidFill>
                <a:latin typeface="Mangal" panose="02040503050203030202" pitchFamily="18" charset="0"/>
                <a:cs typeface="Mangal" panose="02040503050203030202" pitchFamily="18" charset="0"/>
              </a:rPr>
              <a:t>26,27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28</a:t>
            </a:r>
            <a:r>
              <a:rPr lang="en-US" sz="3600" b="0" i="0">
                <a:solidFill>
                  <a:srgbClr val="121212"/>
                </a:solidFill>
                <a:effectLst/>
                <a:latin typeface="Inter" panose="020B0502030000000004" pitchFamily="34" charset="0"/>
              </a:rPr>
              <a:t>Peter began to say to Him, “Look, we have left everything and followed You.”</a:t>
            </a:r>
            <a:endParaRPr lang="en-IN" sz="3600" dirty="0"/>
          </a:p>
        </p:txBody>
      </p:sp>
      <p:sp>
        <p:nvSpPr>
          <p:cNvPr id="3" name="TextBox 2">
            <a:extLst>
              <a:ext uri="{FF2B5EF4-FFF2-40B4-BE49-F238E27FC236}">
                <a16:creationId xmlns:a16="http://schemas.microsoft.com/office/drawing/2014/main" id="{9FDB00CC-68DF-A59A-71D3-580DDA77A494}"/>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28</a:t>
            </a:r>
            <a:r>
              <a:rPr lang="hi-IN" sz="3600" b="0" i="0" dirty="0">
                <a:solidFill>
                  <a:srgbClr val="121212"/>
                </a:solidFill>
                <a:effectLst/>
                <a:latin typeface="Inter" panose="020B0502030000000004" pitchFamily="34" charset="0"/>
              </a:rPr>
              <a:t>पतरस उससे कहने लगा, “देख, हम तो सब कुछ छोड़कर तेरे पीछे हो लिये हैं।”</a:t>
            </a:r>
            <a:endParaRPr lang="en-IN" sz="3600" dirty="0"/>
          </a:p>
        </p:txBody>
      </p:sp>
      <p:pic>
        <p:nvPicPr>
          <p:cNvPr id="6" name="Audio 5">
            <a:hlinkClick r:id="" action="ppaction://media"/>
            <a:extLst>
              <a:ext uri="{FF2B5EF4-FFF2-40B4-BE49-F238E27FC236}">
                <a16:creationId xmlns:a16="http://schemas.microsoft.com/office/drawing/2014/main" id="{485BDB39-86EC-2445-7532-3EB042C311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6636"/>
    </mc:Choice>
    <mc:Fallback xmlns="">
      <p:transition spd="slow" advTm="6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1C1A6A-5933-0261-665E-F1A75975B28B}"/>
              </a:ext>
            </a:extLst>
          </p:cNvPr>
          <p:cNvPicPr>
            <a:picLocks noChangeAspect="1"/>
          </p:cNvPicPr>
          <p:nvPr/>
        </p:nvPicPr>
        <p:blipFill>
          <a:blip r:embed="rId2"/>
          <a:stretch>
            <a:fillRect/>
          </a:stretch>
        </p:blipFill>
        <p:spPr>
          <a:xfrm>
            <a:off x="-4726983" y="-2250447"/>
            <a:ext cx="17274766" cy="9511403"/>
          </a:xfrm>
          <a:prstGeom prst="rect">
            <a:avLst/>
          </a:prstGeom>
        </p:spPr>
      </p:pic>
      <p:sp>
        <p:nvSpPr>
          <p:cNvPr id="4" name="TextBox 3">
            <a:extLst>
              <a:ext uri="{FF2B5EF4-FFF2-40B4-BE49-F238E27FC236}">
                <a16:creationId xmlns:a16="http://schemas.microsoft.com/office/drawing/2014/main" id="{6ABB3C1B-7EFA-9A4B-D337-45BA8F0ADD42}"/>
              </a:ext>
            </a:extLst>
          </p:cNvPr>
          <p:cNvSpPr txBox="1"/>
          <p:nvPr/>
        </p:nvSpPr>
        <p:spPr>
          <a:xfrm>
            <a:off x="343606" y="5807540"/>
            <a:ext cx="3486522"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10:</a:t>
            </a:r>
            <a:r>
              <a:rPr lang="en-US" sz="2800" b="0" i="0" u="none" strike="noStrike" baseline="0" dirty="0">
                <a:solidFill>
                  <a:schemeClr val="bg1"/>
                </a:solidFill>
                <a:latin typeface="Mangal" panose="02040503050203030202" pitchFamily="18" charset="0"/>
                <a:cs typeface="Mangal" panose="02040503050203030202" pitchFamily="18" charset="0"/>
              </a:rPr>
              <a:t>28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41034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29</a:t>
            </a:r>
            <a:r>
              <a:rPr lang="en-US" sz="3800" b="0" i="0">
                <a:solidFill>
                  <a:srgbClr val="121212"/>
                </a:solidFill>
                <a:effectLst/>
                <a:latin typeface="Inter" panose="020B0502030000000004" pitchFamily="34" charset="0"/>
              </a:rPr>
              <a:t>“Truly I tell you,” Jesus replied, “no one who has left home or brothers or sisters or mother or father or children or fields for My sake and for the gospel</a:t>
            </a:r>
            <a:endParaRPr lang="en-IN" sz="3800" dirty="0"/>
          </a:p>
        </p:txBody>
      </p:sp>
      <p:sp>
        <p:nvSpPr>
          <p:cNvPr id="3" name="TextBox 2">
            <a:extLst>
              <a:ext uri="{FF2B5EF4-FFF2-40B4-BE49-F238E27FC236}">
                <a16:creationId xmlns:a16="http://schemas.microsoft.com/office/drawing/2014/main" id="{F9B09E36-0700-66B6-4A82-7144E36DB0A9}"/>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29</a:t>
            </a:r>
            <a:r>
              <a:rPr lang="hi-IN" sz="3600" b="0" i="0" dirty="0">
                <a:solidFill>
                  <a:srgbClr val="121212"/>
                </a:solidFill>
                <a:effectLst/>
                <a:latin typeface="Inter" panose="020B0502030000000004" pitchFamily="34" charset="0"/>
              </a:rPr>
              <a:t>यीशु ने कहा, “मैं तुम से सच कहता हूँ, कि ऐसा कोई नहीं, जिसने मेरे और सुसमाचार के लिये घर या भाइयों या बहनों या माता या पिता या बाल-बच्चों या खेतों को छोड़ दिया हो,</a:t>
            </a:r>
            <a:endParaRPr lang="en-IN" sz="3600" dirty="0"/>
          </a:p>
        </p:txBody>
      </p:sp>
      <p:pic>
        <p:nvPicPr>
          <p:cNvPr id="31" name="Audio 30">
            <a:hlinkClick r:id="" action="ppaction://media"/>
            <a:extLst>
              <a:ext uri="{FF2B5EF4-FFF2-40B4-BE49-F238E27FC236}">
                <a16:creationId xmlns:a16="http://schemas.microsoft.com/office/drawing/2014/main" id="{7E1F13A2-2740-EE83-1A19-5E47EDA989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01418816"/>
      </p:ext>
    </p:extLst>
  </p:cSld>
  <p:clrMapOvr>
    <a:masterClrMapping/>
  </p:clrMapOvr>
  <mc:AlternateContent xmlns:mc="http://schemas.openxmlformats.org/markup-compatibility/2006" xmlns:p14="http://schemas.microsoft.com/office/powerpoint/2010/main">
    <mc:Choice Requires="p14">
      <p:transition spd="slow" p14:dur="2000" advTm="13949"/>
    </mc:Choice>
    <mc:Fallback xmlns="">
      <p:transition spd="slow" advTm="13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1C1A6A-5933-0261-665E-F1A75975B28B}"/>
              </a:ext>
            </a:extLst>
          </p:cNvPr>
          <p:cNvPicPr>
            <a:picLocks noChangeAspect="1"/>
          </p:cNvPicPr>
          <p:nvPr/>
        </p:nvPicPr>
        <p:blipFill>
          <a:blip r:embed="rId2"/>
          <a:stretch>
            <a:fillRect/>
          </a:stretch>
        </p:blipFill>
        <p:spPr>
          <a:xfrm>
            <a:off x="-1" y="-33683"/>
            <a:ext cx="12516787" cy="6891683"/>
          </a:xfrm>
          <a:prstGeom prst="rect">
            <a:avLst/>
          </a:prstGeom>
        </p:spPr>
      </p:pic>
      <p:sp>
        <p:nvSpPr>
          <p:cNvPr id="4" name="TextBox 3">
            <a:extLst>
              <a:ext uri="{FF2B5EF4-FFF2-40B4-BE49-F238E27FC236}">
                <a16:creationId xmlns:a16="http://schemas.microsoft.com/office/drawing/2014/main" id="{4A42FBB7-00B3-49DF-E1CA-E00DE39820C4}"/>
              </a:ext>
            </a:extLst>
          </p:cNvPr>
          <p:cNvSpPr txBox="1"/>
          <p:nvPr/>
        </p:nvSpPr>
        <p:spPr>
          <a:xfrm>
            <a:off x="343606" y="304946"/>
            <a:ext cx="3486522"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10:</a:t>
            </a:r>
            <a:r>
              <a:rPr lang="en-US" sz="2800" b="0" i="0" u="none" strike="noStrike" baseline="0" dirty="0">
                <a:solidFill>
                  <a:schemeClr val="bg1"/>
                </a:solidFill>
                <a:latin typeface="Mangal" panose="02040503050203030202" pitchFamily="18" charset="0"/>
                <a:cs typeface="Mangal" panose="02040503050203030202" pitchFamily="18" charset="0"/>
              </a:rPr>
              <a:t>29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30</a:t>
            </a:r>
            <a:r>
              <a:rPr lang="en-US" sz="3600" b="0" i="0">
                <a:solidFill>
                  <a:srgbClr val="121212"/>
                </a:solidFill>
                <a:effectLst/>
                <a:latin typeface="Inter" panose="020B0502030000000004" pitchFamily="34" charset="0"/>
              </a:rPr>
              <a:t>will fail to receive a hundredfold in the present age—houses and brothers and sisters and mothers and children and fields, along with persecutions—and in the age to come, eternal life.</a:t>
            </a:r>
            <a:endParaRPr lang="en-IN" sz="3600" dirty="0"/>
          </a:p>
        </p:txBody>
      </p:sp>
      <p:sp>
        <p:nvSpPr>
          <p:cNvPr id="3" name="TextBox 2">
            <a:extLst>
              <a:ext uri="{FF2B5EF4-FFF2-40B4-BE49-F238E27FC236}">
                <a16:creationId xmlns:a16="http://schemas.microsoft.com/office/drawing/2014/main" id="{7C9093BC-A966-5177-D394-6931BA5D15CC}"/>
              </a:ext>
            </a:extLst>
          </p:cNvPr>
          <p:cNvSpPr txBox="1"/>
          <p:nvPr/>
        </p:nvSpPr>
        <p:spPr>
          <a:xfrm>
            <a:off x="6096000" y="149949"/>
            <a:ext cx="6096000" cy="6558103"/>
          </a:xfrm>
          <a:prstGeom prst="rect">
            <a:avLst/>
          </a:prstGeom>
          <a:noFill/>
        </p:spPr>
        <p:txBody>
          <a:bodyPr wrap="square" rtlCol="0">
            <a:noAutofit/>
          </a:bodyPr>
          <a:lstStyle/>
          <a:p>
            <a:r>
              <a:rPr lang="hi-IN" sz="3600" b="0" i="0">
                <a:solidFill>
                  <a:srgbClr val="777A7B"/>
                </a:solidFill>
                <a:effectLst/>
                <a:latin typeface="Inter" panose="020B0502030000000004" pitchFamily="34" charset="0"/>
              </a:rPr>
              <a:t>30</a:t>
            </a:r>
            <a:r>
              <a:rPr lang="hi-IN" sz="3600" b="0" i="0">
                <a:solidFill>
                  <a:srgbClr val="121212"/>
                </a:solidFill>
                <a:effectLst/>
                <a:latin typeface="Inter" panose="020B0502030000000004" pitchFamily="34" charset="0"/>
              </a:rPr>
              <a:t>और अबइस समय</a:t>
            </a:r>
            <a:r>
              <a:rPr lang="en-US" sz="3600" b="0" i="0" dirty="0">
                <a:solidFill>
                  <a:srgbClr val="121212"/>
                </a:solidFill>
                <a:effectLst/>
                <a:latin typeface="Inter" panose="020B0502030000000004" pitchFamily="34" charset="0"/>
              </a:rPr>
              <a:t>c</a:t>
            </a:r>
            <a:r>
              <a:rPr lang="hi-IN" sz="3600" b="0" i="0" dirty="0">
                <a:solidFill>
                  <a:srgbClr val="121212"/>
                </a:solidFill>
                <a:effectLst/>
                <a:latin typeface="Inter" panose="020B0502030000000004" pitchFamily="34" charset="0"/>
              </a:rPr>
              <a:t>सौ गुणा न पाए, घरों और भाइयों और बहनों और माताओं और बाल-बच्चों और खेतों को, पर सताव के साथ और परलोक में अनन्त जीवन।</a:t>
            </a:r>
            <a:endParaRPr lang="en-IN" sz="3600" dirty="0"/>
          </a:p>
        </p:txBody>
      </p:sp>
      <p:pic>
        <p:nvPicPr>
          <p:cNvPr id="11" name="Audio 10">
            <a:hlinkClick r:id="" action="ppaction://media"/>
            <a:extLst>
              <a:ext uri="{FF2B5EF4-FFF2-40B4-BE49-F238E27FC236}">
                <a16:creationId xmlns:a16="http://schemas.microsoft.com/office/drawing/2014/main" id="{431EB5C6-9285-9828-A62E-23614D8555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2875"/>
    </mc:Choice>
    <mc:Fallback xmlns="">
      <p:transition spd="slow" advTm="12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00F663-833F-8154-44BB-CCBE9B0CC386}"/>
              </a:ext>
            </a:extLst>
          </p:cNvPr>
          <p:cNvPicPr>
            <a:picLocks noChangeAspect="1"/>
          </p:cNvPicPr>
          <p:nvPr/>
        </p:nvPicPr>
        <p:blipFill>
          <a:blip r:embed="rId2"/>
          <a:stretch>
            <a:fillRect/>
          </a:stretch>
        </p:blipFill>
        <p:spPr>
          <a:xfrm>
            <a:off x="0" y="-77569"/>
            <a:ext cx="12192000" cy="6935569"/>
          </a:xfrm>
          <a:prstGeom prst="rect">
            <a:avLst/>
          </a:prstGeom>
        </p:spPr>
      </p:pic>
      <p:sp>
        <p:nvSpPr>
          <p:cNvPr id="4" name="TextBox 3">
            <a:extLst>
              <a:ext uri="{FF2B5EF4-FFF2-40B4-BE49-F238E27FC236}">
                <a16:creationId xmlns:a16="http://schemas.microsoft.com/office/drawing/2014/main" id="{05AFB60C-AC38-7630-A53B-FB5375F931EE}"/>
              </a:ext>
            </a:extLst>
          </p:cNvPr>
          <p:cNvSpPr txBox="1"/>
          <p:nvPr/>
        </p:nvSpPr>
        <p:spPr>
          <a:xfrm>
            <a:off x="343606" y="304946"/>
            <a:ext cx="3486522"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10:</a:t>
            </a:r>
            <a:r>
              <a:rPr lang="en-US" sz="2800" b="0" i="0" u="none" strike="noStrike" baseline="0" dirty="0">
                <a:solidFill>
                  <a:schemeClr val="bg1"/>
                </a:solidFill>
                <a:latin typeface="Mangal" panose="02040503050203030202" pitchFamily="18" charset="0"/>
                <a:cs typeface="Mangal" panose="02040503050203030202" pitchFamily="18" charset="0"/>
              </a:rPr>
              <a:t>30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31</a:t>
            </a:r>
            <a:r>
              <a:rPr lang="en-US" sz="4000" b="0" i="0">
                <a:solidFill>
                  <a:srgbClr val="121212"/>
                </a:solidFill>
                <a:effectLst/>
                <a:latin typeface="Inter" panose="020B0502030000000004" pitchFamily="34" charset="0"/>
              </a:rPr>
              <a:t>But many who are first will be last, and the last will be first.”</a:t>
            </a:r>
            <a:endParaRPr lang="en-IN" sz="4000" dirty="0"/>
          </a:p>
        </p:txBody>
      </p:sp>
      <p:sp>
        <p:nvSpPr>
          <p:cNvPr id="3" name="TextBox 2">
            <a:extLst>
              <a:ext uri="{FF2B5EF4-FFF2-40B4-BE49-F238E27FC236}">
                <a16:creationId xmlns:a16="http://schemas.microsoft.com/office/drawing/2014/main" id="{634A5756-5B5A-FD99-36E5-28EA154B8074}"/>
              </a:ext>
            </a:extLst>
          </p:cNvPr>
          <p:cNvSpPr txBox="1"/>
          <p:nvPr/>
        </p:nvSpPr>
        <p:spPr>
          <a:xfrm>
            <a:off x="6096000" y="149949"/>
            <a:ext cx="6096000" cy="6558103"/>
          </a:xfrm>
          <a:prstGeom prst="rect">
            <a:avLst/>
          </a:prstGeom>
          <a:noFill/>
        </p:spPr>
        <p:txBody>
          <a:bodyPr wrap="square" rtlCol="0">
            <a:noAutofit/>
          </a:bodyPr>
          <a:lstStyle/>
          <a:p>
            <a:r>
              <a:rPr lang="hi-IN" sz="3600" b="0" i="0">
                <a:solidFill>
                  <a:srgbClr val="777A7B"/>
                </a:solidFill>
                <a:effectLst/>
                <a:latin typeface="Inter" panose="020B0502030000000004" pitchFamily="34" charset="0"/>
              </a:rPr>
              <a:t>31</a:t>
            </a:r>
            <a:r>
              <a:rPr lang="hi-IN" sz="3600" b="0" i="0">
                <a:solidFill>
                  <a:srgbClr val="121212"/>
                </a:solidFill>
                <a:effectLst/>
                <a:latin typeface="Inter" panose="020B0502030000000004" pitchFamily="34" charset="0"/>
              </a:rPr>
              <a:t>पर बहुत सारे जो पहले हैं, पिछले होंगे; और जो पिछले हैं, वे पहले होंगे।”</a:t>
            </a:r>
            <a:endParaRPr lang="en-IN" sz="3600" dirty="0"/>
          </a:p>
        </p:txBody>
      </p:sp>
      <p:pic>
        <p:nvPicPr>
          <p:cNvPr id="22" name="Audio 21">
            <a:hlinkClick r:id="" action="ppaction://media"/>
            <a:extLst>
              <a:ext uri="{FF2B5EF4-FFF2-40B4-BE49-F238E27FC236}">
                <a16:creationId xmlns:a16="http://schemas.microsoft.com/office/drawing/2014/main" id="{C8044C01-36D4-1476-C8F7-8E2841C816B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6628"/>
    </mc:Choice>
    <mc:Fallback xmlns="">
      <p:transition spd="slow" advTm="6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u="none" strike="noStrike" baseline="0" dirty="0">
                <a:latin typeface="TimesNewRomanPSMT"/>
              </a:rPr>
              <a:t>The rich young man Mark 10:17-30 </a:t>
            </a:r>
            <a:endParaRPr lang="en-IN" sz="5400" dirty="0"/>
          </a:p>
        </p:txBody>
      </p:sp>
      <p:sp>
        <p:nvSpPr>
          <p:cNvPr id="2" name="TextBox 1">
            <a:extLst>
              <a:ext uri="{FF2B5EF4-FFF2-40B4-BE49-F238E27FC236}">
                <a16:creationId xmlns:a16="http://schemas.microsoft.com/office/drawing/2014/main" id="{D35745F9-E454-CAE7-F741-06A469D71E39}"/>
              </a:ext>
            </a:extLst>
          </p:cNvPr>
          <p:cNvSpPr txBox="1"/>
          <p:nvPr/>
        </p:nvSpPr>
        <p:spPr>
          <a:xfrm>
            <a:off x="6096000" y="149949"/>
            <a:ext cx="6096000" cy="6558103"/>
          </a:xfrm>
          <a:prstGeom prst="rect">
            <a:avLst/>
          </a:prstGeom>
          <a:noFill/>
        </p:spPr>
        <p:txBody>
          <a:bodyPr wrap="square" rtlCol="0">
            <a:noAutofit/>
          </a:bodyPr>
          <a:lstStyle/>
          <a:p>
            <a:r>
              <a:rPr lang="hi-IN" sz="5400" dirty="0"/>
              <a:t>एक धनी जवान आदमी - मरकुस 10:17-30</a:t>
            </a:r>
            <a:endParaRPr lang="en-IN" sz="5400" dirty="0"/>
          </a:p>
        </p:txBody>
      </p:sp>
      <p:pic>
        <p:nvPicPr>
          <p:cNvPr id="6" name="Audio 5">
            <a:hlinkClick r:id="" action="ppaction://media"/>
            <a:extLst>
              <a:ext uri="{FF2B5EF4-FFF2-40B4-BE49-F238E27FC236}">
                <a16:creationId xmlns:a16="http://schemas.microsoft.com/office/drawing/2014/main" id="{613A095A-A26A-3346-B95B-5282A7EE393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290"/>
    </mc:Choice>
    <mc:Fallback xmlns="">
      <p:transition spd="slow" advTm="2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E60CE1-2F95-9B21-92C4-BED37BCB530D}"/>
              </a:ext>
            </a:extLst>
          </p:cNvPr>
          <p:cNvPicPr>
            <a:picLocks noChangeAspect="1"/>
          </p:cNvPicPr>
          <p:nvPr/>
        </p:nvPicPr>
        <p:blipFill>
          <a:blip r:embed="rId2"/>
          <a:stretch>
            <a:fillRect/>
          </a:stretch>
        </p:blipFill>
        <p:spPr>
          <a:xfrm>
            <a:off x="0" y="-322564"/>
            <a:ext cx="12192000" cy="7180564"/>
          </a:xfrm>
          <a:prstGeom prst="rect">
            <a:avLst/>
          </a:prstGeom>
        </p:spPr>
      </p:pic>
      <p:sp>
        <p:nvSpPr>
          <p:cNvPr id="4" name="TextBox 3">
            <a:extLst>
              <a:ext uri="{FF2B5EF4-FFF2-40B4-BE49-F238E27FC236}">
                <a16:creationId xmlns:a16="http://schemas.microsoft.com/office/drawing/2014/main" id="{642DFA37-6F1A-E344-62A6-CD7D8DE930C2}"/>
              </a:ext>
            </a:extLst>
          </p:cNvPr>
          <p:cNvSpPr txBox="1"/>
          <p:nvPr/>
        </p:nvSpPr>
        <p:spPr>
          <a:xfrm>
            <a:off x="343606" y="304946"/>
            <a:ext cx="3486522"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10:</a:t>
            </a:r>
            <a:r>
              <a:rPr lang="en-US" sz="2800" b="0" i="0" u="none" strike="noStrike" baseline="0" dirty="0">
                <a:solidFill>
                  <a:schemeClr val="bg1"/>
                </a:solidFill>
                <a:latin typeface="Mangal" panose="02040503050203030202" pitchFamily="18" charset="0"/>
                <a:cs typeface="Mangal" panose="02040503050203030202" pitchFamily="18" charset="0"/>
              </a:rPr>
              <a:t>31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18728D-038F-5E82-DE08-8616B69F761B}"/>
              </a:ext>
            </a:extLst>
          </p:cNvPr>
          <p:cNvPicPr>
            <a:picLocks noChangeAspect="1"/>
          </p:cNvPicPr>
          <p:nvPr/>
        </p:nvPicPr>
        <p:blipFill>
          <a:blip r:embed="rId2"/>
          <a:stretch>
            <a:fillRect/>
          </a:stretch>
        </p:blipFill>
        <p:spPr>
          <a:xfrm>
            <a:off x="0" y="-322564"/>
            <a:ext cx="12192000" cy="7180564"/>
          </a:xfrm>
          <a:prstGeom prst="rect">
            <a:avLst/>
          </a:prstGeom>
        </p:spPr>
      </p:pic>
      <p:sp>
        <p:nvSpPr>
          <p:cNvPr id="3" name="TextBox 2">
            <a:extLst>
              <a:ext uri="{FF2B5EF4-FFF2-40B4-BE49-F238E27FC236}">
                <a16:creationId xmlns:a16="http://schemas.microsoft.com/office/drawing/2014/main" id="{72C67060-9013-4837-CA1C-66EEE4D2A425}"/>
              </a:ext>
            </a:extLst>
          </p:cNvPr>
          <p:cNvSpPr txBox="1"/>
          <p:nvPr/>
        </p:nvSpPr>
        <p:spPr>
          <a:xfrm>
            <a:off x="6780363" y="4951145"/>
            <a:ext cx="5154345" cy="1515686"/>
          </a:xfrm>
          <a:prstGeom prst="rect">
            <a:avLst/>
          </a:prstGeom>
          <a:noFill/>
        </p:spPr>
        <p:txBody>
          <a:bodyPr wrap="square" rtlCol="0">
            <a:noAutofit/>
          </a:bodyPr>
          <a:lstStyle/>
          <a:p>
            <a:r>
              <a:rPr lang="hi-IN" sz="4000" b="0" i="0" u="none" strike="noStrike" baseline="0" dirty="0">
                <a:solidFill>
                  <a:schemeClr val="bg1"/>
                </a:solidFill>
                <a:latin typeface="TimesNewRomanPSMT"/>
              </a:rPr>
              <a:t>एक धनी जवान आदमी - मरकुस 10:17-30</a:t>
            </a:r>
            <a:endParaRPr lang="en-IN" sz="54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17</a:t>
            </a:r>
            <a:r>
              <a:rPr lang="en-US" sz="4000" b="0" i="0">
                <a:solidFill>
                  <a:srgbClr val="121212"/>
                </a:solidFill>
                <a:effectLst/>
                <a:latin typeface="Inter" panose="020B0502030000000004" pitchFamily="34" charset="0"/>
              </a:rPr>
              <a:t>As Jesus started on His way, a man ran up and knelt before Him. “Good Teacher,” he asked, “what must I do to inherit eternal life?”</a:t>
            </a:r>
            <a:endParaRPr lang="en-IN" sz="4000" dirty="0"/>
          </a:p>
        </p:txBody>
      </p:sp>
      <p:sp>
        <p:nvSpPr>
          <p:cNvPr id="3" name="TextBox 2">
            <a:extLst>
              <a:ext uri="{FF2B5EF4-FFF2-40B4-BE49-F238E27FC236}">
                <a16:creationId xmlns:a16="http://schemas.microsoft.com/office/drawing/2014/main" id="{BCA53063-F915-13CA-0F84-3D4F1508B7AE}"/>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17</a:t>
            </a:r>
            <a:r>
              <a:rPr lang="hi-IN" sz="3600" b="0" i="0" dirty="0">
                <a:solidFill>
                  <a:srgbClr val="121212"/>
                </a:solidFill>
                <a:effectLst/>
                <a:latin typeface="Inter" panose="020B0502030000000004" pitchFamily="34" charset="0"/>
              </a:rPr>
              <a:t>और जब वह निकलकर मार्ग में जाता था, तो एक मनुष्य उसके पास दौड़ता हुआ आया, और उसके आगे घुटने टेककर उससे पूछा, “हे उत्तम गुरु, अनन्त जीवन का अधिकारी होने के लिये मैं क्या करूँ?”</a:t>
            </a:r>
            <a:endParaRPr lang="en-IN" sz="3600" dirty="0"/>
          </a:p>
        </p:txBody>
      </p:sp>
      <p:pic>
        <p:nvPicPr>
          <p:cNvPr id="38" name="Audio 37">
            <a:hlinkClick r:id="" action="ppaction://media"/>
            <a:extLst>
              <a:ext uri="{FF2B5EF4-FFF2-40B4-BE49-F238E27FC236}">
                <a16:creationId xmlns:a16="http://schemas.microsoft.com/office/drawing/2014/main" id="{0971F417-0AE2-6887-0F7A-9DB42EE5423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7217"/>
    </mc:Choice>
    <mc:Fallback xmlns="">
      <p:transition spd="slow" advTm="17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BD561D-C24C-3B39-7ECA-C4AC4FD70D0C}"/>
              </a:ext>
            </a:extLst>
          </p:cNvPr>
          <p:cNvPicPr>
            <a:picLocks noChangeAspect="1"/>
          </p:cNvPicPr>
          <p:nvPr/>
        </p:nvPicPr>
        <p:blipFill>
          <a:blip r:embed="rId2"/>
          <a:stretch>
            <a:fillRect/>
          </a:stretch>
        </p:blipFill>
        <p:spPr>
          <a:xfrm flipH="1">
            <a:off x="0" y="1"/>
            <a:ext cx="12547760" cy="6858000"/>
          </a:xfrm>
          <a:prstGeom prst="rect">
            <a:avLst/>
          </a:prstGeom>
        </p:spPr>
      </p:pic>
      <p:sp>
        <p:nvSpPr>
          <p:cNvPr id="2" name="TextBox 1">
            <a:extLst>
              <a:ext uri="{FF2B5EF4-FFF2-40B4-BE49-F238E27FC236}">
                <a16:creationId xmlns:a16="http://schemas.microsoft.com/office/drawing/2014/main" id="{F7FDA9B6-5A0A-8445-374F-752EFFFF7E75}"/>
              </a:ext>
            </a:extLst>
          </p:cNvPr>
          <p:cNvSpPr txBox="1"/>
          <p:nvPr/>
        </p:nvSpPr>
        <p:spPr>
          <a:xfrm>
            <a:off x="343606" y="304946"/>
            <a:ext cx="296893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10:17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18</a:t>
            </a:r>
            <a:r>
              <a:rPr lang="en-US" sz="4000" b="0" i="0">
                <a:solidFill>
                  <a:srgbClr val="121212"/>
                </a:solidFill>
                <a:effectLst/>
                <a:latin typeface="Inter" panose="020B0502030000000004" pitchFamily="34" charset="0"/>
              </a:rPr>
              <a:t>“Why do you call Me good?” Jesus replied. “No one is good except God alone.</a:t>
            </a:r>
            <a:endParaRPr lang="en-IN" sz="4000" dirty="0"/>
          </a:p>
        </p:txBody>
      </p:sp>
      <p:sp>
        <p:nvSpPr>
          <p:cNvPr id="3" name="TextBox 2">
            <a:extLst>
              <a:ext uri="{FF2B5EF4-FFF2-40B4-BE49-F238E27FC236}">
                <a16:creationId xmlns:a16="http://schemas.microsoft.com/office/drawing/2014/main" id="{3F4E0D03-2CCA-624E-9FC2-A02DC2997D19}"/>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18</a:t>
            </a:r>
            <a:r>
              <a:rPr lang="hi-IN" sz="3600" b="0" i="0" dirty="0">
                <a:solidFill>
                  <a:srgbClr val="121212"/>
                </a:solidFill>
                <a:effectLst/>
                <a:latin typeface="Inter" panose="020B0502030000000004" pitchFamily="34" charset="0"/>
              </a:rPr>
              <a:t>यीशु ने उससे कहा, “तू मुझे उत्तम क्यों कहता है? कोई उत्तम नहीं, केवल एक अर्थात् परमेश्वर।</a:t>
            </a:r>
            <a:endParaRPr lang="en-IN" sz="3600" dirty="0"/>
          </a:p>
        </p:txBody>
      </p:sp>
      <p:pic>
        <p:nvPicPr>
          <p:cNvPr id="6" name="Audio 5">
            <a:hlinkClick r:id="" action="ppaction://media"/>
            <a:extLst>
              <a:ext uri="{FF2B5EF4-FFF2-40B4-BE49-F238E27FC236}">
                <a16:creationId xmlns:a16="http://schemas.microsoft.com/office/drawing/2014/main" id="{E1B2DD14-CD15-EFB0-F7F1-9CC21380C09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8298"/>
    </mc:Choice>
    <mc:Fallback xmlns="">
      <p:transition spd="slow" advTm="8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AD4491-A098-7A7B-A8C6-E2E98573DBD0}"/>
              </a:ext>
            </a:extLst>
          </p:cNvPr>
          <p:cNvPicPr>
            <a:picLocks noChangeAspect="1"/>
          </p:cNvPicPr>
          <p:nvPr/>
        </p:nvPicPr>
        <p:blipFill>
          <a:blip r:embed="rId2"/>
          <a:stretch>
            <a:fillRect/>
          </a:stretch>
        </p:blipFill>
        <p:spPr>
          <a:xfrm>
            <a:off x="0" y="-741859"/>
            <a:ext cx="12192000" cy="7599859"/>
          </a:xfrm>
          <a:prstGeom prst="rect">
            <a:avLst/>
          </a:prstGeom>
        </p:spPr>
      </p:pic>
      <p:sp>
        <p:nvSpPr>
          <p:cNvPr id="5" name="TextBox 4">
            <a:extLst>
              <a:ext uri="{FF2B5EF4-FFF2-40B4-BE49-F238E27FC236}">
                <a16:creationId xmlns:a16="http://schemas.microsoft.com/office/drawing/2014/main" id="{68CB43AD-F7A3-E42B-1D49-2F31ABF3224C}"/>
              </a:ext>
            </a:extLst>
          </p:cNvPr>
          <p:cNvSpPr txBox="1"/>
          <p:nvPr/>
        </p:nvSpPr>
        <p:spPr>
          <a:xfrm>
            <a:off x="343606" y="304946"/>
            <a:ext cx="296893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10:1</a:t>
            </a:r>
            <a:r>
              <a:rPr lang="en-US" sz="2800" b="0" i="0" u="none" strike="noStrike" baseline="0" dirty="0">
                <a:solidFill>
                  <a:schemeClr val="bg1"/>
                </a:solidFill>
                <a:latin typeface="Mangal" panose="02040503050203030202" pitchFamily="18" charset="0"/>
                <a:cs typeface="Mangal" panose="02040503050203030202" pitchFamily="18" charset="0"/>
              </a:rPr>
              <a:t>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19</a:t>
            </a:r>
            <a:r>
              <a:rPr lang="en-US" sz="3600" b="0" i="0">
                <a:solidFill>
                  <a:srgbClr val="121212"/>
                </a:solidFill>
                <a:effectLst/>
                <a:latin typeface="Inter" panose="020B0502030000000004" pitchFamily="34" charset="0"/>
              </a:rPr>
              <a:t>You know the commandments: ‘Do not murder, do not commit adultery, do not steal, do not bear false witness, do not cheat others, honor your father and mother.’”</a:t>
            </a:r>
            <a:endParaRPr lang="en-IN" sz="3600" dirty="0"/>
          </a:p>
        </p:txBody>
      </p:sp>
      <p:sp>
        <p:nvSpPr>
          <p:cNvPr id="3" name="TextBox 2">
            <a:extLst>
              <a:ext uri="{FF2B5EF4-FFF2-40B4-BE49-F238E27FC236}">
                <a16:creationId xmlns:a16="http://schemas.microsoft.com/office/drawing/2014/main" id="{957ADC16-2701-9F35-2549-7F8BE6B2E03A}"/>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19</a:t>
            </a:r>
            <a:r>
              <a:rPr lang="hi-IN" sz="3600" b="0" i="0" dirty="0">
                <a:solidFill>
                  <a:srgbClr val="121212"/>
                </a:solidFill>
                <a:effectLst/>
                <a:latin typeface="Inter" panose="020B0502030000000004" pitchFamily="34" charset="0"/>
              </a:rPr>
              <a:t>तू आज्ञाओं को तो जानता है: ‘हत्या न करना, व्यभिचार न करना, चोरी न करना, झूठी गवाही न देना,छल न करना,</a:t>
            </a:r>
            <a:r>
              <a:rPr lang="en-US" sz="3600" b="0" i="0" dirty="0">
                <a:solidFill>
                  <a:srgbClr val="121212"/>
                </a:solidFill>
                <a:effectLst/>
                <a:latin typeface="Inter" panose="020B0502030000000004" pitchFamily="34" charset="0"/>
              </a:rPr>
              <a:t>b</a:t>
            </a:r>
            <a:r>
              <a:rPr lang="hi-IN" sz="3600" b="0" i="0" dirty="0">
                <a:solidFill>
                  <a:srgbClr val="121212"/>
                </a:solidFill>
                <a:effectLst/>
                <a:latin typeface="Inter" panose="020B0502030000000004" pitchFamily="34" charset="0"/>
              </a:rPr>
              <a:t>अपने पिता और अपनी माता का आदर करना।’”</a:t>
            </a:r>
            <a:endParaRPr lang="en-IN" sz="3600" dirty="0"/>
          </a:p>
        </p:txBody>
      </p:sp>
      <p:pic>
        <p:nvPicPr>
          <p:cNvPr id="11" name="Audio 10">
            <a:hlinkClick r:id="" action="ppaction://media"/>
            <a:extLst>
              <a:ext uri="{FF2B5EF4-FFF2-40B4-BE49-F238E27FC236}">
                <a16:creationId xmlns:a16="http://schemas.microsoft.com/office/drawing/2014/main" id="{E5653CFA-C645-8071-6CD7-79F71CE3BFF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0417"/>
    </mc:Choice>
    <mc:Fallback xmlns="">
      <p:transition spd="slow" advTm="10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2905</TotalTime>
  <Words>1184</Words>
  <Application>Microsoft Office PowerPoint</Application>
  <PresentationFormat>Widescreen</PresentationFormat>
  <Paragraphs>69</Paragraphs>
  <Slides>30</Slides>
  <Notes>1</Notes>
  <HiddenSlides>0</HiddenSlides>
  <MMClips>15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Aptos</vt:lpstr>
      <vt:lpstr>Arial</vt:lpstr>
      <vt:lpstr>Calibri</vt:lpstr>
      <vt:lpstr>Calibri Light</vt:lpstr>
      <vt:lpstr>Inter</vt:lpstr>
      <vt:lpstr>Mangal</vt:lpstr>
      <vt:lpstr>PT Serif</vt:lpstr>
      <vt:lpstr>Symbol</vt:lpstr>
      <vt:lpstr>Times New Roman</vt:lpstr>
      <vt:lpstr>TimesNewRomanPS-BoldMT</vt:lpstr>
      <vt:lpstr>TimesNewRomanPSMT</vt:lpstr>
      <vt:lpstr>Office Theme</vt:lpstr>
      <vt:lpstr>41-1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70</cp:revision>
  <dcterms:created xsi:type="dcterms:W3CDTF">2022-09-30T06:26:14Z</dcterms:created>
  <dcterms:modified xsi:type="dcterms:W3CDTF">2024-08-06T15:58:29Z</dcterms:modified>
</cp:coreProperties>
</file>