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85" r:id="rId6"/>
    <p:sldId id="286" r:id="rId7"/>
    <p:sldId id="260" r:id="rId8"/>
    <p:sldId id="271" r:id="rId9"/>
    <p:sldId id="261" r:id="rId10"/>
    <p:sldId id="272" r:id="rId11"/>
    <p:sldId id="262" r:id="rId12"/>
    <p:sldId id="273" r:id="rId13"/>
    <p:sldId id="263" r:id="rId14"/>
    <p:sldId id="274" r:id="rId15"/>
    <p:sldId id="265" r:id="rId16"/>
    <p:sldId id="276" r:id="rId17"/>
    <p:sldId id="266" r:id="rId18"/>
    <p:sldId id="277" r:id="rId19"/>
    <p:sldId id="267" r:id="rId20"/>
    <p:sldId id="278" r:id="rId21"/>
    <p:sldId id="26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58" d="100"/>
          <a:sy n="58" d="100"/>
        </p:scale>
        <p:origin x="84" y="9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50C73317-48FD-47E8-8EF3-4F6D7844AF8A}"/>
    <pc:docChg chg="modSld">
      <pc:chgData name="Alfred Smith" userId="3c60a3631c0db8ad" providerId="LiveId" clId="{50C73317-48FD-47E8-8EF3-4F6D7844AF8A}" dt="2023-01-25T14:53:02.857" v="0"/>
      <pc:docMkLst>
        <pc:docMk/>
      </pc:docMkLst>
      <pc:sldChg chg="modSp mod">
        <pc:chgData name="Alfred Smith" userId="3c60a3631c0db8ad" providerId="LiveId" clId="{50C73317-48FD-47E8-8EF3-4F6D7844AF8A}" dt="2023-01-25T14:53:02.857" v="0"/>
        <pc:sldMkLst>
          <pc:docMk/>
          <pc:sldMk cId="1499918570" sldId="257"/>
        </pc:sldMkLst>
        <pc:spChg chg="mod">
          <ac:chgData name="Alfred Smith" userId="3c60a3631c0db8ad" providerId="LiveId" clId="{50C73317-48FD-47E8-8EF3-4F6D7844AF8A}" dt="2023-01-25T14:53:02.857" v="0"/>
          <ac:spMkLst>
            <pc:docMk/>
            <pc:sldMk cId="1499918570" sldId="257"/>
            <ac:spMk id="3" creationId="{0228937D-0D81-2DA1-1C55-FD99B23FE1AE}"/>
          </ac:spMkLst>
        </pc:spChg>
      </pc:sldChg>
    </pc:docChg>
  </pc:docChgLst>
  <pc:docChgLst>
    <pc:chgData name="Leonie Smith" userId="fed1330f33f5650e" providerId="LiveId" clId="{25510F83-8738-4D8C-AFB5-FC20644EF3DA}"/>
    <pc:docChg chg="undo custSel modSld">
      <pc:chgData name="Leonie Smith" userId="fed1330f33f5650e" providerId="LiveId" clId="{25510F83-8738-4D8C-AFB5-FC20644EF3DA}" dt="2023-01-17T05:14:02.077" v="51"/>
      <pc:docMkLst>
        <pc:docMk/>
      </pc:docMkLst>
      <pc:sldChg chg="delSp modTransition modAnim">
        <pc:chgData name="Leonie Smith" userId="fed1330f33f5650e" providerId="LiveId" clId="{25510F83-8738-4D8C-AFB5-FC20644EF3DA}" dt="2023-01-17T05:12:55.252" v="31"/>
        <pc:sldMkLst>
          <pc:docMk/>
          <pc:sldMk cId="1499918570" sldId="257"/>
        </pc:sldMkLst>
        <pc:picChg chg="del">
          <ac:chgData name="Leonie Smith" userId="fed1330f33f5650e" providerId="LiveId" clId="{25510F83-8738-4D8C-AFB5-FC20644EF3DA}" dt="2023-01-17T05:12:55.252" v="31"/>
          <ac:picMkLst>
            <pc:docMk/>
            <pc:sldMk cId="1499918570" sldId="257"/>
            <ac:picMk id="10" creationId="{D889191C-0757-0987-5929-357F1D8FB866}"/>
          </ac:picMkLst>
        </pc:picChg>
      </pc:sldChg>
      <pc:sldChg chg="addSp delSp modSp mod modTransition">
        <pc:chgData name="Leonie Smith" userId="fed1330f33f5650e" providerId="LiveId" clId="{25510F83-8738-4D8C-AFB5-FC20644EF3DA}" dt="2023-01-17T05:12:55.252" v="31"/>
        <pc:sldMkLst>
          <pc:docMk/>
          <pc:sldMk cId="3788111665" sldId="258"/>
        </pc:sldMkLst>
        <pc:spChg chg="del">
          <ac:chgData name="Leonie Smith" userId="fed1330f33f5650e" providerId="LiveId" clId="{25510F83-8738-4D8C-AFB5-FC20644EF3DA}" dt="2023-01-17T05:10:40.572" v="11" actId="21"/>
          <ac:spMkLst>
            <pc:docMk/>
            <pc:sldMk cId="3788111665" sldId="258"/>
            <ac:spMk id="2" creationId="{11F25CD6-A06E-EED4-C0DE-51B692C52AE3}"/>
          </ac:spMkLst>
        </pc:spChg>
        <pc:spChg chg="add mod">
          <ac:chgData name="Leonie Smith" userId="fed1330f33f5650e" providerId="LiveId" clId="{25510F83-8738-4D8C-AFB5-FC20644EF3DA}" dt="2023-01-17T05:10:45.908" v="12"/>
          <ac:spMkLst>
            <pc:docMk/>
            <pc:sldMk cId="3788111665" sldId="258"/>
            <ac:spMk id="3" creationId="{C966A9CD-346B-9B50-39ED-44AB254E5C20}"/>
          </ac:spMkLst>
        </pc:spChg>
      </pc:sldChg>
      <pc:sldChg chg="addSp delSp modSp mod modTransition modAnim">
        <pc:chgData name="Leonie Smith" userId="fed1330f33f5650e" providerId="LiveId" clId="{25510F83-8738-4D8C-AFB5-FC20644EF3DA}" dt="2023-01-17T05:14:02.077" v="51"/>
        <pc:sldMkLst>
          <pc:docMk/>
          <pc:sldMk cId="454763615" sldId="259"/>
        </pc:sldMkLst>
        <pc:spChg chg="add mod">
          <ac:chgData name="Leonie Smith" userId="fed1330f33f5650e" providerId="LiveId" clId="{25510F83-8738-4D8C-AFB5-FC20644EF3DA}" dt="2023-01-17T05:14:02.077" v="51"/>
          <ac:spMkLst>
            <pc:docMk/>
            <pc:sldMk cId="454763615" sldId="259"/>
            <ac:spMk id="2" creationId="{182758F6-8020-0DA6-6564-C15C67202036}"/>
          </ac:spMkLst>
        </pc:spChg>
        <pc:spChg chg="del">
          <ac:chgData name="Leonie Smith" userId="fed1330f33f5650e" providerId="LiveId" clId="{25510F83-8738-4D8C-AFB5-FC20644EF3DA}" dt="2023-01-17T05:13:00.033" v="32" actId="21"/>
          <ac:spMkLst>
            <pc:docMk/>
            <pc:sldMk cId="454763615" sldId="259"/>
            <ac:spMk id="3" creationId="{A58184BD-88F1-BA02-40C1-D8403D0EEC0D}"/>
          </ac:spMkLst>
        </pc:spChg>
        <pc:spChg chg="mod">
          <ac:chgData name="Leonie Smith" userId="fed1330f33f5650e" providerId="LiveId" clId="{25510F83-8738-4D8C-AFB5-FC20644EF3DA}" dt="2023-01-17T05:09:34.674" v="4" actId="20577"/>
          <ac:spMkLst>
            <pc:docMk/>
            <pc:sldMk cId="454763615" sldId="259"/>
            <ac:spMk id="4" creationId="{EE2AC625-9141-A801-F431-DD5F79396320}"/>
          </ac:spMkLst>
        </pc:spChg>
        <pc:picChg chg="del">
          <ac:chgData name="Leonie Smith" userId="fed1330f33f5650e" providerId="LiveId" clId="{25510F83-8738-4D8C-AFB5-FC20644EF3DA}" dt="2023-01-17T05:12:55.252" v="31"/>
          <ac:picMkLst>
            <pc:docMk/>
            <pc:sldMk cId="454763615" sldId="259"/>
            <ac:picMk id="12" creationId="{3AFF57C1-C48F-54B1-D141-0E579C7EABCB}"/>
          </ac:picMkLst>
        </pc:picChg>
      </pc:sldChg>
      <pc:sldChg chg="addSp delSp modSp mod modTransition modAnim">
        <pc:chgData name="Leonie Smith" userId="fed1330f33f5650e" providerId="LiveId" clId="{25510F83-8738-4D8C-AFB5-FC20644EF3DA}" dt="2023-01-17T05:13:59.034" v="49"/>
        <pc:sldMkLst>
          <pc:docMk/>
          <pc:sldMk cId="2346136586" sldId="260"/>
        </pc:sldMkLst>
        <pc:spChg chg="add mod">
          <ac:chgData name="Leonie Smith" userId="fed1330f33f5650e" providerId="LiveId" clId="{25510F83-8738-4D8C-AFB5-FC20644EF3DA}" dt="2023-01-17T05:13:59.034" v="49"/>
          <ac:spMkLst>
            <pc:docMk/>
            <pc:sldMk cId="2346136586" sldId="260"/>
            <ac:spMk id="2" creationId="{5621CBDC-10D9-82F7-115B-45CD763A2A0D}"/>
          </ac:spMkLst>
        </pc:spChg>
        <pc:spChg chg="del">
          <ac:chgData name="Leonie Smith" userId="fed1330f33f5650e" providerId="LiveId" clId="{25510F83-8738-4D8C-AFB5-FC20644EF3DA}" dt="2023-01-17T05:13:08.061" v="34" actId="21"/>
          <ac:spMkLst>
            <pc:docMk/>
            <pc:sldMk cId="2346136586" sldId="260"/>
            <ac:spMk id="3" creationId="{A58184BD-88F1-BA02-40C1-D8403D0EEC0D}"/>
          </ac:spMkLst>
        </pc:spChg>
        <pc:picChg chg="del">
          <ac:chgData name="Leonie Smith" userId="fed1330f33f5650e" providerId="LiveId" clId="{25510F83-8738-4D8C-AFB5-FC20644EF3DA}" dt="2023-01-17T05:12:55.252" v="31"/>
          <ac:picMkLst>
            <pc:docMk/>
            <pc:sldMk cId="2346136586" sldId="260"/>
            <ac:picMk id="30" creationId="{8A046881-D65D-8BB0-9810-555069F7E64C}"/>
          </ac:picMkLst>
        </pc:picChg>
      </pc:sldChg>
      <pc:sldChg chg="addSp delSp modSp mod modTransition modAnim">
        <pc:chgData name="Leonie Smith" userId="fed1330f33f5650e" providerId="LiveId" clId="{25510F83-8738-4D8C-AFB5-FC20644EF3DA}" dt="2023-01-17T05:13:57.557" v="48"/>
        <pc:sldMkLst>
          <pc:docMk/>
          <pc:sldMk cId="4037329247" sldId="261"/>
        </pc:sldMkLst>
        <pc:spChg chg="add mod">
          <ac:chgData name="Leonie Smith" userId="fed1330f33f5650e" providerId="LiveId" clId="{25510F83-8738-4D8C-AFB5-FC20644EF3DA}" dt="2023-01-17T05:13:57.557" v="48"/>
          <ac:spMkLst>
            <pc:docMk/>
            <pc:sldMk cId="4037329247" sldId="261"/>
            <ac:spMk id="2" creationId="{8BB0CC0E-3ACE-3568-AC4F-4EB4CBF6142D}"/>
          </ac:spMkLst>
        </pc:spChg>
        <pc:spChg chg="del">
          <ac:chgData name="Leonie Smith" userId="fed1330f33f5650e" providerId="LiveId" clId="{25510F83-8738-4D8C-AFB5-FC20644EF3DA}" dt="2023-01-17T05:13:12.690" v="35" actId="21"/>
          <ac:spMkLst>
            <pc:docMk/>
            <pc:sldMk cId="4037329247" sldId="261"/>
            <ac:spMk id="3" creationId="{A58184BD-88F1-BA02-40C1-D8403D0EEC0D}"/>
          </ac:spMkLst>
        </pc:spChg>
        <pc:picChg chg="del">
          <ac:chgData name="Leonie Smith" userId="fed1330f33f5650e" providerId="LiveId" clId="{25510F83-8738-4D8C-AFB5-FC20644EF3DA}" dt="2023-01-17T05:12:55.252" v="31"/>
          <ac:picMkLst>
            <pc:docMk/>
            <pc:sldMk cId="4037329247" sldId="261"/>
            <ac:picMk id="13" creationId="{0BD60537-622A-D2D5-DF59-908B8BF841B8}"/>
          </ac:picMkLst>
        </pc:picChg>
      </pc:sldChg>
      <pc:sldChg chg="addSp delSp modSp mod modTransition modAnim">
        <pc:chgData name="Leonie Smith" userId="fed1330f33f5650e" providerId="LiveId" clId="{25510F83-8738-4D8C-AFB5-FC20644EF3DA}" dt="2023-01-17T05:13:55.395" v="47"/>
        <pc:sldMkLst>
          <pc:docMk/>
          <pc:sldMk cId="1909638311" sldId="262"/>
        </pc:sldMkLst>
        <pc:spChg chg="add mod">
          <ac:chgData name="Leonie Smith" userId="fed1330f33f5650e" providerId="LiveId" clId="{25510F83-8738-4D8C-AFB5-FC20644EF3DA}" dt="2023-01-17T05:13:55.395" v="47"/>
          <ac:spMkLst>
            <pc:docMk/>
            <pc:sldMk cId="1909638311" sldId="262"/>
            <ac:spMk id="2" creationId="{D6BD46E5-CE62-7D8D-A320-54E24C8B5855}"/>
          </ac:spMkLst>
        </pc:spChg>
        <pc:spChg chg="del">
          <ac:chgData name="Leonie Smith" userId="fed1330f33f5650e" providerId="LiveId" clId="{25510F83-8738-4D8C-AFB5-FC20644EF3DA}" dt="2023-01-17T05:13:16.856" v="36" actId="21"/>
          <ac:spMkLst>
            <pc:docMk/>
            <pc:sldMk cId="1909638311" sldId="262"/>
            <ac:spMk id="3" creationId="{A58184BD-88F1-BA02-40C1-D8403D0EEC0D}"/>
          </ac:spMkLst>
        </pc:spChg>
        <pc:picChg chg="del">
          <ac:chgData name="Leonie Smith" userId="fed1330f33f5650e" providerId="LiveId" clId="{25510F83-8738-4D8C-AFB5-FC20644EF3DA}" dt="2023-01-17T05:12:55.252" v="31"/>
          <ac:picMkLst>
            <pc:docMk/>
            <pc:sldMk cId="1909638311" sldId="262"/>
            <ac:picMk id="30" creationId="{5C0F9A6B-A771-1A39-B481-5B4180997757}"/>
          </ac:picMkLst>
        </pc:picChg>
      </pc:sldChg>
      <pc:sldChg chg="addSp delSp modSp mod modTransition modAnim">
        <pc:chgData name="Leonie Smith" userId="fed1330f33f5650e" providerId="LiveId" clId="{25510F83-8738-4D8C-AFB5-FC20644EF3DA}" dt="2023-01-17T05:13:53.915" v="46"/>
        <pc:sldMkLst>
          <pc:docMk/>
          <pc:sldMk cId="641208035" sldId="263"/>
        </pc:sldMkLst>
        <pc:spChg chg="add mod">
          <ac:chgData name="Leonie Smith" userId="fed1330f33f5650e" providerId="LiveId" clId="{25510F83-8738-4D8C-AFB5-FC20644EF3DA}" dt="2023-01-17T05:13:53.915" v="46"/>
          <ac:spMkLst>
            <pc:docMk/>
            <pc:sldMk cId="641208035" sldId="263"/>
            <ac:spMk id="2" creationId="{852262AB-97DB-1612-E19D-1B16F9E8AF24}"/>
          </ac:spMkLst>
        </pc:spChg>
        <pc:spChg chg="del">
          <ac:chgData name="Leonie Smith" userId="fed1330f33f5650e" providerId="LiveId" clId="{25510F83-8738-4D8C-AFB5-FC20644EF3DA}" dt="2023-01-17T05:13:19.747" v="37" actId="21"/>
          <ac:spMkLst>
            <pc:docMk/>
            <pc:sldMk cId="641208035" sldId="263"/>
            <ac:spMk id="3" creationId="{A58184BD-88F1-BA02-40C1-D8403D0EEC0D}"/>
          </ac:spMkLst>
        </pc:spChg>
        <pc:picChg chg="del">
          <ac:chgData name="Leonie Smith" userId="fed1330f33f5650e" providerId="LiveId" clId="{25510F83-8738-4D8C-AFB5-FC20644EF3DA}" dt="2023-01-17T05:12:55.252" v="31"/>
          <ac:picMkLst>
            <pc:docMk/>
            <pc:sldMk cId="641208035" sldId="263"/>
            <ac:picMk id="46" creationId="{4EDE8AE1-07D5-D1B1-EE62-8CA75DDB44D8}"/>
          </ac:picMkLst>
        </pc:picChg>
      </pc:sldChg>
      <pc:sldChg chg="addSp delSp modSp mod modTransition modAnim">
        <pc:chgData name="Leonie Smith" userId="fed1330f33f5650e" providerId="LiveId" clId="{25510F83-8738-4D8C-AFB5-FC20644EF3DA}" dt="2023-01-17T05:13:52.470" v="45"/>
        <pc:sldMkLst>
          <pc:docMk/>
          <pc:sldMk cId="978260341" sldId="265"/>
        </pc:sldMkLst>
        <pc:spChg chg="add mod">
          <ac:chgData name="Leonie Smith" userId="fed1330f33f5650e" providerId="LiveId" clId="{25510F83-8738-4D8C-AFB5-FC20644EF3DA}" dt="2023-01-17T05:13:52.470" v="45"/>
          <ac:spMkLst>
            <pc:docMk/>
            <pc:sldMk cId="978260341" sldId="265"/>
            <ac:spMk id="2" creationId="{55A8EEF0-3627-41E1-B5F2-8DB9B7326BAE}"/>
          </ac:spMkLst>
        </pc:spChg>
        <pc:spChg chg="del">
          <ac:chgData name="Leonie Smith" userId="fed1330f33f5650e" providerId="LiveId" clId="{25510F83-8738-4D8C-AFB5-FC20644EF3DA}" dt="2023-01-17T05:13:23.060" v="38" actId="21"/>
          <ac:spMkLst>
            <pc:docMk/>
            <pc:sldMk cId="978260341" sldId="265"/>
            <ac:spMk id="3" creationId="{A58184BD-88F1-BA02-40C1-D8403D0EEC0D}"/>
          </ac:spMkLst>
        </pc:spChg>
        <pc:picChg chg="del">
          <ac:chgData name="Leonie Smith" userId="fed1330f33f5650e" providerId="LiveId" clId="{25510F83-8738-4D8C-AFB5-FC20644EF3DA}" dt="2023-01-17T05:12:55.252" v="31"/>
          <ac:picMkLst>
            <pc:docMk/>
            <pc:sldMk cId="978260341" sldId="265"/>
            <ac:picMk id="16" creationId="{4C3180AD-7BDC-7D99-25F1-E3150A69D57F}"/>
          </ac:picMkLst>
        </pc:picChg>
      </pc:sldChg>
      <pc:sldChg chg="addSp delSp modSp mod modTransition modAnim">
        <pc:chgData name="Leonie Smith" userId="fed1330f33f5650e" providerId="LiveId" clId="{25510F83-8738-4D8C-AFB5-FC20644EF3DA}" dt="2023-01-17T05:13:50.794" v="44"/>
        <pc:sldMkLst>
          <pc:docMk/>
          <pc:sldMk cId="3575870363" sldId="266"/>
        </pc:sldMkLst>
        <pc:spChg chg="add mod">
          <ac:chgData name="Leonie Smith" userId="fed1330f33f5650e" providerId="LiveId" clId="{25510F83-8738-4D8C-AFB5-FC20644EF3DA}" dt="2023-01-17T05:13:50.794" v="44"/>
          <ac:spMkLst>
            <pc:docMk/>
            <pc:sldMk cId="3575870363" sldId="266"/>
            <ac:spMk id="2" creationId="{082F2AD5-1776-7C8C-3DC3-74E2F7F75F36}"/>
          </ac:spMkLst>
        </pc:spChg>
        <pc:spChg chg="del">
          <ac:chgData name="Leonie Smith" userId="fed1330f33f5650e" providerId="LiveId" clId="{25510F83-8738-4D8C-AFB5-FC20644EF3DA}" dt="2023-01-17T05:13:26.522" v="39" actId="21"/>
          <ac:spMkLst>
            <pc:docMk/>
            <pc:sldMk cId="3575870363" sldId="266"/>
            <ac:spMk id="3" creationId="{A58184BD-88F1-BA02-40C1-D8403D0EEC0D}"/>
          </ac:spMkLst>
        </pc:spChg>
        <pc:picChg chg="del">
          <ac:chgData name="Leonie Smith" userId="fed1330f33f5650e" providerId="LiveId" clId="{25510F83-8738-4D8C-AFB5-FC20644EF3DA}" dt="2023-01-17T05:12:55.252" v="31"/>
          <ac:picMkLst>
            <pc:docMk/>
            <pc:sldMk cId="3575870363" sldId="266"/>
            <ac:picMk id="12" creationId="{FD81CEA9-8F4C-E471-3BF8-2233FB2FAE91}"/>
          </ac:picMkLst>
        </pc:picChg>
      </pc:sldChg>
      <pc:sldChg chg="addSp delSp modSp mod modTransition modAnim">
        <pc:chgData name="Leonie Smith" userId="fed1330f33f5650e" providerId="LiveId" clId="{25510F83-8738-4D8C-AFB5-FC20644EF3DA}" dt="2023-01-17T05:13:49.111" v="43"/>
        <pc:sldMkLst>
          <pc:docMk/>
          <pc:sldMk cId="4017137865" sldId="267"/>
        </pc:sldMkLst>
        <pc:spChg chg="add mod">
          <ac:chgData name="Leonie Smith" userId="fed1330f33f5650e" providerId="LiveId" clId="{25510F83-8738-4D8C-AFB5-FC20644EF3DA}" dt="2023-01-17T05:13:49.111" v="43"/>
          <ac:spMkLst>
            <pc:docMk/>
            <pc:sldMk cId="4017137865" sldId="267"/>
            <ac:spMk id="2" creationId="{667C18F9-E9C9-D25D-74FC-880752017264}"/>
          </ac:spMkLst>
        </pc:spChg>
        <pc:spChg chg="del">
          <ac:chgData name="Leonie Smith" userId="fed1330f33f5650e" providerId="LiveId" clId="{25510F83-8738-4D8C-AFB5-FC20644EF3DA}" dt="2023-01-17T05:13:29.707" v="40" actId="21"/>
          <ac:spMkLst>
            <pc:docMk/>
            <pc:sldMk cId="4017137865" sldId="267"/>
            <ac:spMk id="3" creationId="{A58184BD-88F1-BA02-40C1-D8403D0EEC0D}"/>
          </ac:spMkLst>
        </pc:spChg>
        <pc:picChg chg="del">
          <ac:chgData name="Leonie Smith" userId="fed1330f33f5650e" providerId="LiveId" clId="{25510F83-8738-4D8C-AFB5-FC20644EF3DA}" dt="2023-01-17T05:12:55.252" v="31"/>
          <ac:picMkLst>
            <pc:docMk/>
            <pc:sldMk cId="4017137865" sldId="267"/>
            <ac:picMk id="15" creationId="{DA9DDA96-8675-B2D2-6790-38083FFB8835}"/>
          </ac:picMkLst>
        </pc:picChg>
      </pc:sldChg>
      <pc:sldChg chg="addSp delSp modSp mod modTransition">
        <pc:chgData name="Leonie Smith" userId="fed1330f33f5650e" providerId="LiveId" clId="{25510F83-8738-4D8C-AFB5-FC20644EF3DA}" dt="2023-01-17T05:13:47.650" v="42"/>
        <pc:sldMkLst>
          <pc:docMk/>
          <pc:sldMk cId="3137811553" sldId="268"/>
        </pc:sldMkLst>
        <pc:spChg chg="add mod">
          <ac:chgData name="Leonie Smith" userId="fed1330f33f5650e" providerId="LiveId" clId="{25510F83-8738-4D8C-AFB5-FC20644EF3DA}" dt="2023-01-17T05:13:47.650" v="42"/>
          <ac:spMkLst>
            <pc:docMk/>
            <pc:sldMk cId="3137811553" sldId="268"/>
            <ac:spMk id="2" creationId="{822FF0A4-459C-1DE8-3B17-914CE7EC40ED}"/>
          </ac:spMkLst>
        </pc:spChg>
        <pc:spChg chg="del">
          <ac:chgData name="Leonie Smith" userId="fed1330f33f5650e" providerId="LiveId" clId="{25510F83-8738-4D8C-AFB5-FC20644EF3DA}" dt="2023-01-17T05:13:32.788" v="41" actId="21"/>
          <ac:spMkLst>
            <pc:docMk/>
            <pc:sldMk cId="3137811553" sldId="268"/>
            <ac:spMk id="3" creationId="{A58184BD-88F1-BA02-40C1-D8403D0EEC0D}"/>
          </ac:spMkLst>
        </pc:spChg>
      </pc:sldChg>
      <pc:sldChg chg="modSp mod modTransition">
        <pc:chgData name="Leonie Smith" userId="fed1330f33f5650e" providerId="LiveId" clId="{25510F83-8738-4D8C-AFB5-FC20644EF3DA}" dt="2023-01-17T05:12:55.252" v="31"/>
        <pc:sldMkLst>
          <pc:docMk/>
          <pc:sldMk cId="4120481681" sldId="270"/>
        </pc:sldMkLst>
        <pc:spChg chg="mod">
          <ac:chgData name="Leonie Smith" userId="fed1330f33f5650e" providerId="LiveId" clId="{25510F83-8738-4D8C-AFB5-FC20644EF3DA}" dt="2023-01-17T05:10:32.822" v="10" actId="1076"/>
          <ac:spMkLst>
            <pc:docMk/>
            <pc:sldMk cId="4120481681" sldId="270"/>
            <ac:spMk id="3" creationId="{3ED5F06E-6161-3234-4A59-02938667B435}"/>
          </ac:spMkLst>
        </pc:spChg>
      </pc:sldChg>
      <pc:sldChg chg="modSp mod modTransition">
        <pc:chgData name="Leonie Smith" userId="fed1330f33f5650e" providerId="LiveId" clId="{25510F83-8738-4D8C-AFB5-FC20644EF3DA}" dt="2023-01-17T05:12:55.252" v="31"/>
        <pc:sldMkLst>
          <pc:docMk/>
          <pc:sldMk cId="939110669" sldId="271"/>
        </pc:sldMkLst>
        <pc:spChg chg="mod">
          <ac:chgData name="Leonie Smith" userId="fed1330f33f5650e" providerId="LiveId" clId="{25510F83-8738-4D8C-AFB5-FC20644EF3DA}" dt="2023-01-17T05:11:04.647" v="14" actId="14100"/>
          <ac:spMkLst>
            <pc:docMk/>
            <pc:sldMk cId="939110669" sldId="271"/>
            <ac:spMk id="2" creationId="{55878EC9-702C-9531-98ED-E40D6C309EDC}"/>
          </ac:spMkLst>
        </pc:spChg>
      </pc:sldChg>
      <pc:sldChg chg="modSp mod modTransition">
        <pc:chgData name="Leonie Smith" userId="fed1330f33f5650e" providerId="LiveId" clId="{25510F83-8738-4D8C-AFB5-FC20644EF3DA}" dt="2023-01-17T05:12:55.252" v="31"/>
        <pc:sldMkLst>
          <pc:docMk/>
          <pc:sldMk cId="4024569785" sldId="272"/>
        </pc:sldMkLst>
        <pc:spChg chg="mod">
          <ac:chgData name="Leonie Smith" userId="fed1330f33f5650e" providerId="LiveId" clId="{25510F83-8738-4D8C-AFB5-FC20644EF3DA}" dt="2023-01-17T05:11:13.872" v="16" actId="14100"/>
          <ac:spMkLst>
            <pc:docMk/>
            <pc:sldMk cId="4024569785" sldId="272"/>
            <ac:spMk id="2" creationId="{1C342383-BFF7-C2AA-A0FC-152B8C279EDC}"/>
          </ac:spMkLst>
        </pc:spChg>
      </pc:sldChg>
      <pc:sldChg chg="modSp mod modTransition">
        <pc:chgData name="Leonie Smith" userId="fed1330f33f5650e" providerId="LiveId" clId="{25510F83-8738-4D8C-AFB5-FC20644EF3DA}" dt="2023-01-17T05:12:55.252" v="31"/>
        <pc:sldMkLst>
          <pc:docMk/>
          <pc:sldMk cId="487179600" sldId="273"/>
        </pc:sldMkLst>
        <pc:spChg chg="mod">
          <ac:chgData name="Leonie Smith" userId="fed1330f33f5650e" providerId="LiveId" clId="{25510F83-8738-4D8C-AFB5-FC20644EF3DA}" dt="2023-01-17T05:11:21.756" v="18" actId="14100"/>
          <ac:spMkLst>
            <pc:docMk/>
            <pc:sldMk cId="487179600" sldId="273"/>
            <ac:spMk id="2" creationId="{25CE236D-EC03-F6C4-3B59-64CF8E6EC2A1}"/>
          </ac:spMkLst>
        </pc:spChg>
      </pc:sldChg>
      <pc:sldChg chg="modSp mod modTransition">
        <pc:chgData name="Leonie Smith" userId="fed1330f33f5650e" providerId="LiveId" clId="{25510F83-8738-4D8C-AFB5-FC20644EF3DA}" dt="2023-01-17T05:12:55.252" v="31"/>
        <pc:sldMkLst>
          <pc:docMk/>
          <pc:sldMk cId="2168401200" sldId="274"/>
        </pc:sldMkLst>
        <pc:spChg chg="mod">
          <ac:chgData name="Leonie Smith" userId="fed1330f33f5650e" providerId="LiveId" clId="{25510F83-8738-4D8C-AFB5-FC20644EF3DA}" dt="2023-01-17T05:11:32.768" v="21" actId="1076"/>
          <ac:spMkLst>
            <pc:docMk/>
            <pc:sldMk cId="2168401200" sldId="274"/>
            <ac:spMk id="2" creationId="{2F35EAB9-BEB6-0FBB-A713-DF1220763636}"/>
          </ac:spMkLst>
        </pc:spChg>
      </pc:sldChg>
      <pc:sldChg chg="modSp mod modTransition">
        <pc:chgData name="Leonie Smith" userId="fed1330f33f5650e" providerId="LiveId" clId="{25510F83-8738-4D8C-AFB5-FC20644EF3DA}" dt="2023-01-17T05:12:55.252" v="31"/>
        <pc:sldMkLst>
          <pc:docMk/>
          <pc:sldMk cId="2390376940" sldId="276"/>
        </pc:sldMkLst>
        <pc:spChg chg="mod">
          <ac:chgData name="Leonie Smith" userId="fed1330f33f5650e" providerId="LiveId" clId="{25510F83-8738-4D8C-AFB5-FC20644EF3DA}" dt="2023-01-17T05:12:25.157" v="27"/>
          <ac:spMkLst>
            <pc:docMk/>
            <pc:sldMk cId="2390376940" sldId="276"/>
            <ac:spMk id="2" creationId="{11F2A5D5-5D5C-1F3E-4226-2B9CE8A7258C}"/>
          </ac:spMkLst>
        </pc:spChg>
      </pc:sldChg>
      <pc:sldChg chg="modSp mod modTransition">
        <pc:chgData name="Leonie Smith" userId="fed1330f33f5650e" providerId="LiveId" clId="{25510F83-8738-4D8C-AFB5-FC20644EF3DA}" dt="2023-01-17T05:12:55.252" v="31"/>
        <pc:sldMkLst>
          <pc:docMk/>
          <pc:sldMk cId="4265919077" sldId="277"/>
        </pc:sldMkLst>
        <pc:spChg chg="mod">
          <ac:chgData name="Leonie Smith" userId="fed1330f33f5650e" providerId="LiveId" clId="{25510F83-8738-4D8C-AFB5-FC20644EF3DA}" dt="2023-01-17T05:12:31.742" v="28"/>
          <ac:spMkLst>
            <pc:docMk/>
            <pc:sldMk cId="4265919077" sldId="277"/>
            <ac:spMk id="2" creationId="{5925C738-FA39-25F1-6EC1-3EEDEA00DA61}"/>
          </ac:spMkLst>
        </pc:spChg>
      </pc:sldChg>
      <pc:sldChg chg="modSp mod modTransition">
        <pc:chgData name="Leonie Smith" userId="fed1330f33f5650e" providerId="LiveId" clId="{25510F83-8738-4D8C-AFB5-FC20644EF3DA}" dt="2023-01-17T05:12:55.252" v="31"/>
        <pc:sldMkLst>
          <pc:docMk/>
          <pc:sldMk cId="210266664" sldId="278"/>
        </pc:sldMkLst>
        <pc:spChg chg="mod">
          <ac:chgData name="Leonie Smith" userId="fed1330f33f5650e" providerId="LiveId" clId="{25510F83-8738-4D8C-AFB5-FC20644EF3DA}" dt="2023-01-17T05:12:37.810" v="29"/>
          <ac:spMkLst>
            <pc:docMk/>
            <pc:sldMk cId="210266664" sldId="278"/>
            <ac:spMk id="3" creationId="{E73CB259-A533-F868-FCD4-9B1FC547C2D6}"/>
          </ac:spMkLst>
        </pc:spChg>
      </pc:sldChg>
      <pc:sldChg chg="modSp mod modTransition">
        <pc:chgData name="Leonie Smith" userId="fed1330f33f5650e" providerId="LiveId" clId="{25510F83-8738-4D8C-AFB5-FC20644EF3DA}" dt="2023-01-17T05:12:55.252" v="31"/>
        <pc:sldMkLst>
          <pc:docMk/>
          <pc:sldMk cId="888433145" sldId="279"/>
        </pc:sldMkLst>
        <pc:spChg chg="mod">
          <ac:chgData name="Leonie Smith" userId="fed1330f33f5650e" providerId="LiveId" clId="{25510F83-8738-4D8C-AFB5-FC20644EF3DA}" dt="2023-01-17T05:12:43.155" v="30"/>
          <ac:spMkLst>
            <pc:docMk/>
            <pc:sldMk cId="888433145" sldId="279"/>
            <ac:spMk id="3" creationId="{B5E6A6AB-E998-B598-7267-0B0B4F8A5169}"/>
          </ac:spMkLst>
        </pc:spChg>
      </pc:sldChg>
      <pc:sldChg chg="addSp delSp modSp mod modTransition modAnim">
        <pc:chgData name="Leonie Smith" userId="fed1330f33f5650e" providerId="LiveId" clId="{25510F83-8738-4D8C-AFB5-FC20644EF3DA}" dt="2023-01-17T05:14:00.450" v="50"/>
        <pc:sldMkLst>
          <pc:docMk/>
          <pc:sldMk cId="1522780631" sldId="285"/>
        </pc:sldMkLst>
        <pc:spChg chg="add mod">
          <ac:chgData name="Leonie Smith" userId="fed1330f33f5650e" providerId="LiveId" clId="{25510F83-8738-4D8C-AFB5-FC20644EF3DA}" dt="2023-01-17T05:14:00.450" v="50"/>
          <ac:spMkLst>
            <pc:docMk/>
            <pc:sldMk cId="1522780631" sldId="285"/>
            <ac:spMk id="2" creationId="{2DFE7F5A-B528-429C-D334-4A1BE0F78CF5}"/>
          </ac:spMkLst>
        </pc:spChg>
        <pc:spChg chg="del">
          <ac:chgData name="Leonie Smith" userId="fed1330f33f5650e" providerId="LiveId" clId="{25510F83-8738-4D8C-AFB5-FC20644EF3DA}" dt="2023-01-17T05:13:02.051" v="33" actId="21"/>
          <ac:spMkLst>
            <pc:docMk/>
            <pc:sldMk cId="1522780631" sldId="285"/>
            <ac:spMk id="3" creationId="{A58184BD-88F1-BA02-40C1-D8403D0EEC0D}"/>
          </ac:spMkLst>
        </pc:spChg>
        <pc:picChg chg="del">
          <ac:chgData name="Leonie Smith" userId="fed1330f33f5650e" providerId="LiveId" clId="{25510F83-8738-4D8C-AFB5-FC20644EF3DA}" dt="2023-01-17T05:12:55.252" v="31"/>
          <ac:picMkLst>
            <pc:docMk/>
            <pc:sldMk cId="1522780631" sldId="285"/>
            <ac:picMk id="22" creationId="{EE90EF40-1532-C540-57A2-158A1A79A9D7}"/>
          </ac:picMkLst>
        </pc:picChg>
      </pc:sldChg>
      <pc:sldChg chg="modSp mod modTransition">
        <pc:chgData name="Leonie Smith" userId="fed1330f33f5650e" providerId="LiveId" clId="{25510F83-8738-4D8C-AFB5-FC20644EF3DA}" dt="2023-01-17T05:12:55.252" v="31"/>
        <pc:sldMkLst>
          <pc:docMk/>
          <pc:sldMk cId="967626277" sldId="286"/>
        </pc:sldMkLst>
        <pc:spChg chg="mod">
          <ac:chgData name="Leonie Smith" userId="fed1330f33f5650e" providerId="LiveId" clId="{25510F83-8738-4D8C-AFB5-FC20644EF3DA}" dt="2023-01-17T05:12:15.871" v="26"/>
          <ac:spMkLst>
            <pc:docMk/>
            <pc:sldMk cId="967626277" sldId="286"/>
            <ac:spMk id="3" creationId="{AC8FF06B-C9F6-6B48-9E11-6EF5E2552B0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dirty="0">
                <a:latin typeface="TimesNewRomanPS-BoldMT"/>
              </a:rPr>
              <a:t>41 The Rich Young Man</a:t>
            </a:r>
          </a:p>
          <a:p>
            <a:pPr algn="l"/>
            <a:r>
              <a:rPr lang="en-US" sz="1200" b="0" i="0" u="none" strike="noStrike" baseline="0" dirty="0">
                <a:latin typeface="TimesNewRomanPSMT"/>
              </a:rPr>
              <a:t>1. The rich young man - Matt 19:16-29; Mark 10:17-30; Luke 18:18-30 (Left Top)</a:t>
            </a:r>
          </a:p>
          <a:p>
            <a:pPr algn="l"/>
            <a:r>
              <a:rPr lang="en-US" sz="1200" b="0" i="0" u="none" strike="noStrike" baseline="0" dirty="0">
                <a:latin typeface="TimesNewRomanPSMT"/>
              </a:rPr>
              <a:t>2. James and John make their request - Matt 20:20-28; Mark 10:35-45 (Right Top)</a:t>
            </a:r>
          </a:p>
          <a:p>
            <a:pPr algn="l"/>
            <a:r>
              <a:rPr lang="en-US" sz="1200" b="0" i="0" u="none" strike="noStrike" baseline="0" dirty="0">
                <a:latin typeface="TimesNewRomanPSMT"/>
              </a:rPr>
              <a:t>3. Zacchaeus - Luke 19:1-10 (Right Center)</a:t>
            </a:r>
          </a:p>
          <a:p>
            <a:pPr algn="l"/>
            <a:r>
              <a:rPr lang="en-US" sz="1200" b="0" i="0" u="none" strike="noStrike" baseline="0" dirty="0">
                <a:latin typeface="TimesNewRomanPSMT"/>
              </a:rPr>
              <a:t>4. Resurrection of Lazarus - John 11:1-44 (Right Bottom)</a:t>
            </a:r>
          </a:p>
          <a:p>
            <a:pPr algn="l"/>
            <a:r>
              <a:rPr lang="en-US" sz="1200" b="0" i="0" u="none" strike="noStrike" baseline="0" dirty="0">
                <a:latin typeface="TimesNewRomanPSMT"/>
              </a:rPr>
              <a:t>5. Jesus anointed at Bethany - Matt 26:6-13; Mark 14:3-9; John 12:1-11 (Left</a:t>
            </a:r>
          </a:p>
          <a:p>
            <a:pPr algn="l"/>
            <a:r>
              <a:rPr lang="en-IN" sz="1200" b="0" i="0" u="none" strike="noStrike" baseline="0" dirty="0">
                <a:latin typeface="TimesNewRomanPSMT"/>
              </a:rPr>
              <a:t>Bottom)</a:t>
            </a:r>
          </a:p>
          <a:p>
            <a:pPr algn="l"/>
            <a:r>
              <a:rPr lang="en-US" sz="1200" b="0" i="0" u="none" strike="noStrike" baseline="0" dirty="0">
                <a:latin typeface="TimesNewRomanPSMT"/>
              </a:rPr>
              <a:t>6. Triumphal entry - Matt 21:1-11; Mark 11:1-11; Luke 19:29-44; John 12:12-19</a:t>
            </a:r>
          </a:p>
          <a:p>
            <a:pPr algn="l"/>
            <a:r>
              <a:rPr lang="en-IN" sz="1200" b="0" i="0" u="none" strike="noStrike" baseline="0" dirty="0">
                <a:latin typeface="TimesNewRomanPSMT"/>
              </a:rPr>
              <a:t>(Left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41-2</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4" name="Audio 13">
            <a:hlinkClick r:id="" action="ppaction://media"/>
            <a:extLst>
              <a:ext uri="{FF2B5EF4-FFF2-40B4-BE49-F238E27FC236}">
                <a16:creationId xmlns:a16="http://schemas.microsoft.com/office/drawing/2014/main" id="{36E0EFA1-5F24-5549-C5CD-356C45667F1B}"/>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735"/>
    </mc:Choice>
    <mc:Fallback xmlns="">
      <p:transition spd="slow" advTm="2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99155E-C2A1-632A-F040-24D7BCCADC6F}"/>
              </a:ext>
            </a:extLst>
          </p:cNvPr>
          <p:cNvPicPr>
            <a:picLocks noChangeAspect="1"/>
          </p:cNvPicPr>
          <p:nvPr/>
        </p:nvPicPr>
        <p:blipFill>
          <a:blip r:embed="rId2"/>
          <a:stretch>
            <a:fillRect/>
          </a:stretch>
        </p:blipFill>
        <p:spPr>
          <a:xfrm>
            <a:off x="-599607" y="-24245"/>
            <a:ext cx="12791607" cy="6882245"/>
          </a:xfrm>
          <a:prstGeom prst="rect">
            <a:avLst/>
          </a:prstGeom>
        </p:spPr>
      </p:pic>
      <p:sp>
        <p:nvSpPr>
          <p:cNvPr id="4" name="TextBox 3">
            <a:extLst>
              <a:ext uri="{FF2B5EF4-FFF2-40B4-BE49-F238E27FC236}">
                <a16:creationId xmlns:a16="http://schemas.microsoft.com/office/drawing/2014/main" id="{EA8CF7AB-6BE2-B569-7346-C70E0373F767}"/>
              </a:ext>
            </a:extLst>
          </p:cNvPr>
          <p:cNvSpPr txBox="1"/>
          <p:nvPr/>
        </p:nvSpPr>
        <p:spPr>
          <a:xfrm>
            <a:off x="343717" y="320445"/>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en-US" sz="36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2</a:t>
            </a:r>
            <a:r>
              <a:rPr lang="hi-IN" sz="2800" b="0" i="0" u="none" strike="noStrike" baseline="0" dirty="0">
                <a:solidFill>
                  <a:schemeClr val="bg1"/>
                </a:solidFill>
                <a:latin typeface="Mangal" panose="02040503050203030202" pitchFamily="18" charset="0"/>
                <a:cs typeface="Mangal" panose="02040503050203030202" pitchFamily="18" charset="0"/>
              </a:rPr>
              <a:t>0:</a:t>
            </a:r>
            <a:r>
              <a:rPr lang="en-US" sz="2800" b="0" i="0" u="none" strike="noStrike" baseline="0" dirty="0">
                <a:solidFill>
                  <a:schemeClr val="bg1"/>
                </a:solidFill>
                <a:latin typeface="Mangal" panose="02040503050203030202" pitchFamily="18" charset="0"/>
                <a:cs typeface="Mangal" panose="02040503050203030202" pitchFamily="18" charset="0"/>
              </a:rPr>
              <a:t>21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800" b="0" i="0">
                <a:solidFill>
                  <a:srgbClr val="777A7B"/>
                </a:solidFill>
                <a:effectLst/>
                <a:latin typeface="Inter" panose="020B0502030000000004" pitchFamily="34" charset="0"/>
              </a:rPr>
              <a:t>22</a:t>
            </a:r>
            <a:r>
              <a:rPr lang="en-US" sz="3800" b="0" i="0">
                <a:solidFill>
                  <a:srgbClr val="121212"/>
                </a:solidFill>
                <a:effectLst/>
                <a:latin typeface="Inter" panose="020B0502030000000004" pitchFamily="34" charset="0"/>
              </a:rPr>
              <a:t>“You do not know what you are asking,” Jesus replied. “Can you drink the cup I am going to drink?”</a:t>
            </a:r>
          </a:p>
          <a:p>
            <a:pPr algn="l"/>
            <a:r>
              <a:rPr lang="en-US" sz="3800" b="0" i="0">
                <a:solidFill>
                  <a:srgbClr val="121212"/>
                </a:solidFill>
                <a:effectLst/>
                <a:latin typeface="Inter" panose="020B0502030000000004" pitchFamily="34" charset="0"/>
              </a:rPr>
              <a:t>“We can,” the brothers answered.</a:t>
            </a:r>
          </a:p>
        </p:txBody>
      </p:sp>
      <p:sp>
        <p:nvSpPr>
          <p:cNvPr id="3" name="TextBox 2">
            <a:extLst>
              <a:ext uri="{FF2B5EF4-FFF2-40B4-BE49-F238E27FC236}">
                <a16:creationId xmlns:a16="http://schemas.microsoft.com/office/drawing/2014/main" id="{B8283474-D5F2-EAB3-E79D-057120F85003}"/>
              </a:ext>
            </a:extLst>
          </p:cNvPr>
          <p:cNvSpPr txBox="1"/>
          <p:nvPr/>
        </p:nvSpPr>
        <p:spPr>
          <a:xfrm>
            <a:off x="6096000" y="149949"/>
            <a:ext cx="6096000" cy="6558103"/>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22</a:t>
            </a:r>
            <a:r>
              <a:rPr lang="hi-IN" sz="3600" b="0" i="0" dirty="0">
                <a:solidFill>
                  <a:srgbClr val="121212"/>
                </a:solidFill>
                <a:effectLst/>
                <a:latin typeface="Inter" panose="020B0502030000000004" pitchFamily="34" charset="0"/>
              </a:rPr>
              <a:t>यीशु ने उत्तर दिया, “तुम नहीं जानते कि क्या माँगते हो। जो कटोरा मैं पीने</a:t>
            </a:r>
            <a:r>
              <a:rPr lang="en-US" sz="3600" b="0" i="0" dirty="0">
                <a:solidFill>
                  <a:srgbClr val="121212"/>
                </a:solidFill>
                <a:effectLst/>
                <a:latin typeface="Inter" panose="020B0502030000000004" pitchFamily="34" charset="0"/>
              </a:rPr>
              <a:t>c </a:t>
            </a:r>
            <a:r>
              <a:rPr lang="hi-IN" sz="3600" b="0" i="0" dirty="0">
                <a:solidFill>
                  <a:srgbClr val="121212"/>
                </a:solidFill>
                <a:effectLst/>
                <a:latin typeface="Inter" panose="020B0502030000000004" pitchFamily="34" charset="0"/>
              </a:rPr>
              <a:t>पर हूँ, क्या तुम पी सकते हो?” उन्होंने उससे कहा, “पी सकते हैं।”</a:t>
            </a:r>
          </a:p>
        </p:txBody>
      </p:sp>
      <p:pic>
        <p:nvPicPr>
          <p:cNvPr id="10" name="Audio 9">
            <a:hlinkClick r:id="" action="ppaction://media"/>
            <a:extLst>
              <a:ext uri="{FF2B5EF4-FFF2-40B4-BE49-F238E27FC236}">
                <a16:creationId xmlns:a16="http://schemas.microsoft.com/office/drawing/2014/main" id="{774EC9A1-1FB3-B232-FEDD-F3D4EA0E88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9201"/>
    </mc:Choice>
    <mc:Fallback xmlns="">
      <p:transition spd="slow" advTm="19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1C1C6-82C5-9A31-6EFB-32BB8A880BD9}"/>
              </a:ext>
            </a:extLst>
          </p:cNvPr>
          <p:cNvPicPr>
            <a:picLocks noChangeAspect="1"/>
          </p:cNvPicPr>
          <p:nvPr/>
        </p:nvPicPr>
        <p:blipFill>
          <a:blip r:embed="rId2"/>
          <a:stretch>
            <a:fillRect/>
          </a:stretch>
        </p:blipFill>
        <p:spPr>
          <a:xfrm>
            <a:off x="-119921" y="-3475"/>
            <a:ext cx="12311921" cy="6861475"/>
          </a:xfrm>
          <a:prstGeom prst="rect">
            <a:avLst/>
          </a:prstGeom>
        </p:spPr>
      </p:pic>
      <p:sp>
        <p:nvSpPr>
          <p:cNvPr id="4" name="TextBox 3">
            <a:extLst>
              <a:ext uri="{FF2B5EF4-FFF2-40B4-BE49-F238E27FC236}">
                <a16:creationId xmlns:a16="http://schemas.microsoft.com/office/drawing/2014/main" id="{1E6276F4-598E-A2B0-09E9-FE76D168327E}"/>
              </a:ext>
            </a:extLst>
          </p:cNvPr>
          <p:cNvSpPr txBox="1"/>
          <p:nvPr/>
        </p:nvSpPr>
        <p:spPr>
          <a:xfrm>
            <a:off x="343717" y="320445"/>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en-US" sz="36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2</a:t>
            </a:r>
            <a:r>
              <a:rPr lang="hi-IN" sz="2800" b="0" i="0" u="none" strike="noStrike" baseline="0" dirty="0">
                <a:solidFill>
                  <a:schemeClr val="bg1"/>
                </a:solidFill>
                <a:latin typeface="Mangal" panose="02040503050203030202" pitchFamily="18" charset="0"/>
                <a:cs typeface="Mangal" panose="02040503050203030202" pitchFamily="18" charset="0"/>
              </a:rPr>
              <a:t>0:</a:t>
            </a:r>
            <a:r>
              <a:rPr lang="en-US" sz="2800" b="0" i="0" u="none" strike="noStrike" baseline="0" dirty="0">
                <a:solidFill>
                  <a:schemeClr val="bg1"/>
                </a:solidFill>
                <a:latin typeface="Mangal" panose="02040503050203030202" pitchFamily="18" charset="0"/>
                <a:cs typeface="Mangal" panose="02040503050203030202" pitchFamily="18" charset="0"/>
              </a:rPr>
              <a:t>22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23</a:t>
            </a:r>
            <a:r>
              <a:rPr lang="en-US" sz="4000" b="0" i="0">
                <a:solidFill>
                  <a:srgbClr val="121212"/>
                </a:solidFill>
                <a:effectLst/>
                <a:latin typeface="Inter" panose="020B0502030000000004" pitchFamily="34" charset="0"/>
              </a:rPr>
              <a:t>“You will indeed drink My cup,” Jesus said. “But to sit at My right or left is not Mine to grant. These seats belong to those for whom My Father has prepared them.”</a:t>
            </a:r>
            <a:endParaRPr lang="en-IN" sz="7200" dirty="0"/>
          </a:p>
        </p:txBody>
      </p:sp>
      <p:sp>
        <p:nvSpPr>
          <p:cNvPr id="3" name="TextBox 2">
            <a:extLst>
              <a:ext uri="{FF2B5EF4-FFF2-40B4-BE49-F238E27FC236}">
                <a16:creationId xmlns:a16="http://schemas.microsoft.com/office/drawing/2014/main" id="{C8E5C871-36F0-0847-4CD7-A31956CA9BB2}"/>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23</a:t>
            </a:r>
            <a:r>
              <a:rPr lang="hi-IN" sz="3600" b="0" i="0" dirty="0">
                <a:solidFill>
                  <a:srgbClr val="121212"/>
                </a:solidFill>
                <a:effectLst/>
                <a:latin typeface="Inter" panose="020B0502030000000004" pitchFamily="34" charset="0"/>
              </a:rPr>
              <a:t>उसने उनसे कहा, “तुम मेरा कटोरा तो पीओगे पर अपने दाहिने बाएँ किसी को बैठाना मेरा काम नहीं, पर जिनके लिये मेरे पिता की ओर से तैयार किया गया, उन्हीं के लिये है।”</a:t>
            </a:r>
            <a:endParaRPr lang="en-IN" sz="3600" dirty="0"/>
          </a:p>
        </p:txBody>
      </p:sp>
      <p:pic>
        <p:nvPicPr>
          <p:cNvPr id="22" name="Audio 21">
            <a:hlinkClick r:id="" action="ppaction://media"/>
            <a:extLst>
              <a:ext uri="{FF2B5EF4-FFF2-40B4-BE49-F238E27FC236}">
                <a16:creationId xmlns:a16="http://schemas.microsoft.com/office/drawing/2014/main" id="{E5A5E0AB-652C-3410-104E-5D0315D4AC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3357"/>
    </mc:Choice>
    <mc:Fallback xmlns="">
      <p:transition spd="slow" advTm="13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A87D34-6BBD-E964-5F27-50B82EAF6248}"/>
              </a:ext>
            </a:extLst>
          </p:cNvPr>
          <p:cNvPicPr>
            <a:picLocks noChangeAspect="1"/>
          </p:cNvPicPr>
          <p:nvPr/>
        </p:nvPicPr>
        <p:blipFill>
          <a:blip r:embed="rId2"/>
          <a:stretch>
            <a:fillRect/>
          </a:stretch>
        </p:blipFill>
        <p:spPr>
          <a:xfrm>
            <a:off x="0" y="-143083"/>
            <a:ext cx="12192000" cy="7001083"/>
          </a:xfrm>
          <a:prstGeom prst="rect">
            <a:avLst/>
          </a:prstGeom>
        </p:spPr>
      </p:pic>
      <p:sp>
        <p:nvSpPr>
          <p:cNvPr id="4" name="TextBox 3">
            <a:extLst>
              <a:ext uri="{FF2B5EF4-FFF2-40B4-BE49-F238E27FC236}">
                <a16:creationId xmlns:a16="http://schemas.microsoft.com/office/drawing/2014/main" id="{5FE06EA0-279D-99F6-06B5-D628AD708DB5}"/>
              </a:ext>
            </a:extLst>
          </p:cNvPr>
          <p:cNvSpPr txBox="1"/>
          <p:nvPr/>
        </p:nvSpPr>
        <p:spPr>
          <a:xfrm>
            <a:off x="9811097" y="320445"/>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en-US" sz="36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2</a:t>
            </a:r>
            <a:r>
              <a:rPr lang="hi-IN" sz="2800" b="0" i="0" u="none" strike="noStrike" baseline="0" dirty="0">
                <a:solidFill>
                  <a:schemeClr val="bg1"/>
                </a:solidFill>
                <a:latin typeface="Mangal" panose="02040503050203030202" pitchFamily="18" charset="0"/>
                <a:cs typeface="Mangal" panose="02040503050203030202" pitchFamily="18" charset="0"/>
              </a:rPr>
              <a:t>0:</a:t>
            </a:r>
            <a:r>
              <a:rPr lang="en-US" sz="2800" b="0" i="0" u="none" strike="noStrike" baseline="0" dirty="0">
                <a:solidFill>
                  <a:schemeClr val="bg1"/>
                </a:solidFill>
                <a:latin typeface="Mangal" panose="02040503050203030202" pitchFamily="18" charset="0"/>
                <a:cs typeface="Mangal" panose="02040503050203030202" pitchFamily="18" charset="0"/>
              </a:rPr>
              <a:t>23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3800" dirty="0">
                <a:solidFill>
                  <a:schemeClr val="bg1">
                    <a:lumMod val="50000"/>
                  </a:schemeClr>
                </a:solidFill>
              </a:rPr>
              <a:t>Mark 10:</a:t>
            </a:r>
            <a:r>
              <a:rPr lang="en-US" sz="3800" b="0" i="0" dirty="0">
                <a:solidFill>
                  <a:schemeClr val="bg1">
                    <a:lumMod val="50000"/>
                  </a:schemeClr>
                </a:solidFill>
                <a:effectLst/>
                <a:latin typeface="Arial" panose="020B0604020202020204" pitchFamily="34" charset="0"/>
              </a:rPr>
              <a:t>41</a:t>
            </a:r>
          </a:p>
          <a:p>
            <a:r>
              <a:rPr lang="en-US" sz="3800" b="0" i="0" dirty="0">
                <a:solidFill>
                  <a:srgbClr val="121212"/>
                </a:solidFill>
                <a:effectLst/>
                <a:latin typeface="Inter" panose="020B0502030000000004" pitchFamily="34" charset="0"/>
              </a:rPr>
              <a:t>When the ten heard about this, they became indignant with James and John. </a:t>
            </a:r>
            <a:endParaRPr lang="en-IN" sz="3800" dirty="0"/>
          </a:p>
        </p:txBody>
      </p:sp>
      <p:sp>
        <p:nvSpPr>
          <p:cNvPr id="3" name="TextBox 2">
            <a:extLst>
              <a:ext uri="{FF2B5EF4-FFF2-40B4-BE49-F238E27FC236}">
                <a16:creationId xmlns:a16="http://schemas.microsoft.com/office/drawing/2014/main" id="{6DB28036-2390-1269-A939-AE10F6AE567D}"/>
              </a:ext>
            </a:extLst>
          </p:cNvPr>
          <p:cNvSpPr txBox="1"/>
          <p:nvPr/>
        </p:nvSpPr>
        <p:spPr>
          <a:xfrm>
            <a:off x="6096000" y="149949"/>
            <a:ext cx="6096000" cy="6558103"/>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मरकुस 10:41</a:t>
            </a:r>
            <a:endParaRPr lang="en-US" sz="4000" b="0" i="0" dirty="0">
              <a:solidFill>
                <a:srgbClr val="777A7B"/>
              </a:solidFill>
              <a:effectLst/>
              <a:latin typeface="Inter" panose="020B0502030000000004" pitchFamily="34" charset="0"/>
            </a:endParaRPr>
          </a:p>
          <a:p>
            <a:r>
              <a:rPr lang="hi-IN" sz="4000" b="0" i="0" dirty="0">
                <a:solidFill>
                  <a:srgbClr val="121212"/>
                </a:solidFill>
                <a:effectLst/>
                <a:latin typeface="Inter" panose="020B0502030000000004" pitchFamily="34" charset="0"/>
              </a:rPr>
              <a:t>41 यह सुनकर दसों याकूब और यूहन्ना पर रिसियाने लगे।</a:t>
            </a:r>
            <a:endParaRPr lang="en-IN" sz="4000" dirty="0"/>
          </a:p>
        </p:txBody>
      </p:sp>
      <p:pic>
        <p:nvPicPr>
          <p:cNvPr id="6" name="Audio 5">
            <a:hlinkClick r:id="" action="ppaction://media"/>
            <a:extLst>
              <a:ext uri="{FF2B5EF4-FFF2-40B4-BE49-F238E27FC236}">
                <a16:creationId xmlns:a16="http://schemas.microsoft.com/office/drawing/2014/main" id="{202C6E6E-B01F-3B85-26A9-CAE145CF98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6208"/>
    </mc:Choice>
    <mc:Fallback xmlns="">
      <p:transition spd="slow" advTm="6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218ABB-9162-D1AF-F257-C0B029267BCE}"/>
              </a:ext>
            </a:extLst>
          </p:cNvPr>
          <p:cNvPicPr>
            <a:picLocks noChangeAspect="1"/>
          </p:cNvPicPr>
          <p:nvPr/>
        </p:nvPicPr>
        <p:blipFill>
          <a:blip r:embed="rId2"/>
          <a:stretch>
            <a:fillRect/>
          </a:stretch>
        </p:blipFill>
        <p:spPr>
          <a:xfrm>
            <a:off x="0" y="-78301"/>
            <a:ext cx="12192000" cy="6936301"/>
          </a:xfrm>
          <a:prstGeom prst="rect">
            <a:avLst/>
          </a:prstGeom>
        </p:spPr>
      </p:pic>
      <p:sp>
        <p:nvSpPr>
          <p:cNvPr id="4" name="TextBox 3">
            <a:extLst>
              <a:ext uri="{FF2B5EF4-FFF2-40B4-BE49-F238E27FC236}">
                <a16:creationId xmlns:a16="http://schemas.microsoft.com/office/drawing/2014/main" id="{14F09613-9D4F-A2FF-7454-FEF34DB61161}"/>
              </a:ext>
            </a:extLst>
          </p:cNvPr>
          <p:cNvSpPr txBox="1"/>
          <p:nvPr/>
        </p:nvSpPr>
        <p:spPr>
          <a:xfrm>
            <a:off x="343717" y="320445"/>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en-US" sz="3600" b="0" i="0" u="none" strike="noStrike" baseline="0" dirty="0">
                <a:solidFill>
                  <a:schemeClr val="bg1"/>
                </a:solidFill>
                <a:latin typeface="Mangal" panose="02040503050203030202" pitchFamily="18" charset="0"/>
                <a:cs typeface="Mangal" panose="02040503050203030202" pitchFamily="18" charset="0"/>
              </a:rPr>
              <a:t> </a:t>
            </a:r>
            <a:r>
              <a:rPr lang="en-US" sz="2800" dirty="0">
                <a:solidFill>
                  <a:schemeClr val="bg1"/>
                </a:solidFill>
                <a:latin typeface="Mangal" panose="02040503050203030202" pitchFamily="18" charset="0"/>
                <a:cs typeface="Mangal" panose="02040503050203030202" pitchFamily="18" charset="0"/>
              </a:rPr>
              <a:t>1</a:t>
            </a:r>
            <a:r>
              <a:rPr lang="hi-IN" sz="2800" b="0" i="0" u="none" strike="noStrike" baseline="0" dirty="0">
                <a:solidFill>
                  <a:schemeClr val="bg1"/>
                </a:solidFill>
                <a:latin typeface="Mangal" panose="02040503050203030202" pitchFamily="18" charset="0"/>
                <a:cs typeface="Mangal" panose="02040503050203030202" pitchFamily="18" charset="0"/>
              </a:rPr>
              <a:t>0:</a:t>
            </a:r>
            <a:r>
              <a:rPr lang="en-US" sz="2800" b="0" i="0" u="none" strike="noStrike" baseline="0" dirty="0">
                <a:solidFill>
                  <a:schemeClr val="bg1"/>
                </a:solidFill>
                <a:latin typeface="Mangal" panose="02040503050203030202" pitchFamily="18" charset="0"/>
                <a:cs typeface="Mangal" panose="02040503050203030202" pitchFamily="18" charset="0"/>
              </a:rPr>
              <a:t>41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42</a:t>
            </a:r>
            <a:r>
              <a:rPr lang="en-US" sz="3600" b="0" i="0">
                <a:solidFill>
                  <a:srgbClr val="121212"/>
                </a:solidFill>
                <a:effectLst/>
                <a:latin typeface="Inter" panose="020B0502030000000004" pitchFamily="34" charset="0"/>
              </a:rPr>
              <a:t>So Jesus called them together and said, “You know that those regarded as rulers of the Gentiles lord it over them, and their superiors exercise authority over them.</a:t>
            </a:r>
            <a:endParaRPr lang="en-IN" sz="3600" dirty="0"/>
          </a:p>
        </p:txBody>
      </p:sp>
      <p:sp>
        <p:nvSpPr>
          <p:cNvPr id="3" name="TextBox 2">
            <a:extLst>
              <a:ext uri="{FF2B5EF4-FFF2-40B4-BE49-F238E27FC236}">
                <a16:creationId xmlns:a16="http://schemas.microsoft.com/office/drawing/2014/main" id="{E383EE64-70B9-59B2-D431-0566FA798F84}"/>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42</a:t>
            </a:r>
            <a:r>
              <a:rPr lang="hi-IN" sz="3600" b="0" i="0" dirty="0">
                <a:solidFill>
                  <a:srgbClr val="121212"/>
                </a:solidFill>
                <a:effectLst/>
                <a:latin typeface="Inter" panose="020B0502030000000004" pitchFamily="34" charset="0"/>
              </a:rPr>
              <a:t>तो यीशु ने उनको पास बुलाकर उनसे कहा, “तुम जानते हो, कि जो अन्यजातियों के अधिपति समझे जाते हैं, वे उन पर प्रभुता करते हैं; और उनमें जो बड़े हैं, उन पर अधिकार जताते हैं।</a:t>
            </a:r>
            <a:endParaRPr lang="en-IN" sz="3600" dirty="0"/>
          </a:p>
        </p:txBody>
      </p:sp>
      <p:pic>
        <p:nvPicPr>
          <p:cNvPr id="10" name="Audio 9">
            <a:hlinkClick r:id="" action="ppaction://media"/>
            <a:extLst>
              <a:ext uri="{FF2B5EF4-FFF2-40B4-BE49-F238E27FC236}">
                <a16:creationId xmlns:a16="http://schemas.microsoft.com/office/drawing/2014/main" id="{6D7751E5-8972-8655-4509-48A9024959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488"/>
    </mc:Choice>
    <mc:Fallback xmlns="">
      <p:transition spd="slow" advTm="14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EECB28-7599-F1B2-29FF-F4A234CF7A3A}"/>
              </a:ext>
            </a:extLst>
          </p:cNvPr>
          <p:cNvPicPr>
            <a:picLocks noChangeAspect="1"/>
          </p:cNvPicPr>
          <p:nvPr/>
        </p:nvPicPr>
        <p:blipFill>
          <a:blip r:embed="rId2"/>
          <a:stretch>
            <a:fillRect/>
          </a:stretch>
        </p:blipFill>
        <p:spPr>
          <a:xfrm>
            <a:off x="-104931" y="-484218"/>
            <a:ext cx="12296931" cy="7342218"/>
          </a:xfrm>
          <a:prstGeom prst="rect">
            <a:avLst/>
          </a:prstGeom>
        </p:spPr>
      </p:pic>
      <p:sp>
        <p:nvSpPr>
          <p:cNvPr id="4" name="TextBox 3">
            <a:extLst>
              <a:ext uri="{FF2B5EF4-FFF2-40B4-BE49-F238E27FC236}">
                <a16:creationId xmlns:a16="http://schemas.microsoft.com/office/drawing/2014/main" id="{81C18448-95EB-40E2-E39A-3BC37B92A076}"/>
              </a:ext>
            </a:extLst>
          </p:cNvPr>
          <p:cNvSpPr txBox="1"/>
          <p:nvPr/>
        </p:nvSpPr>
        <p:spPr>
          <a:xfrm>
            <a:off x="343717" y="320445"/>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en-US" sz="3600" b="0" i="0" u="none" strike="noStrike" baseline="0" dirty="0">
                <a:solidFill>
                  <a:schemeClr val="bg1"/>
                </a:solidFill>
                <a:latin typeface="Mangal" panose="02040503050203030202" pitchFamily="18" charset="0"/>
                <a:cs typeface="Mangal" panose="02040503050203030202" pitchFamily="18" charset="0"/>
              </a:rPr>
              <a:t> </a:t>
            </a:r>
            <a:r>
              <a:rPr lang="en-US" sz="2800" dirty="0">
                <a:solidFill>
                  <a:schemeClr val="bg1"/>
                </a:solidFill>
                <a:latin typeface="Mangal" panose="02040503050203030202" pitchFamily="18" charset="0"/>
                <a:cs typeface="Mangal" panose="02040503050203030202" pitchFamily="18" charset="0"/>
              </a:rPr>
              <a:t>1</a:t>
            </a:r>
            <a:r>
              <a:rPr lang="hi-IN" sz="2800" b="0" i="0" u="none" strike="noStrike" baseline="0" dirty="0">
                <a:solidFill>
                  <a:schemeClr val="bg1"/>
                </a:solidFill>
                <a:latin typeface="Mangal" panose="02040503050203030202" pitchFamily="18" charset="0"/>
                <a:cs typeface="Mangal" panose="02040503050203030202" pitchFamily="18" charset="0"/>
              </a:rPr>
              <a:t>0:</a:t>
            </a:r>
            <a:r>
              <a:rPr lang="en-US" sz="2800" b="0" i="0" u="none" strike="noStrike" baseline="0" dirty="0">
                <a:solidFill>
                  <a:schemeClr val="bg1"/>
                </a:solidFill>
                <a:latin typeface="Mangal" panose="02040503050203030202" pitchFamily="18" charset="0"/>
                <a:cs typeface="Mangal" panose="02040503050203030202" pitchFamily="18" charset="0"/>
              </a:rPr>
              <a:t>42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43</a:t>
            </a:r>
            <a:r>
              <a:rPr lang="en-US" sz="3600" b="0" i="0">
                <a:solidFill>
                  <a:srgbClr val="121212"/>
                </a:solidFill>
                <a:effectLst/>
                <a:latin typeface="Inter" panose="020B0502030000000004" pitchFamily="34" charset="0"/>
              </a:rPr>
              <a:t>But it shall not be this way among you. Instead, whoever wants to become great among you must be your servant,</a:t>
            </a:r>
            <a:endParaRPr lang="en-IN" sz="3600" dirty="0"/>
          </a:p>
        </p:txBody>
      </p:sp>
      <p:sp>
        <p:nvSpPr>
          <p:cNvPr id="3" name="TextBox 2">
            <a:extLst>
              <a:ext uri="{FF2B5EF4-FFF2-40B4-BE49-F238E27FC236}">
                <a16:creationId xmlns:a16="http://schemas.microsoft.com/office/drawing/2014/main" id="{8C718F48-E1CC-172D-3431-EFC8B2E821DC}"/>
              </a:ext>
            </a:extLst>
          </p:cNvPr>
          <p:cNvSpPr txBox="1"/>
          <p:nvPr/>
        </p:nvSpPr>
        <p:spPr>
          <a:xfrm>
            <a:off x="6096000" y="149949"/>
            <a:ext cx="6096000" cy="6558103"/>
          </a:xfrm>
          <a:prstGeom prst="rect">
            <a:avLst/>
          </a:prstGeom>
          <a:noFill/>
        </p:spPr>
        <p:txBody>
          <a:bodyPr wrap="square" rtlCol="0">
            <a:noAutofit/>
          </a:bodyPr>
          <a:lstStyle/>
          <a:p>
            <a:r>
              <a:rPr lang="hi-IN" sz="3800" b="0" i="0" dirty="0">
                <a:solidFill>
                  <a:srgbClr val="777A7B"/>
                </a:solidFill>
                <a:effectLst/>
                <a:latin typeface="Inter" panose="020B0502030000000004" pitchFamily="34" charset="0"/>
              </a:rPr>
              <a:t>43</a:t>
            </a:r>
            <a:r>
              <a:rPr lang="hi-IN" sz="3800" b="0" i="0" dirty="0">
                <a:solidFill>
                  <a:srgbClr val="121212"/>
                </a:solidFill>
                <a:effectLst/>
                <a:latin typeface="Inter" panose="020B0502030000000004" pitchFamily="34" charset="0"/>
              </a:rPr>
              <a:t> पर तुम में ऐसा नहीं है, वरन् जो कोई तुम में बड़ा होना चाहे वह तुम्हारा सेवक बने;</a:t>
            </a:r>
            <a:endParaRPr lang="en-IN" sz="3800" dirty="0"/>
          </a:p>
        </p:txBody>
      </p:sp>
      <p:pic>
        <p:nvPicPr>
          <p:cNvPr id="6" name="Audio 5">
            <a:hlinkClick r:id="" action="ppaction://media"/>
            <a:extLst>
              <a:ext uri="{FF2B5EF4-FFF2-40B4-BE49-F238E27FC236}">
                <a16:creationId xmlns:a16="http://schemas.microsoft.com/office/drawing/2014/main" id="{0E90CEEC-181B-79FE-B4ED-CD006A6E4E4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8110"/>
    </mc:Choice>
    <mc:Fallback xmlns="">
      <p:transition spd="slow" advTm="8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A2251C-8570-5327-1FC6-A11762F3E2A5}"/>
              </a:ext>
            </a:extLst>
          </p:cNvPr>
          <p:cNvPicPr>
            <a:picLocks noChangeAspect="1"/>
          </p:cNvPicPr>
          <p:nvPr/>
        </p:nvPicPr>
        <p:blipFill>
          <a:blip r:embed="rId2"/>
          <a:stretch>
            <a:fillRect/>
          </a:stretch>
        </p:blipFill>
        <p:spPr>
          <a:xfrm>
            <a:off x="-31297" y="0"/>
            <a:ext cx="12223297" cy="7223760"/>
          </a:xfrm>
          <a:prstGeom prst="rect">
            <a:avLst/>
          </a:prstGeom>
        </p:spPr>
      </p:pic>
      <p:sp>
        <p:nvSpPr>
          <p:cNvPr id="3" name="TextBox 2">
            <a:extLst>
              <a:ext uri="{FF2B5EF4-FFF2-40B4-BE49-F238E27FC236}">
                <a16:creationId xmlns:a16="http://schemas.microsoft.com/office/drawing/2014/main" id="{C966A9CD-346B-9B50-39ED-44AB254E5C20}"/>
              </a:ext>
            </a:extLst>
          </p:cNvPr>
          <p:cNvSpPr txBox="1"/>
          <p:nvPr/>
        </p:nvSpPr>
        <p:spPr>
          <a:xfrm>
            <a:off x="320225" y="294116"/>
            <a:ext cx="8038454" cy="3134884"/>
          </a:xfrm>
          <a:prstGeom prst="rect">
            <a:avLst/>
          </a:prstGeom>
          <a:noFill/>
        </p:spPr>
        <p:txBody>
          <a:bodyPr wrap="square" rtlCol="0">
            <a:noAutofit/>
          </a:bodyPr>
          <a:lstStyle/>
          <a:p>
            <a:r>
              <a:rPr lang="hi-IN" sz="4800" b="0" i="0" u="none" strike="noStrike" baseline="0" dirty="0">
                <a:solidFill>
                  <a:schemeClr val="bg1"/>
                </a:solidFill>
                <a:latin typeface="TimesNewRomanPSMT"/>
              </a:rPr>
              <a:t>याकूब और यूहन्ना ने यीशु से विनती की - मत्ती 20:20-28; मरकुस 10:35-45</a:t>
            </a:r>
            <a:endParaRPr lang="en-IN" sz="4800" dirty="0">
              <a:solidFill>
                <a:schemeClr val="bg1"/>
              </a:solidFill>
            </a:endParaRPr>
          </a:p>
        </p:txBody>
      </p:sp>
      <p:sp>
        <p:nvSpPr>
          <p:cNvPr id="2" name="TextBox 1">
            <a:extLst>
              <a:ext uri="{FF2B5EF4-FFF2-40B4-BE49-F238E27FC236}">
                <a16:creationId xmlns:a16="http://schemas.microsoft.com/office/drawing/2014/main" id="{A4E2B366-6B60-4F37-6E47-A6F53359C825}"/>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062A82-A320-9BF8-6628-6238FBCF5530}"/>
              </a:ext>
            </a:extLst>
          </p:cNvPr>
          <p:cNvPicPr>
            <a:picLocks noChangeAspect="1"/>
          </p:cNvPicPr>
          <p:nvPr/>
        </p:nvPicPr>
        <p:blipFill>
          <a:blip r:embed="rId2"/>
          <a:stretch>
            <a:fillRect/>
          </a:stretch>
        </p:blipFill>
        <p:spPr>
          <a:xfrm flipH="1">
            <a:off x="0" y="-143083"/>
            <a:ext cx="12192000" cy="7001083"/>
          </a:xfrm>
          <a:prstGeom prst="rect">
            <a:avLst/>
          </a:prstGeom>
        </p:spPr>
      </p:pic>
      <p:sp>
        <p:nvSpPr>
          <p:cNvPr id="4" name="TextBox 3">
            <a:extLst>
              <a:ext uri="{FF2B5EF4-FFF2-40B4-BE49-F238E27FC236}">
                <a16:creationId xmlns:a16="http://schemas.microsoft.com/office/drawing/2014/main" id="{95226F4E-B3F7-5C2B-1D5B-EE5A70F9549B}"/>
              </a:ext>
            </a:extLst>
          </p:cNvPr>
          <p:cNvSpPr txBox="1"/>
          <p:nvPr/>
        </p:nvSpPr>
        <p:spPr>
          <a:xfrm>
            <a:off x="343717" y="320445"/>
            <a:ext cx="338038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en-US" sz="3600" b="0" i="0" u="none" strike="noStrike" baseline="0" dirty="0">
                <a:solidFill>
                  <a:schemeClr val="bg1"/>
                </a:solidFill>
                <a:latin typeface="Mangal" panose="02040503050203030202" pitchFamily="18" charset="0"/>
                <a:cs typeface="Mangal" panose="02040503050203030202" pitchFamily="18" charset="0"/>
              </a:rPr>
              <a:t> </a:t>
            </a:r>
            <a:r>
              <a:rPr lang="en-US" sz="2800" dirty="0">
                <a:solidFill>
                  <a:schemeClr val="bg1"/>
                </a:solidFill>
                <a:latin typeface="Mangal" panose="02040503050203030202" pitchFamily="18" charset="0"/>
                <a:cs typeface="Mangal" panose="02040503050203030202" pitchFamily="18" charset="0"/>
              </a:rPr>
              <a:t>1</a:t>
            </a:r>
            <a:r>
              <a:rPr lang="hi-IN" sz="2800" b="0" i="0" u="none" strike="noStrike" baseline="0" dirty="0">
                <a:solidFill>
                  <a:schemeClr val="bg1"/>
                </a:solidFill>
                <a:latin typeface="Mangal" panose="02040503050203030202" pitchFamily="18" charset="0"/>
                <a:cs typeface="Mangal" panose="02040503050203030202" pitchFamily="18" charset="0"/>
              </a:rPr>
              <a:t>0:</a:t>
            </a:r>
            <a:r>
              <a:rPr lang="en-US" sz="2800" b="0" i="0" u="none" strike="noStrike" baseline="0" dirty="0">
                <a:solidFill>
                  <a:schemeClr val="bg1"/>
                </a:solidFill>
                <a:latin typeface="Mangal" panose="02040503050203030202" pitchFamily="18" charset="0"/>
                <a:cs typeface="Mangal" panose="02040503050203030202" pitchFamily="18" charset="0"/>
              </a:rPr>
              <a:t>43,44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45</a:t>
            </a:r>
            <a:r>
              <a:rPr lang="en-US" sz="4000" b="0" i="0">
                <a:solidFill>
                  <a:srgbClr val="121212"/>
                </a:solidFill>
                <a:effectLst/>
                <a:latin typeface="Inter" panose="020B0502030000000004" pitchFamily="34" charset="0"/>
              </a:rPr>
              <a:t>For even the Son of Man did not come to be served, but to serve, and to give His life as a ransom for many.”</a:t>
            </a:r>
            <a:endParaRPr lang="en-IN" sz="4000" dirty="0"/>
          </a:p>
        </p:txBody>
      </p:sp>
      <p:sp>
        <p:nvSpPr>
          <p:cNvPr id="3" name="TextBox 2">
            <a:extLst>
              <a:ext uri="{FF2B5EF4-FFF2-40B4-BE49-F238E27FC236}">
                <a16:creationId xmlns:a16="http://schemas.microsoft.com/office/drawing/2014/main" id="{9AA3D4B7-A18D-10E7-A9E5-C1F683DFC34B}"/>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45</a:t>
            </a:r>
            <a:r>
              <a:rPr lang="hi-IN" sz="3600" b="0" i="0" dirty="0">
                <a:solidFill>
                  <a:srgbClr val="121212"/>
                </a:solidFill>
                <a:effectLst/>
                <a:latin typeface="Inter" panose="020B0502030000000004" pitchFamily="34" charset="0"/>
              </a:rPr>
              <a:t> क्योंकि मनुष्य का पुत्र इसलिए नहीं आया, कि उसकी सेवा टहल की जाए, पर इसलिए आया, कि आप सेवा टहल करे, और बहुतों के छुटकारे के लिये अपना प्राण दे।”</a:t>
            </a:r>
            <a:endParaRPr lang="en-IN" sz="3600" dirty="0"/>
          </a:p>
        </p:txBody>
      </p:sp>
      <p:pic>
        <p:nvPicPr>
          <p:cNvPr id="6" name="Audio 5">
            <a:hlinkClick r:id="" action="ppaction://media"/>
            <a:extLst>
              <a:ext uri="{FF2B5EF4-FFF2-40B4-BE49-F238E27FC236}">
                <a16:creationId xmlns:a16="http://schemas.microsoft.com/office/drawing/2014/main" id="{53E67E04-FE44-4974-614B-2FAA58F2F8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1595"/>
    </mc:Choice>
    <mc:Fallback xmlns="">
      <p:transition spd="slow" advTm="11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7C391C-2DDE-0B1E-F2BB-E140CB2A6E76}"/>
              </a:ext>
            </a:extLst>
          </p:cNvPr>
          <p:cNvPicPr>
            <a:picLocks noChangeAspect="1"/>
          </p:cNvPicPr>
          <p:nvPr/>
        </p:nvPicPr>
        <p:blipFill>
          <a:blip r:embed="rId2"/>
          <a:stretch>
            <a:fillRect/>
          </a:stretch>
        </p:blipFill>
        <p:spPr>
          <a:xfrm>
            <a:off x="-31297" y="0"/>
            <a:ext cx="12223297" cy="7223760"/>
          </a:xfrm>
          <a:prstGeom prst="rect">
            <a:avLst/>
          </a:prstGeom>
        </p:spPr>
      </p:pic>
      <p:sp>
        <p:nvSpPr>
          <p:cNvPr id="4" name="TextBox 3">
            <a:extLst>
              <a:ext uri="{FF2B5EF4-FFF2-40B4-BE49-F238E27FC236}">
                <a16:creationId xmlns:a16="http://schemas.microsoft.com/office/drawing/2014/main" id="{5E2E4385-D535-35AE-D3AF-88EA7B418F5D}"/>
              </a:ext>
            </a:extLst>
          </p:cNvPr>
          <p:cNvSpPr txBox="1"/>
          <p:nvPr/>
        </p:nvSpPr>
        <p:spPr>
          <a:xfrm>
            <a:off x="343717" y="320445"/>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en-US" sz="3600" b="0" i="0" u="none" strike="noStrike" baseline="0" dirty="0">
                <a:solidFill>
                  <a:schemeClr val="bg1"/>
                </a:solidFill>
                <a:latin typeface="Mangal" panose="02040503050203030202" pitchFamily="18" charset="0"/>
                <a:cs typeface="Mangal" panose="02040503050203030202" pitchFamily="18" charset="0"/>
              </a:rPr>
              <a:t> </a:t>
            </a:r>
            <a:r>
              <a:rPr lang="en-US" sz="2800" dirty="0">
                <a:solidFill>
                  <a:schemeClr val="bg1"/>
                </a:solidFill>
                <a:latin typeface="Mangal" panose="02040503050203030202" pitchFamily="18" charset="0"/>
                <a:cs typeface="Mangal" panose="02040503050203030202" pitchFamily="18" charset="0"/>
              </a:rPr>
              <a:t>1</a:t>
            </a:r>
            <a:r>
              <a:rPr lang="hi-IN" sz="2800" b="0" i="0" u="none" strike="noStrike" baseline="0" dirty="0">
                <a:solidFill>
                  <a:schemeClr val="bg1"/>
                </a:solidFill>
                <a:latin typeface="Mangal" panose="02040503050203030202" pitchFamily="18" charset="0"/>
                <a:cs typeface="Mangal" panose="02040503050203030202" pitchFamily="18" charset="0"/>
              </a:rPr>
              <a:t>0:</a:t>
            </a:r>
            <a:r>
              <a:rPr lang="en-US" sz="2800" b="0" i="0" u="none" strike="noStrike" baseline="0" dirty="0">
                <a:solidFill>
                  <a:schemeClr val="bg1"/>
                </a:solidFill>
                <a:latin typeface="Mangal" panose="02040503050203030202" pitchFamily="18" charset="0"/>
                <a:cs typeface="Mangal" panose="02040503050203030202" pitchFamily="18" charset="0"/>
              </a:rPr>
              <a:t>45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James and John make their request - Matthew 20:20-28; Mark 10:35-45 </a:t>
            </a:r>
            <a:endParaRPr lang="en-IN" sz="4800" dirty="0"/>
          </a:p>
        </p:txBody>
      </p:sp>
      <p:sp>
        <p:nvSpPr>
          <p:cNvPr id="2" name="TextBox 1">
            <a:extLst>
              <a:ext uri="{FF2B5EF4-FFF2-40B4-BE49-F238E27FC236}">
                <a16:creationId xmlns:a16="http://schemas.microsoft.com/office/drawing/2014/main" id="{182758F6-8020-0DA6-6564-C15C67202036}"/>
              </a:ext>
            </a:extLst>
          </p:cNvPr>
          <p:cNvSpPr txBox="1"/>
          <p:nvPr/>
        </p:nvSpPr>
        <p:spPr>
          <a:xfrm>
            <a:off x="6096000" y="0"/>
            <a:ext cx="6096000" cy="6858000"/>
          </a:xfrm>
          <a:prstGeom prst="rect">
            <a:avLst/>
          </a:prstGeom>
          <a:noFill/>
        </p:spPr>
        <p:txBody>
          <a:bodyPr wrap="square" rtlCol="0">
            <a:noAutofit/>
          </a:bodyPr>
          <a:lstStyle/>
          <a:p>
            <a:r>
              <a:rPr lang="hi-IN" sz="4400" dirty="0"/>
              <a:t>याकूब और यूहन्ना ने यीशु से विनती की - मत्ती 20:20-28; मरकुस 10:35-45</a:t>
            </a:r>
            <a:endParaRPr lang="en-IN" sz="4400" dirty="0"/>
          </a:p>
        </p:txBody>
      </p:sp>
      <p:pic>
        <p:nvPicPr>
          <p:cNvPr id="18" name="Audio 17">
            <a:hlinkClick r:id="" action="ppaction://media"/>
            <a:extLst>
              <a:ext uri="{FF2B5EF4-FFF2-40B4-BE49-F238E27FC236}">
                <a16:creationId xmlns:a16="http://schemas.microsoft.com/office/drawing/2014/main" id="{72641503-F16E-3352-8ED5-672561B1C4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599"/>
    </mc:Choice>
    <mc:Fallback xmlns="">
      <p:transition spd="slow" advTm="3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BDDD3A-BB50-C816-E080-5AA857D48095}"/>
              </a:ext>
            </a:extLst>
          </p:cNvPr>
          <p:cNvPicPr>
            <a:picLocks noChangeAspect="1"/>
          </p:cNvPicPr>
          <p:nvPr/>
        </p:nvPicPr>
        <p:blipFill>
          <a:blip r:embed="rId2"/>
          <a:stretch>
            <a:fillRect/>
          </a:stretch>
        </p:blipFill>
        <p:spPr>
          <a:xfrm>
            <a:off x="-31297" y="0"/>
            <a:ext cx="12223297" cy="7223760"/>
          </a:xfrm>
          <a:prstGeom prst="rect">
            <a:avLst/>
          </a:prstGeom>
        </p:spPr>
      </p:pic>
      <p:sp>
        <p:nvSpPr>
          <p:cNvPr id="4" name="TextBox 3">
            <a:extLst>
              <a:ext uri="{FF2B5EF4-FFF2-40B4-BE49-F238E27FC236}">
                <a16:creationId xmlns:a16="http://schemas.microsoft.com/office/drawing/2014/main" id="{BD7D21F5-6E79-9EF5-0D3B-5EE5597B0472}"/>
              </a:ext>
            </a:extLst>
          </p:cNvPr>
          <p:cNvSpPr txBox="1"/>
          <p:nvPr/>
        </p:nvSpPr>
        <p:spPr>
          <a:xfrm>
            <a:off x="320225" y="294116"/>
            <a:ext cx="8038454" cy="3134884"/>
          </a:xfrm>
          <a:prstGeom prst="rect">
            <a:avLst/>
          </a:prstGeom>
          <a:noFill/>
        </p:spPr>
        <p:txBody>
          <a:bodyPr wrap="square" rtlCol="0">
            <a:noAutofit/>
          </a:bodyPr>
          <a:lstStyle/>
          <a:p>
            <a:r>
              <a:rPr lang="hi-IN" sz="4800" b="0" i="0" u="none" strike="noStrike" baseline="0" dirty="0">
                <a:solidFill>
                  <a:schemeClr val="bg1"/>
                </a:solidFill>
                <a:latin typeface="TimesNewRomanPSMT"/>
              </a:rPr>
              <a:t>याकूब और यूहन्ना ने यीशु से विनती की - मत्ती 20:20-28; मरकुस 10:35-45</a:t>
            </a:r>
            <a:endParaRPr lang="en-IN" sz="48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Jesus was teaching </a:t>
            </a:r>
            <a:r>
              <a:rPr lang="en-US" sz="4000" b="0" i="0" dirty="0">
                <a:solidFill>
                  <a:srgbClr val="777A7B"/>
                </a:solidFill>
                <a:effectLst/>
                <a:latin typeface="Inter" panose="020B0502030000000004" pitchFamily="34" charset="0"/>
              </a:rPr>
              <a:t>31</a:t>
            </a:r>
            <a:r>
              <a:rPr lang="en-US" sz="4000" b="0" i="0" dirty="0">
                <a:solidFill>
                  <a:srgbClr val="121212"/>
                </a:solidFill>
                <a:effectLst/>
                <a:latin typeface="Inter" panose="020B0502030000000004" pitchFamily="34" charset="0"/>
              </a:rPr>
              <a:t>But many who are first will be last, and the last will be first.”</a:t>
            </a:r>
            <a:endParaRPr lang="en-IN" sz="4000" dirty="0"/>
          </a:p>
        </p:txBody>
      </p:sp>
      <p:sp>
        <p:nvSpPr>
          <p:cNvPr id="2" name="TextBox 1">
            <a:extLst>
              <a:ext uri="{FF2B5EF4-FFF2-40B4-BE49-F238E27FC236}">
                <a16:creationId xmlns:a16="http://schemas.microsoft.com/office/drawing/2014/main" id="{2DFE7F5A-B528-429C-D334-4A1BE0F78CF5}"/>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यीशु शिक्षा दे रहे थे</a:t>
            </a:r>
            <a:endParaRPr lang="en-US" sz="3600" b="0" i="0" dirty="0">
              <a:solidFill>
                <a:srgbClr val="777A7B"/>
              </a:solidFill>
              <a:effectLst/>
              <a:latin typeface="Inter" panose="020B0502030000000004" pitchFamily="34" charset="0"/>
            </a:endParaRPr>
          </a:p>
          <a:p>
            <a:r>
              <a:rPr lang="hi-IN" sz="3600" b="0" i="0" dirty="0">
                <a:solidFill>
                  <a:srgbClr val="777A7B"/>
                </a:solidFill>
                <a:effectLst/>
                <a:latin typeface="Inter" panose="020B0502030000000004" pitchFamily="34" charset="0"/>
              </a:rPr>
              <a:t>31</a:t>
            </a:r>
            <a:r>
              <a:rPr lang="hi-IN" sz="3600" b="0" i="0" dirty="0">
                <a:solidFill>
                  <a:srgbClr val="121212"/>
                </a:solidFill>
                <a:effectLst/>
                <a:latin typeface="Inter" panose="020B0502030000000004" pitchFamily="34" charset="0"/>
              </a:rPr>
              <a:t>पर बहुत सारे जो पहले हैं, पिछले होंगे; और जो पिछले हैं, वे पहले होंगे।”</a:t>
            </a:r>
            <a:endParaRPr lang="en-IN" sz="3600" dirty="0"/>
          </a:p>
        </p:txBody>
      </p:sp>
      <p:pic>
        <p:nvPicPr>
          <p:cNvPr id="20" name="Audio 19">
            <a:hlinkClick r:id="" action="ppaction://media"/>
            <a:extLst>
              <a:ext uri="{FF2B5EF4-FFF2-40B4-BE49-F238E27FC236}">
                <a16:creationId xmlns:a16="http://schemas.microsoft.com/office/drawing/2014/main" id="{BC205E7D-C59E-43EB-6B7D-C7ED9F002F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8705"/>
    </mc:Choice>
    <mc:Fallback xmlns="">
      <p:transition spd="slow" advTm="8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5AC3A9-C414-9B8C-49EF-9CF3102F0DD1}"/>
              </a:ext>
            </a:extLst>
          </p:cNvPr>
          <p:cNvPicPr>
            <a:picLocks noChangeAspect="1"/>
          </p:cNvPicPr>
          <p:nvPr/>
        </p:nvPicPr>
        <p:blipFill>
          <a:blip r:embed="rId2"/>
          <a:stretch>
            <a:fillRect/>
          </a:stretch>
        </p:blipFill>
        <p:spPr>
          <a:xfrm>
            <a:off x="0" y="-143083"/>
            <a:ext cx="12192000" cy="7001083"/>
          </a:xfrm>
          <a:prstGeom prst="rect">
            <a:avLst/>
          </a:prstGeom>
        </p:spPr>
      </p:pic>
      <p:sp>
        <p:nvSpPr>
          <p:cNvPr id="3" name="TextBox 2">
            <a:extLst>
              <a:ext uri="{FF2B5EF4-FFF2-40B4-BE49-F238E27FC236}">
                <a16:creationId xmlns:a16="http://schemas.microsoft.com/office/drawing/2014/main" id="{AC8FF06B-C9F6-6B48-9E11-6EF5E2552B0E}"/>
              </a:ext>
            </a:extLst>
          </p:cNvPr>
          <p:cNvSpPr txBox="1"/>
          <p:nvPr/>
        </p:nvSpPr>
        <p:spPr>
          <a:xfrm>
            <a:off x="9254958" y="320445"/>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10:31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67626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3800" dirty="0">
                <a:solidFill>
                  <a:schemeClr val="bg1">
                    <a:lumMod val="50000"/>
                  </a:schemeClr>
                </a:solidFill>
              </a:rPr>
              <a:t>(Some time later James and John came to Jesus with their mother)</a:t>
            </a:r>
          </a:p>
          <a:p>
            <a:r>
              <a:rPr lang="en-IN" sz="3600" dirty="0">
                <a:solidFill>
                  <a:schemeClr val="bg1">
                    <a:lumMod val="50000"/>
                  </a:schemeClr>
                </a:solidFill>
              </a:rPr>
              <a:t>Matthew 20:20 </a:t>
            </a:r>
            <a:r>
              <a:rPr lang="en-US" sz="3600" b="0" i="0" dirty="0">
                <a:solidFill>
                  <a:srgbClr val="121212"/>
                </a:solidFill>
                <a:effectLst/>
                <a:latin typeface="Inter" panose="020B0502030000000004" pitchFamily="34" charset="0"/>
              </a:rPr>
              <a:t>Then the mother of Zebedee’s sons came to Jesus with her sons and knelt down to make a request of Him.</a:t>
            </a:r>
            <a:endParaRPr lang="en-IN" sz="3600" dirty="0"/>
          </a:p>
        </p:txBody>
      </p:sp>
      <p:sp>
        <p:nvSpPr>
          <p:cNvPr id="3" name="TextBox 2">
            <a:extLst>
              <a:ext uri="{FF2B5EF4-FFF2-40B4-BE49-F238E27FC236}">
                <a16:creationId xmlns:a16="http://schemas.microsoft.com/office/drawing/2014/main" id="{60945D89-3E89-871D-6074-5596B9CE212B}"/>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(कुछ समय बाद जेम्स और जॉन अपनी माँ के साथ यीशु के पास आये)</a:t>
            </a:r>
            <a:endParaRPr lang="en-US" sz="3600" b="0" i="0" dirty="0">
              <a:solidFill>
                <a:srgbClr val="777A7B"/>
              </a:solidFill>
              <a:effectLst/>
              <a:latin typeface="Inter" panose="020B0502030000000004" pitchFamily="34" charset="0"/>
            </a:endParaRPr>
          </a:p>
          <a:p>
            <a:r>
              <a:rPr lang="hi-IN" sz="3600" b="0" i="0" dirty="0">
                <a:solidFill>
                  <a:srgbClr val="777A7B"/>
                </a:solidFill>
                <a:effectLst/>
                <a:latin typeface="Inter" panose="020B0502030000000004" pitchFamily="34" charset="0"/>
              </a:rPr>
              <a:t>मत्ती 20:20</a:t>
            </a:r>
            <a:r>
              <a:rPr lang="hi-IN" sz="3600" b="0" i="0" dirty="0">
                <a:solidFill>
                  <a:srgbClr val="121212"/>
                </a:solidFill>
                <a:effectLst/>
                <a:latin typeface="Inter" panose="020B0502030000000004" pitchFamily="34" charset="0"/>
              </a:rPr>
              <a:t> तब जब्दी के पुत्रों की माता ने अपने पुत्रों के साथ उसके पास आकर प्रणाम किया, और उससे कुछ माँगने लगी।</a:t>
            </a:r>
            <a:endParaRPr lang="en-IN" sz="3600" dirty="0"/>
          </a:p>
        </p:txBody>
      </p:sp>
      <p:pic>
        <p:nvPicPr>
          <p:cNvPr id="19" name="Audio 18">
            <a:hlinkClick r:id="" action="ppaction://media"/>
            <a:extLst>
              <a:ext uri="{FF2B5EF4-FFF2-40B4-BE49-F238E27FC236}">
                <a16:creationId xmlns:a16="http://schemas.microsoft.com/office/drawing/2014/main" id="{A2679116-CFEC-48D2-C30B-7C4F7CB503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6148"/>
    </mc:Choice>
    <mc:Fallback xmlns="">
      <p:transition spd="slow" advTm="16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FB259C-2622-ABE8-92E3-1E1A85877024}"/>
              </a:ext>
            </a:extLst>
          </p:cNvPr>
          <p:cNvPicPr>
            <a:picLocks noChangeAspect="1"/>
          </p:cNvPicPr>
          <p:nvPr/>
        </p:nvPicPr>
        <p:blipFill>
          <a:blip r:embed="rId2"/>
          <a:stretch>
            <a:fillRect/>
          </a:stretch>
        </p:blipFill>
        <p:spPr>
          <a:xfrm>
            <a:off x="0" y="1"/>
            <a:ext cx="12202510" cy="6858000"/>
          </a:xfrm>
          <a:prstGeom prst="rect">
            <a:avLst/>
          </a:prstGeom>
        </p:spPr>
      </p:pic>
      <p:sp>
        <p:nvSpPr>
          <p:cNvPr id="4" name="TextBox 3">
            <a:extLst>
              <a:ext uri="{FF2B5EF4-FFF2-40B4-BE49-F238E27FC236}">
                <a16:creationId xmlns:a16="http://schemas.microsoft.com/office/drawing/2014/main" id="{9C0F1FE4-B947-EB0E-8FA2-81C57193A487}"/>
              </a:ext>
            </a:extLst>
          </p:cNvPr>
          <p:cNvSpPr txBox="1"/>
          <p:nvPr/>
        </p:nvSpPr>
        <p:spPr>
          <a:xfrm>
            <a:off x="343717" y="320445"/>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en-US" sz="36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2</a:t>
            </a:r>
            <a:r>
              <a:rPr lang="hi-IN" sz="2800" b="0" i="0" u="none" strike="noStrike" baseline="0" dirty="0">
                <a:solidFill>
                  <a:schemeClr val="bg1"/>
                </a:solidFill>
                <a:latin typeface="Mangal" panose="02040503050203030202" pitchFamily="18" charset="0"/>
                <a:cs typeface="Mangal" panose="02040503050203030202" pitchFamily="18" charset="0"/>
              </a:rPr>
              <a:t>0:</a:t>
            </a:r>
            <a:r>
              <a:rPr lang="en-US" sz="2800" b="0" i="0" u="none" strike="noStrike" baseline="0" dirty="0">
                <a:solidFill>
                  <a:schemeClr val="bg1"/>
                </a:solidFill>
                <a:latin typeface="Mangal" panose="02040503050203030202" pitchFamily="18" charset="0"/>
                <a:cs typeface="Mangal" panose="02040503050203030202" pitchFamily="18" charset="0"/>
              </a:rPr>
              <a:t>20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21</a:t>
            </a:r>
            <a:r>
              <a:rPr lang="en-US" sz="3600" b="0" i="0">
                <a:solidFill>
                  <a:srgbClr val="121212"/>
                </a:solidFill>
                <a:effectLst/>
                <a:latin typeface="Inter" panose="020B0502030000000004" pitchFamily="34" charset="0"/>
              </a:rPr>
              <a:t>“What do you want?” He inquired.</a:t>
            </a:r>
          </a:p>
          <a:p>
            <a:pPr algn="l"/>
            <a:r>
              <a:rPr lang="en-US" sz="3600" b="0" i="0">
                <a:solidFill>
                  <a:srgbClr val="121212"/>
                </a:solidFill>
                <a:effectLst/>
                <a:latin typeface="Inter" panose="020B0502030000000004" pitchFamily="34" charset="0"/>
              </a:rPr>
              <a:t>She answered, “Declare that in Your kingdom one of these two sons of mine may sit at Your right hand, and the other at Your left.”</a:t>
            </a:r>
          </a:p>
        </p:txBody>
      </p:sp>
      <p:sp>
        <p:nvSpPr>
          <p:cNvPr id="3" name="TextBox 2">
            <a:extLst>
              <a:ext uri="{FF2B5EF4-FFF2-40B4-BE49-F238E27FC236}">
                <a16:creationId xmlns:a16="http://schemas.microsoft.com/office/drawing/2014/main" id="{745612BD-71BA-5C1D-8DFD-4C2830FA81A6}"/>
              </a:ext>
            </a:extLst>
          </p:cNvPr>
          <p:cNvSpPr txBox="1"/>
          <p:nvPr/>
        </p:nvSpPr>
        <p:spPr>
          <a:xfrm>
            <a:off x="6096000" y="149949"/>
            <a:ext cx="6096000" cy="6558103"/>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21</a:t>
            </a:r>
            <a:r>
              <a:rPr lang="hi-IN" sz="3600" b="0" i="0" dirty="0">
                <a:solidFill>
                  <a:srgbClr val="121212"/>
                </a:solidFill>
                <a:effectLst/>
                <a:latin typeface="Inter" panose="020B0502030000000004" pitchFamily="34" charset="0"/>
              </a:rPr>
              <a:t>उसने उससे कहा, “तू क्या चाहती है?” वह उससे बोली, “यह कह, कि मेरे ये दो पुत्र तेरे राज्य में एक तेरे दाहिने और एक तेरे बाएँ बैठे।”</a:t>
            </a:r>
          </a:p>
        </p:txBody>
      </p:sp>
      <p:pic>
        <p:nvPicPr>
          <p:cNvPr id="15" name="Audio 14">
            <a:hlinkClick r:id="" action="ppaction://media"/>
            <a:extLst>
              <a:ext uri="{FF2B5EF4-FFF2-40B4-BE49-F238E27FC236}">
                <a16:creationId xmlns:a16="http://schemas.microsoft.com/office/drawing/2014/main" id="{427179E1-1DFE-A7FC-7CDC-17814CA08C3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6909"/>
    </mc:Choice>
    <mc:Fallback xmlns="">
      <p:transition spd="slow" advTm="16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1431</TotalTime>
  <Words>919</Words>
  <Application>Microsoft Office PowerPoint</Application>
  <PresentationFormat>Widescreen</PresentationFormat>
  <Paragraphs>58</Paragraphs>
  <Slides>22</Slides>
  <Notes>1</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Calibri</vt:lpstr>
      <vt:lpstr>Calibri Light</vt:lpstr>
      <vt:lpstr>Inter</vt:lpstr>
      <vt:lpstr>Mangal</vt:lpstr>
      <vt:lpstr>PT Serif</vt:lpstr>
      <vt:lpstr>Symbol</vt:lpstr>
      <vt:lpstr>Times New Roman</vt:lpstr>
      <vt:lpstr>TimesNewRomanPS-BoldMT</vt:lpstr>
      <vt:lpstr>TimesNewRomanPSMT</vt:lpstr>
      <vt:lpstr>Office Theme</vt:lpstr>
      <vt:lpstr>41-2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71</cp:revision>
  <dcterms:created xsi:type="dcterms:W3CDTF">2022-09-30T06:26:14Z</dcterms:created>
  <dcterms:modified xsi:type="dcterms:W3CDTF">2024-08-06T16:09:37Z</dcterms:modified>
</cp:coreProperties>
</file>