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70" r:id="rId5"/>
    <p:sldId id="260" r:id="rId6"/>
    <p:sldId id="271" r:id="rId7"/>
    <p:sldId id="261" r:id="rId8"/>
    <p:sldId id="272" r:id="rId9"/>
    <p:sldId id="296" r:id="rId10"/>
    <p:sldId id="297" r:id="rId11"/>
    <p:sldId id="262" r:id="rId12"/>
    <p:sldId id="274" r:id="rId13"/>
    <p:sldId id="264" r:id="rId14"/>
    <p:sldId id="275" r:id="rId15"/>
    <p:sldId id="265" r:id="rId16"/>
    <p:sldId id="276" r:id="rId17"/>
    <p:sldId id="266" r:id="rId18"/>
    <p:sldId id="277" r:id="rId19"/>
    <p:sldId id="26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58" d="100"/>
          <a:sy n="58" d="100"/>
        </p:scale>
        <p:origin x="96" y="9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44C78C6-D938-4CE9-BB0B-6E1576B2850B}"/>
    <pc:docChg chg="custSel modSld">
      <pc:chgData name="Leonie Smith" userId="fed1330f33f5650e" providerId="LiveId" clId="{044C78C6-D938-4CE9-BB0B-6E1576B2850B}" dt="2023-01-17T05:21:27.272" v="37"/>
      <pc:docMkLst>
        <pc:docMk/>
      </pc:docMkLst>
      <pc:sldChg chg="delSp modTransition modAnim">
        <pc:chgData name="Leonie Smith" userId="fed1330f33f5650e" providerId="LiveId" clId="{044C78C6-D938-4CE9-BB0B-6E1576B2850B}" dt="2023-01-17T05:20:31.823" v="18"/>
        <pc:sldMkLst>
          <pc:docMk/>
          <pc:sldMk cId="1499918570" sldId="257"/>
        </pc:sldMkLst>
        <pc:picChg chg="del">
          <ac:chgData name="Leonie Smith" userId="fed1330f33f5650e" providerId="LiveId" clId="{044C78C6-D938-4CE9-BB0B-6E1576B2850B}" dt="2023-01-17T05:20:31.823" v="18"/>
          <ac:picMkLst>
            <pc:docMk/>
            <pc:sldMk cId="1499918570" sldId="257"/>
            <ac:picMk id="8" creationId="{20DDF72E-AD70-2A15-AEB8-BEB7302C45E0}"/>
          </ac:picMkLst>
        </pc:picChg>
      </pc:sldChg>
      <pc:sldChg chg="addSp delSp modSp mod modTransition">
        <pc:chgData name="Leonie Smith" userId="fed1330f33f5650e" providerId="LiveId" clId="{044C78C6-D938-4CE9-BB0B-6E1576B2850B}" dt="2023-01-17T05:20:31.823" v="18"/>
        <pc:sldMkLst>
          <pc:docMk/>
          <pc:sldMk cId="3788111665" sldId="258"/>
        </pc:sldMkLst>
        <pc:spChg chg="del">
          <ac:chgData name="Leonie Smith" userId="fed1330f33f5650e" providerId="LiveId" clId="{044C78C6-D938-4CE9-BB0B-6E1576B2850B}" dt="2023-01-17T05:18:49.338" v="0" actId="21"/>
          <ac:spMkLst>
            <pc:docMk/>
            <pc:sldMk cId="3788111665" sldId="258"/>
            <ac:spMk id="2" creationId="{26006283-85DD-D37A-2543-9CBD7D1F4D9B}"/>
          </ac:spMkLst>
        </pc:spChg>
        <pc:spChg chg="add mod">
          <ac:chgData name="Leonie Smith" userId="fed1330f33f5650e" providerId="LiveId" clId="{044C78C6-D938-4CE9-BB0B-6E1576B2850B}" dt="2023-01-17T05:19:28.650" v="9"/>
          <ac:spMkLst>
            <pc:docMk/>
            <pc:sldMk cId="3788111665" sldId="258"/>
            <ac:spMk id="4" creationId="{D74FC67D-7CB3-1CBE-0647-FD1E980586E8}"/>
          </ac:spMkLst>
        </pc:spChg>
      </pc:sldChg>
      <pc:sldChg chg="addSp delSp modSp mod modTransition modAnim">
        <pc:chgData name="Leonie Smith" userId="fed1330f33f5650e" providerId="LiveId" clId="{044C78C6-D938-4CE9-BB0B-6E1576B2850B}" dt="2023-01-17T05:21:27.272" v="37"/>
        <pc:sldMkLst>
          <pc:docMk/>
          <pc:sldMk cId="454763615" sldId="259"/>
        </pc:sldMkLst>
        <pc:spChg chg="add mod">
          <ac:chgData name="Leonie Smith" userId="fed1330f33f5650e" providerId="LiveId" clId="{044C78C6-D938-4CE9-BB0B-6E1576B2850B}" dt="2023-01-17T05:21:27.272" v="37"/>
          <ac:spMkLst>
            <pc:docMk/>
            <pc:sldMk cId="454763615" sldId="259"/>
            <ac:spMk id="2" creationId="{00C3BFA6-11B1-A3D7-56F1-D6E2AF7B0058}"/>
          </ac:spMkLst>
        </pc:spChg>
        <pc:spChg chg="del">
          <ac:chgData name="Leonie Smith" userId="fed1330f33f5650e" providerId="LiveId" clId="{044C78C6-D938-4CE9-BB0B-6E1576B2850B}" dt="2023-01-17T05:20:38.606" v="19" actId="21"/>
          <ac:spMkLst>
            <pc:docMk/>
            <pc:sldMk cId="454763615" sldId="259"/>
            <ac:spMk id="3" creationId="{A58184BD-88F1-BA02-40C1-D8403D0EEC0D}"/>
          </ac:spMkLst>
        </pc:spChg>
        <pc:picChg chg="del">
          <ac:chgData name="Leonie Smith" userId="fed1330f33f5650e" providerId="LiveId" clId="{044C78C6-D938-4CE9-BB0B-6E1576B2850B}" dt="2023-01-17T05:20:31.823" v="18"/>
          <ac:picMkLst>
            <pc:docMk/>
            <pc:sldMk cId="454763615" sldId="259"/>
            <ac:picMk id="12" creationId="{982D856F-6ECE-1CF7-F480-445AB2197EB5}"/>
          </ac:picMkLst>
        </pc:picChg>
      </pc:sldChg>
      <pc:sldChg chg="addSp delSp modSp mod modTransition modAnim">
        <pc:chgData name="Leonie Smith" userId="fed1330f33f5650e" providerId="LiveId" clId="{044C78C6-D938-4CE9-BB0B-6E1576B2850B}" dt="2023-01-17T05:21:25.624" v="36"/>
        <pc:sldMkLst>
          <pc:docMk/>
          <pc:sldMk cId="2346136586" sldId="260"/>
        </pc:sldMkLst>
        <pc:spChg chg="add mod">
          <ac:chgData name="Leonie Smith" userId="fed1330f33f5650e" providerId="LiveId" clId="{044C78C6-D938-4CE9-BB0B-6E1576B2850B}" dt="2023-01-17T05:21:25.624" v="36"/>
          <ac:spMkLst>
            <pc:docMk/>
            <pc:sldMk cId="2346136586" sldId="260"/>
            <ac:spMk id="2" creationId="{3A168302-C5EB-8232-F75F-07C3BED68C86}"/>
          </ac:spMkLst>
        </pc:spChg>
        <pc:spChg chg="del">
          <ac:chgData name="Leonie Smith" userId="fed1330f33f5650e" providerId="LiveId" clId="{044C78C6-D938-4CE9-BB0B-6E1576B2850B}" dt="2023-01-17T05:20:40.936" v="20" actId="21"/>
          <ac:spMkLst>
            <pc:docMk/>
            <pc:sldMk cId="2346136586" sldId="260"/>
            <ac:spMk id="3" creationId="{A58184BD-88F1-BA02-40C1-D8403D0EEC0D}"/>
          </ac:spMkLst>
        </pc:spChg>
        <pc:picChg chg="del">
          <ac:chgData name="Leonie Smith" userId="fed1330f33f5650e" providerId="LiveId" clId="{044C78C6-D938-4CE9-BB0B-6E1576B2850B}" dt="2023-01-17T05:20:31.823" v="18"/>
          <ac:picMkLst>
            <pc:docMk/>
            <pc:sldMk cId="2346136586" sldId="260"/>
            <ac:picMk id="17" creationId="{A2BEE123-AA13-EE7A-ADF0-C6609B123A8E}"/>
          </ac:picMkLst>
        </pc:picChg>
      </pc:sldChg>
      <pc:sldChg chg="addSp delSp modSp mod modTransition modAnim">
        <pc:chgData name="Leonie Smith" userId="fed1330f33f5650e" providerId="LiveId" clId="{044C78C6-D938-4CE9-BB0B-6E1576B2850B}" dt="2023-01-17T05:21:23.958" v="35"/>
        <pc:sldMkLst>
          <pc:docMk/>
          <pc:sldMk cId="4037329247" sldId="261"/>
        </pc:sldMkLst>
        <pc:spChg chg="add mod">
          <ac:chgData name="Leonie Smith" userId="fed1330f33f5650e" providerId="LiveId" clId="{044C78C6-D938-4CE9-BB0B-6E1576B2850B}" dt="2023-01-17T05:21:23.958" v="35"/>
          <ac:spMkLst>
            <pc:docMk/>
            <pc:sldMk cId="4037329247" sldId="261"/>
            <ac:spMk id="2" creationId="{B0816232-AD44-CD20-4C7E-8BF6C0355C0C}"/>
          </ac:spMkLst>
        </pc:spChg>
        <pc:spChg chg="del">
          <ac:chgData name="Leonie Smith" userId="fed1330f33f5650e" providerId="LiveId" clId="{044C78C6-D938-4CE9-BB0B-6E1576B2850B}" dt="2023-01-17T05:20:44.704" v="21" actId="21"/>
          <ac:spMkLst>
            <pc:docMk/>
            <pc:sldMk cId="4037329247" sldId="261"/>
            <ac:spMk id="3" creationId="{A58184BD-88F1-BA02-40C1-D8403D0EEC0D}"/>
          </ac:spMkLst>
        </pc:spChg>
        <pc:picChg chg="del">
          <ac:chgData name="Leonie Smith" userId="fed1330f33f5650e" providerId="LiveId" clId="{044C78C6-D938-4CE9-BB0B-6E1576B2850B}" dt="2023-01-17T05:20:31.823" v="18"/>
          <ac:picMkLst>
            <pc:docMk/>
            <pc:sldMk cId="4037329247" sldId="261"/>
            <ac:picMk id="12" creationId="{32707315-CEF7-7B7B-57E3-30BF841FDAE4}"/>
          </ac:picMkLst>
        </pc:picChg>
      </pc:sldChg>
      <pc:sldChg chg="addSp delSp modSp mod modTransition modAnim">
        <pc:chgData name="Leonie Smith" userId="fed1330f33f5650e" providerId="LiveId" clId="{044C78C6-D938-4CE9-BB0B-6E1576B2850B}" dt="2023-01-17T05:21:20.732" v="33"/>
        <pc:sldMkLst>
          <pc:docMk/>
          <pc:sldMk cId="1909638311" sldId="262"/>
        </pc:sldMkLst>
        <pc:spChg chg="add mod">
          <ac:chgData name="Leonie Smith" userId="fed1330f33f5650e" providerId="LiveId" clId="{044C78C6-D938-4CE9-BB0B-6E1576B2850B}" dt="2023-01-17T05:21:20.732" v="33"/>
          <ac:spMkLst>
            <pc:docMk/>
            <pc:sldMk cId="1909638311" sldId="262"/>
            <ac:spMk id="2" creationId="{876B65EC-548F-CC9C-205F-7F435A88E019}"/>
          </ac:spMkLst>
        </pc:spChg>
        <pc:spChg chg="del">
          <ac:chgData name="Leonie Smith" userId="fed1330f33f5650e" providerId="LiveId" clId="{044C78C6-D938-4CE9-BB0B-6E1576B2850B}" dt="2023-01-17T05:20:50.314" v="23" actId="21"/>
          <ac:spMkLst>
            <pc:docMk/>
            <pc:sldMk cId="1909638311" sldId="262"/>
            <ac:spMk id="3" creationId="{A58184BD-88F1-BA02-40C1-D8403D0EEC0D}"/>
          </ac:spMkLst>
        </pc:spChg>
        <pc:picChg chg="del">
          <ac:chgData name="Leonie Smith" userId="fed1330f33f5650e" providerId="LiveId" clId="{044C78C6-D938-4CE9-BB0B-6E1576B2850B}" dt="2023-01-17T05:20:31.823" v="18"/>
          <ac:picMkLst>
            <pc:docMk/>
            <pc:sldMk cId="1909638311" sldId="262"/>
            <ac:picMk id="9" creationId="{361C5D3C-8FED-6382-1807-31604BE4DE4D}"/>
          </ac:picMkLst>
        </pc:picChg>
      </pc:sldChg>
      <pc:sldChg chg="addSp delSp modSp mod modTransition modAnim">
        <pc:chgData name="Leonie Smith" userId="fed1330f33f5650e" providerId="LiveId" clId="{044C78C6-D938-4CE9-BB0B-6E1576B2850B}" dt="2023-01-17T05:21:19.102" v="32"/>
        <pc:sldMkLst>
          <pc:docMk/>
          <pc:sldMk cId="4044745628" sldId="264"/>
        </pc:sldMkLst>
        <pc:spChg chg="add mod">
          <ac:chgData name="Leonie Smith" userId="fed1330f33f5650e" providerId="LiveId" clId="{044C78C6-D938-4CE9-BB0B-6E1576B2850B}" dt="2023-01-17T05:21:19.102" v="32"/>
          <ac:spMkLst>
            <pc:docMk/>
            <pc:sldMk cId="4044745628" sldId="264"/>
            <ac:spMk id="2" creationId="{C5D37D1F-F43D-FFFA-3A86-A76E678A5D00}"/>
          </ac:spMkLst>
        </pc:spChg>
        <pc:spChg chg="del mod">
          <ac:chgData name="Leonie Smith" userId="fed1330f33f5650e" providerId="LiveId" clId="{044C78C6-D938-4CE9-BB0B-6E1576B2850B}" dt="2023-01-17T05:20:53.895" v="25" actId="21"/>
          <ac:spMkLst>
            <pc:docMk/>
            <pc:sldMk cId="4044745628" sldId="264"/>
            <ac:spMk id="3" creationId="{A58184BD-88F1-BA02-40C1-D8403D0EEC0D}"/>
          </ac:spMkLst>
        </pc:spChg>
        <pc:picChg chg="del">
          <ac:chgData name="Leonie Smith" userId="fed1330f33f5650e" providerId="LiveId" clId="{044C78C6-D938-4CE9-BB0B-6E1576B2850B}" dt="2023-01-17T05:20:31.823" v="18"/>
          <ac:picMkLst>
            <pc:docMk/>
            <pc:sldMk cId="4044745628" sldId="264"/>
            <ac:picMk id="25" creationId="{9AA6C714-C418-F984-A8E2-AC42D5CE0F8E}"/>
          </ac:picMkLst>
        </pc:picChg>
      </pc:sldChg>
      <pc:sldChg chg="addSp delSp modSp mod modTransition modAnim">
        <pc:chgData name="Leonie Smith" userId="fed1330f33f5650e" providerId="LiveId" clId="{044C78C6-D938-4CE9-BB0B-6E1576B2850B}" dt="2023-01-17T05:21:17.480" v="31"/>
        <pc:sldMkLst>
          <pc:docMk/>
          <pc:sldMk cId="978260341" sldId="265"/>
        </pc:sldMkLst>
        <pc:spChg chg="add mod">
          <ac:chgData name="Leonie Smith" userId="fed1330f33f5650e" providerId="LiveId" clId="{044C78C6-D938-4CE9-BB0B-6E1576B2850B}" dt="2023-01-17T05:21:17.480" v="31"/>
          <ac:spMkLst>
            <pc:docMk/>
            <pc:sldMk cId="978260341" sldId="265"/>
            <ac:spMk id="2" creationId="{8368FAF9-0C02-0E05-8421-344ACD8C7F0E}"/>
          </ac:spMkLst>
        </pc:spChg>
        <pc:spChg chg="del">
          <ac:chgData name="Leonie Smith" userId="fed1330f33f5650e" providerId="LiveId" clId="{044C78C6-D938-4CE9-BB0B-6E1576B2850B}" dt="2023-01-17T05:20:57.739" v="26" actId="21"/>
          <ac:spMkLst>
            <pc:docMk/>
            <pc:sldMk cId="978260341" sldId="265"/>
            <ac:spMk id="3" creationId="{A58184BD-88F1-BA02-40C1-D8403D0EEC0D}"/>
          </ac:spMkLst>
        </pc:spChg>
        <pc:picChg chg="del">
          <ac:chgData name="Leonie Smith" userId="fed1330f33f5650e" providerId="LiveId" clId="{044C78C6-D938-4CE9-BB0B-6E1576B2850B}" dt="2023-01-17T05:20:31.823" v="18"/>
          <ac:picMkLst>
            <pc:docMk/>
            <pc:sldMk cId="978260341" sldId="265"/>
            <ac:picMk id="25" creationId="{56FEB7EB-FD53-5CE4-0D75-007C23F955D5}"/>
          </ac:picMkLst>
        </pc:picChg>
      </pc:sldChg>
      <pc:sldChg chg="addSp delSp modSp mod modTransition modAnim">
        <pc:chgData name="Leonie Smith" userId="fed1330f33f5650e" providerId="LiveId" clId="{044C78C6-D938-4CE9-BB0B-6E1576B2850B}" dt="2023-01-17T05:21:15.760" v="30"/>
        <pc:sldMkLst>
          <pc:docMk/>
          <pc:sldMk cId="3575870363" sldId="266"/>
        </pc:sldMkLst>
        <pc:spChg chg="add mod">
          <ac:chgData name="Leonie Smith" userId="fed1330f33f5650e" providerId="LiveId" clId="{044C78C6-D938-4CE9-BB0B-6E1576B2850B}" dt="2023-01-17T05:21:15.760" v="30"/>
          <ac:spMkLst>
            <pc:docMk/>
            <pc:sldMk cId="3575870363" sldId="266"/>
            <ac:spMk id="2" creationId="{F5377258-3704-CE1E-047D-83CE195E9413}"/>
          </ac:spMkLst>
        </pc:spChg>
        <pc:spChg chg="del">
          <ac:chgData name="Leonie Smith" userId="fed1330f33f5650e" providerId="LiveId" clId="{044C78C6-D938-4CE9-BB0B-6E1576B2850B}" dt="2023-01-17T05:21:00.415" v="27" actId="21"/>
          <ac:spMkLst>
            <pc:docMk/>
            <pc:sldMk cId="3575870363" sldId="266"/>
            <ac:spMk id="3" creationId="{A58184BD-88F1-BA02-40C1-D8403D0EEC0D}"/>
          </ac:spMkLst>
        </pc:spChg>
        <pc:picChg chg="del">
          <ac:chgData name="Leonie Smith" userId="fed1330f33f5650e" providerId="LiveId" clId="{044C78C6-D938-4CE9-BB0B-6E1576B2850B}" dt="2023-01-17T05:20:31.823" v="18"/>
          <ac:picMkLst>
            <pc:docMk/>
            <pc:sldMk cId="3575870363" sldId="266"/>
            <ac:picMk id="26" creationId="{CF0ADE19-105F-1B3E-A68C-8C8C9296B06A}"/>
          </ac:picMkLst>
        </pc:picChg>
      </pc:sldChg>
      <pc:sldChg chg="addSp delSp modSp mod modTransition modAnim">
        <pc:chgData name="Leonie Smith" userId="fed1330f33f5650e" providerId="LiveId" clId="{044C78C6-D938-4CE9-BB0B-6E1576B2850B}" dt="2023-01-17T05:21:14.173" v="29"/>
        <pc:sldMkLst>
          <pc:docMk/>
          <pc:sldMk cId="4017137865" sldId="267"/>
        </pc:sldMkLst>
        <pc:spChg chg="add mod">
          <ac:chgData name="Leonie Smith" userId="fed1330f33f5650e" providerId="LiveId" clId="{044C78C6-D938-4CE9-BB0B-6E1576B2850B}" dt="2023-01-17T05:21:14.173" v="29"/>
          <ac:spMkLst>
            <pc:docMk/>
            <pc:sldMk cId="4017137865" sldId="267"/>
            <ac:spMk id="2" creationId="{F3D0CB43-ABC1-C856-18C8-CA4302252561}"/>
          </ac:spMkLst>
        </pc:spChg>
        <pc:spChg chg="del">
          <ac:chgData name="Leonie Smith" userId="fed1330f33f5650e" providerId="LiveId" clId="{044C78C6-D938-4CE9-BB0B-6E1576B2850B}" dt="2023-01-17T05:21:03.166" v="28" actId="21"/>
          <ac:spMkLst>
            <pc:docMk/>
            <pc:sldMk cId="4017137865" sldId="267"/>
            <ac:spMk id="3" creationId="{A58184BD-88F1-BA02-40C1-D8403D0EEC0D}"/>
          </ac:spMkLst>
        </pc:spChg>
        <pc:picChg chg="del">
          <ac:chgData name="Leonie Smith" userId="fed1330f33f5650e" providerId="LiveId" clId="{044C78C6-D938-4CE9-BB0B-6E1576B2850B}" dt="2023-01-17T05:20:31.823" v="18"/>
          <ac:picMkLst>
            <pc:docMk/>
            <pc:sldMk cId="4017137865" sldId="267"/>
            <ac:picMk id="13" creationId="{8A172088-9726-DB19-4E00-282F7F851DEC}"/>
          </ac:picMkLst>
        </pc:picChg>
      </pc:sldChg>
      <pc:sldChg chg="modSp mod modTransition">
        <pc:chgData name="Leonie Smith" userId="fed1330f33f5650e" providerId="LiveId" clId="{044C78C6-D938-4CE9-BB0B-6E1576B2850B}" dt="2023-01-17T05:20:31.823" v="18"/>
        <pc:sldMkLst>
          <pc:docMk/>
          <pc:sldMk cId="4120481681" sldId="270"/>
        </pc:sldMkLst>
        <pc:spChg chg="mod">
          <ac:chgData name="Leonie Smith" userId="fed1330f33f5650e" providerId="LiveId" clId="{044C78C6-D938-4CE9-BB0B-6E1576B2850B}" dt="2023-01-17T05:19:22.393" v="8" actId="14100"/>
          <ac:spMkLst>
            <pc:docMk/>
            <pc:sldMk cId="4120481681" sldId="270"/>
            <ac:spMk id="3" creationId="{EE3E9E05-5FAF-9921-A7C8-0E69E62F0685}"/>
          </ac:spMkLst>
        </pc:spChg>
      </pc:sldChg>
      <pc:sldChg chg="modSp mod modTransition">
        <pc:chgData name="Leonie Smith" userId="fed1330f33f5650e" providerId="LiveId" clId="{044C78C6-D938-4CE9-BB0B-6E1576B2850B}" dt="2023-01-17T05:20:31.823" v="18"/>
        <pc:sldMkLst>
          <pc:docMk/>
          <pc:sldMk cId="939110669" sldId="271"/>
        </pc:sldMkLst>
        <pc:spChg chg="mod">
          <ac:chgData name="Leonie Smith" userId="fed1330f33f5650e" providerId="LiveId" clId="{044C78C6-D938-4CE9-BB0B-6E1576B2850B}" dt="2023-01-17T05:19:37.979" v="10"/>
          <ac:spMkLst>
            <pc:docMk/>
            <pc:sldMk cId="939110669" sldId="271"/>
            <ac:spMk id="2" creationId="{C9BB235F-836C-8FB1-1823-B73F9F2BBFDB}"/>
          </ac:spMkLst>
        </pc:spChg>
      </pc:sldChg>
      <pc:sldChg chg="modSp mod modTransition">
        <pc:chgData name="Leonie Smith" userId="fed1330f33f5650e" providerId="LiveId" clId="{044C78C6-D938-4CE9-BB0B-6E1576B2850B}" dt="2023-01-17T05:20:31.823" v="18"/>
        <pc:sldMkLst>
          <pc:docMk/>
          <pc:sldMk cId="4024569785" sldId="272"/>
        </pc:sldMkLst>
        <pc:spChg chg="mod">
          <ac:chgData name="Leonie Smith" userId="fed1330f33f5650e" providerId="LiveId" clId="{044C78C6-D938-4CE9-BB0B-6E1576B2850B}" dt="2023-01-17T05:19:43.380" v="11"/>
          <ac:spMkLst>
            <pc:docMk/>
            <pc:sldMk cId="4024569785" sldId="272"/>
            <ac:spMk id="2" creationId="{A5E77E42-B068-E210-6ABC-AED9E1EF88E1}"/>
          </ac:spMkLst>
        </pc:spChg>
      </pc:sldChg>
      <pc:sldChg chg="modSp mod modTransition">
        <pc:chgData name="Leonie Smith" userId="fed1330f33f5650e" providerId="LiveId" clId="{044C78C6-D938-4CE9-BB0B-6E1576B2850B}" dt="2023-01-17T05:20:31.823" v="18"/>
        <pc:sldMkLst>
          <pc:docMk/>
          <pc:sldMk cId="2168401200" sldId="274"/>
        </pc:sldMkLst>
        <pc:spChg chg="mod">
          <ac:chgData name="Leonie Smith" userId="fed1330f33f5650e" providerId="LiveId" clId="{044C78C6-D938-4CE9-BB0B-6E1576B2850B}" dt="2023-01-17T05:19:52.202" v="13"/>
          <ac:spMkLst>
            <pc:docMk/>
            <pc:sldMk cId="2168401200" sldId="274"/>
            <ac:spMk id="2" creationId="{DAC59D1F-289A-7C0D-62E4-E0EAECEAE715}"/>
          </ac:spMkLst>
        </pc:spChg>
      </pc:sldChg>
      <pc:sldChg chg="modSp mod modTransition">
        <pc:chgData name="Leonie Smith" userId="fed1330f33f5650e" providerId="LiveId" clId="{044C78C6-D938-4CE9-BB0B-6E1576B2850B}" dt="2023-01-17T05:20:31.823" v="18"/>
        <pc:sldMkLst>
          <pc:docMk/>
          <pc:sldMk cId="2996969115" sldId="275"/>
        </pc:sldMkLst>
        <pc:spChg chg="mod">
          <ac:chgData name="Leonie Smith" userId="fed1330f33f5650e" providerId="LiveId" clId="{044C78C6-D938-4CE9-BB0B-6E1576B2850B}" dt="2023-01-17T05:19:57.672" v="14"/>
          <ac:spMkLst>
            <pc:docMk/>
            <pc:sldMk cId="2996969115" sldId="275"/>
            <ac:spMk id="2" creationId="{2D9100C1-1305-16FA-5754-B15F076A84AD}"/>
          </ac:spMkLst>
        </pc:spChg>
      </pc:sldChg>
      <pc:sldChg chg="modSp mod modTransition">
        <pc:chgData name="Leonie Smith" userId="fed1330f33f5650e" providerId="LiveId" clId="{044C78C6-D938-4CE9-BB0B-6E1576B2850B}" dt="2023-01-17T05:20:31.823" v="18"/>
        <pc:sldMkLst>
          <pc:docMk/>
          <pc:sldMk cId="2390376940" sldId="276"/>
        </pc:sldMkLst>
        <pc:spChg chg="mod">
          <ac:chgData name="Leonie Smith" userId="fed1330f33f5650e" providerId="LiveId" clId="{044C78C6-D938-4CE9-BB0B-6E1576B2850B}" dt="2023-01-17T05:20:02.905" v="15"/>
          <ac:spMkLst>
            <pc:docMk/>
            <pc:sldMk cId="2390376940" sldId="276"/>
            <ac:spMk id="2" creationId="{518CA892-E6A0-6180-6ED0-E85687EAC6F1}"/>
          </ac:spMkLst>
        </pc:spChg>
      </pc:sldChg>
      <pc:sldChg chg="modSp mod modTransition">
        <pc:chgData name="Leonie Smith" userId="fed1330f33f5650e" providerId="LiveId" clId="{044C78C6-D938-4CE9-BB0B-6E1576B2850B}" dt="2023-01-17T05:20:31.823" v="18"/>
        <pc:sldMkLst>
          <pc:docMk/>
          <pc:sldMk cId="4265919077" sldId="277"/>
        </pc:sldMkLst>
        <pc:spChg chg="mod">
          <ac:chgData name="Leonie Smith" userId="fed1330f33f5650e" providerId="LiveId" clId="{044C78C6-D938-4CE9-BB0B-6E1576B2850B}" dt="2023-01-17T05:20:07.465" v="16"/>
          <ac:spMkLst>
            <pc:docMk/>
            <pc:sldMk cId="4265919077" sldId="277"/>
            <ac:spMk id="2" creationId="{35BE6F18-F964-6394-6B28-196CC6E33C6A}"/>
          </ac:spMkLst>
        </pc:spChg>
      </pc:sldChg>
      <pc:sldChg chg="modSp mod modTransition">
        <pc:chgData name="Leonie Smith" userId="fed1330f33f5650e" providerId="LiveId" clId="{044C78C6-D938-4CE9-BB0B-6E1576B2850B}" dt="2023-01-17T05:20:31.823" v="18"/>
        <pc:sldMkLst>
          <pc:docMk/>
          <pc:sldMk cId="210266664" sldId="278"/>
        </pc:sldMkLst>
        <pc:spChg chg="mod">
          <ac:chgData name="Leonie Smith" userId="fed1330f33f5650e" providerId="LiveId" clId="{044C78C6-D938-4CE9-BB0B-6E1576B2850B}" dt="2023-01-17T05:20:12.054" v="17"/>
          <ac:spMkLst>
            <pc:docMk/>
            <pc:sldMk cId="210266664" sldId="278"/>
            <ac:spMk id="3" creationId="{D0470BC5-4B9A-400E-F953-F1F87A27008F}"/>
          </ac:spMkLst>
        </pc:spChg>
      </pc:sldChg>
      <pc:sldChg chg="addSp delSp modSp mod modTransition modAnim">
        <pc:chgData name="Leonie Smith" userId="fed1330f33f5650e" providerId="LiveId" clId="{044C78C6-D938-4CE9-BB0B-6E1576B2850B}" dt="2023-01-17T05:21:22.426" v="34"/>
        <pc:sldMkLst>
          <pc:docMk/>
          <pc:sldMk cId="100986961" sldId="296"/>
        </pc:sldMkLst>
        <pc:spChg chg="add mod">
          <ac:chgData name="Leonie Smith" userId="fed1330f33f5650e" providerId="LiveId" clId="{044C78C6-D938-4CE9-BB0B-6E1576B2850B}" dt="2023-01-17T05:21:22.426" v="34"/>
          <ac:spMkLst>
            <pc:docMk/>
            <pc:sldMk cId="100986961" sldId="296"/>
            <ac:spMk id="2" creationId="{C0750BBF-D268-28DE-A305-5415893F8CD5}"/>
          </ac:spMkLst>
        </pc:spChg>
        <pc:spChg chg="del">
          <ac:chgData name="Leonie Smith" userId="fed1330f33f5650e" providerId="LiveId" clId="{044C78C6-D938-4CE9-BB0B-6E1576B2850B}" dt="2023-01-17T05:20:47.222" v="22" actId="21"/>
          <ac:spMkLst>
            <pc:docMk/>
            <pc:sldMk cId="100986961" sldId="296"/>
            <ac:spMk id="3" creationId="{A58184BD-88F1-BA02-40C1-D8403D0EEC0D}"/>
          </ac:spMkLst>
        </pc:spChg>
        <pc:picChg chg="del">
          <ac:chgData name="Leonie Smith" userId="fed1330f33f5650e" providerId="LiveId" clId="{044C78C6-D938-4CE9-BB0B-6E1576B2850B}" dt="2023-01-17T05:20:31.823" v="18"/>
          <ac:picMkLst>
            <pc:docMk/>
            <pc:sldMk cId="100986961" sldId="296"/>
            <ac:picMk id="16" creationId="{E2440BEB-28E0-65F2-C7E9-FFEE898AF3A8}"/>
          </ac:picMkLst>
        </pc:picChg>
      </pc:sldChg>
      <pc:sldChg chg="modSp mod modTransition">
        <pc:chgData name="Leonie Smith" userId="fed1330f33f5650e" providerId="LiveId" clId="{044C78C6-D938-4CE9-BB0B-6E1576B2850B}" dt="2023-01-17T05:20:31.823" v="18"/>
        <pc:sldMkLst>
          <pc:docMk/>
          <pc:sldMk cId="2850860761" sldId="297"/>
        </pc:sldMkLst>
        <pc:spChg chg="mod">
          <ac:chgData name="Leonie Smith" userId="fed1330f33f5650e" providerId="LiveId" clId="{044C78C6-D938-4CE9-BB0B-6E1576B2850B}" dt="2023-01-17T05:19:47.662" v="12"/>
          <ac:spMkLst>
            <pc:docMk/>
            <pc:sldMk cId="2850860761" sldId="297"/>
            <ac:spMk id="2" creationId="{9EBCC21B-43DC-3947-A828-29EACB570EC6}"/>
          </ac:spMkLst>
        </pc:spChg>
      </pc:sldChg>
    </pc:docChg>
  </pc:docChgLst>
  <pc:docChgLst>
    <pc:chgData name="Alfred Smith" userId="3c60a3631c0db8ad" providerId="LiveId" clId="{617DE73F-87DA-4C38-BEA4-FFB95EFC1BFB}"/>
    <pc:docChg chg="modSld">
      <pc:chgData name="Alfred Smith" userId="3c60a3631c0db8ad" providerId="LiveId" clId="{617DE73F-87DA-4C38-BEA4-FFB95EFC1BFB}" dt="2023-01-25T14:52:58.882" v="0"/>
      <pc:docMkLst>
        <pc:docMk/>
      </pc:docMkLst>
      <pc:sldChg chg="modSp mod">
        <pc:chgData name="Alfred Smith" userId="3c60a3631c0db8ad" providerId="LiveId" clId="{617DE73F-87DA-4C38-BEA4-FFB95EFC1BFB}" dt="2023-01-25T14:52:58.882" v="0"/>
        <pc:sldMkLst>
          <pc:docMk/>
          <pc:sldMk cId="1499918570" sldId="257"/>
        </pc:sldMkLst>
        <pc:spChg chg="mod">
          <ac:chgData name="Alfred Smith" userId="3c60a3631c0db8ad" providerId="LiveId" clId="{617DE73F-87DA-4C38-BEA4-FFB95EFC1BFB}" dt="2023-01-25T14:52:58.882"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41 </a:t>
            </a:r>
            <a:r>
              <a:rPr lang="en-US" sz="1200" b="1" i="0" u="none" strike="noStrike" baseline="0" dirty="0">
                <a:latin typeface="TimesNewRomanPS-BoldMT"/>
              </a:rPr>
              <a:t>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41-3</a:t>
            </a:r>
            <a:br>
              <a:rPr lang="en-IN" dirty="0"/>
            </a:b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235F3E2E-D4E2-1B3F-2ED9-6355E670E6D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759"/>
    </mc:Choice>
    <mc:Fallback xmlns="">
      <p:transition spd="slow" advTm="2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95C5F-80E6-AC9D-9E6F-4F38058C27E1}"/>
              </a:ext>
            </a:extLst>
          </p:cNvPr>
          <p:cNvPicPr>
            <a:picLocks noChangeAspect="1"/>
          </p:cNvPicPr>
          <p:nvPr/>
        </p:nvPicPr>
        <p:blipFill>
          <a:blip r:embed="rId2"/>
          <a:stretch>
            <a:fillRect/>
          </a:stretch>
        </p:blipFill>
        <p:spPr>
          <a:xfrm>
            <a:off x="0" y="-9007"/>
            <a:ext cx="12192000" cy="6867007"/>
          </a:xfrm>
          <a:prstGeom prst="rect">
            <a:avLst/>
          </a:prstGeom>
        </p:spPr>
      </p:pic>
      <p:sp>
        <p:nvSpPr>
          <p:cNvPr id="4" name="TextBox 3">
            <a:extLst>
              <a:ext uri="{FF2B5EF4-FFF2-40B4-BE49-F238E27FC236}">
                <a16:creationId xmlns:a16="http://schemas.microsoft.com/office/drawing/2014/main" id="{B05CA24A-1E0A-7490-AC04-64A8C3018779}"/>
              </a:ext>
            </a:extLst>
          </p:cNvPr>
          <p:cNvSpPr txBox="1"/>
          <p:nvPr/>
        </p:nvSpPr>
        <p:spPr>
          <a:xfrm>
            <a:off x="301630"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0860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When Jesus came to that place, He looked up and said, “Zacchaeus, hurry down, for I must stay at your house today.”</a:t>
            </a:r>
          </a:p>
          <a:p>
            <a:pPr algn="l"/>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So Zacchaeus hurried down and welcomed Him joyfully.</a:t>
            </a:r>
          </a:p>
        </p:txBody>
      </p:sp>
      <p:sp>
        <p:nvSpPr>
          <p:cNvPr id="3" name="TextBox 2">
            <a:extLst>
              <a:ext uri="{FF2B5EF4-FFF2-40B4-BE49-F238E27FC236}">
                <a16:creationId xmlns:a16="http://schemas.microsoft.com/office/drawing/2014/main" id="{C63AF22D-AE4F-C4A2-4D67-088F29B97718}"/>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जब यीशु उस जगह पहुँचा, तो ऊपर दृष्टि करके उससे कहा, “हे जक्कई, झट उतर आ; क्योंकि आज मुझे तेरे घर में रहना अवश्य है।”</a:t>
            </a:r>
            <a:endParaRPr lang="en-US" sz="3600" b="0" i="0" dirty="0">
              <a:solidFill>
                <a:srgbClr val="121212"/>
              </a:solidFill>
              <a:effectLst/>
              <a:latin typeface="Inter" panose="020B0502030000000004" pitchFamily="34" charset="0"/>
            </a:endParaRPr>
          </a:p>
          <a:p>
            <a:r>
              <a:rPr lang="hi-IN" sz="3600" b="0" i="0" dirty="0">
                <a:solidFill>
                  <a:schemeClr val="bg1">
                    <a:lumMod val="50000"/>
                  </a:schemeClr>
                </a:solidFill>
                <a:effectLst/>
                <a:latin typeface="Inter" panose="020B0502030000000004" pitchFamily="34" charset="0"/>
              </a:rPr>
              <a:t>6</a:t>
            </a:r>
            <a:r>
              <a:rPr lang="hi-IN" sz="3600" b="0" i="0" dirty="0">
                <a:solidFill>
                  <a:srgbClr val="121212"/>
                </a:solidFill>
                <a:effectLst/>
                <a:latin typeface="Inter" panose="020B0502030000000004" pitchFamily="34" charset="0"/>
              </a:rPr>
              <a:t> वह तुरन्त उतरकर आनन्द से उसे अपने घर को ले गया।</a:t>
            </a:r>
            <a:endParaRPr lang="en-IN" sz="3600" dirty="0"/>
          </a:p>
        </p:txBody>
      </p:sp>
      <p:pic>
        <p:nvPicPr>
          <p:cNvPr id="6" name="Audio 5">
            <a:hlinkClick r:id="" action="ppaction://media"/>
            <a:extLst>
              <a:ext uri="{FF2B5EF4-FFF2-40B4-BE49-F238E27FC236}">
                <a16:creationId xmlns:a16="http://schemas.microsoft.com/office/drawing/2014/main" id="{2A2C9151-D72D-63D0-8EF1-911488325E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935"/>
    </mc:Choice>
    <mc:Fallback xmlns="">
      <p:transition spd="slow" advTm="19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E1C445-19AF-6037-FD35-3C780BAFC6E7}"/>
              </a:ext>
            </a:extLst>
          </p:cNvPr>
          <p:cNvPicPr>
            <a:picLocks noChangeAspect="1"/>
          </p:cNvPicPr>
          <p:nvPr/>
        </p:nvPicPr>
        <p:blipFill>
          <a:blip r:embed="rId2"/>
          <a:stretch>
            <a:fillRect/>
          </a:stretch>
        </p:blipFill>
        <p:spPr>
          <a:xfrm>
            <a:off x="0" y="-103220"/>
            <a:ext cx="12192000" cy="6961220"/>
          </a:xfrm>
          <a:prstGeom prst="rect">
            <a:avLst/>
          </a:prstGeom>
        </p:spPr>
      </p:pic>
      <p:sp>
        <p:nvSpPr>
          <p:cNvPr id="3" name="TextBox 2">
            <a:extLst>
              <a:ext uri="{FF2B5EF4-FFF2-40B4-BE49-F238E27FC236}">
                <a16:creationId xmlns:a16="http://schemas.microsoft.com/office/drawing/2014/main" id="{2D368C93-3ADB-DAC9-CCAA-1C231C30883D}"/>
              </a:ext>
            </a:extLst>
          </p:cNvPr>
          <p:cNvSpPr txBox="1"/>
          <p:nvPr/>
        </p:nvSpPr>
        <p:spPr>
          <a:xfrm>
            <a:off x="301630"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5,6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And all who saw this began to grumble, saying, “He has gone to be the guest of a sinful man!”</a:t>
            </a:r>
            <a:endParaRPr lang="en-IN" sz="4000" dirty="0"/>
          </a:p>
        </p:txBody>
      </p:sp>
      <p:sp>
        <p:nvSpPr>
          <p:cNvPr id="3" name="TextBox 2">
            <a:extLst>
              <a:ext uri="{FF2B5EF4-FFF2-40B4-BE49-F238E27FC236}">
                <a16:creationId xmlns:a16="http://schemas.microsoft.com/office/drawing/2014/main" id="{2D27F905-887D-2673-B9DE-61842C86CACB}"/>
              </a:ext>
            </a:extLst>
          </p:cNvPr>
          <p:cNvSpPr txBox="1"/>
          <p:nvPr/>
        </p:nvSpPr>
        <p:spPr>
          <a:xfrm>
            <a:off x="6096000" y="149949"/>
            <a:ext cx="6096000" cy="6558103"/>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7</a:t>
            </a:r>
            <a:r>
              <a:rPr lang="hi-IN" sz="3600" b="0" i="0">
                <a:solidFill>
                  <a:srgbClr val="121212"/>
                </a:solidFill>
                <a:effectLst/>
                <a:latin typeface="Inter" panose="020B0502030000000004" pitchFamily="34" charset="0"/>
              </a:rPr>
              <a:t>यह देखकर सब लोग कुड़कुड़ाकर कहने लगे, “वह तो एक पापी मनुष्य के यहाँ गया है।”</a:t>
            </a:r>
            <a:endParaRPr lang="en-IN" sz="3600" dirty="0"/>
          </a:p>
        </p:txBody>
      </p:sp>
      <p:pic>
        <p:nvPicPr>
          <p:cNvPr id="6" name="Audio 5">
            <a:hlinkClick r:id="" action="ppaction://media"/>
            <a:extLst>
              <a:ext uri="{FF2B5EF4-FFF2-40B4-BE49-F238E27FC236}">
                <a16:creationId xmlns:a16="http://schemas.microsoft.com/office/drawing/2014/main" id="{99973820-175B-D5D0-A099-6A9721E271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198"/>
    </mc:Choice>
    <mc:Fallback xmlns="">
      <p:transition spd="slow" advTm="10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C6951D-8D13-71AC-E469-A0BA47B2F037}"/>
              </a:ext>
            </a:extLst>
          </p:cNvPr>
          <p:cNvPicPr>
            <a:picLocks noChangeAspect="1"/>
          </p:cNvPicPr>
          <p:nvPr/>
        </p:nvPicPr>
        <p:blipFill>
          <a:blip r:embed="rId2"/>
          <a:stretch>
            <a:fillRect/>
          </a:stretch>
        </p:blipFill>
        <p:spPr>
          <a:xfrm>
            <a:off x="-436485" y="0"/>
            <a:ext cx="12628485" cy="6858000"/>
          </a:xfrm>
          <a:prstGeom prst="rect">
            <a:avLst/>
          </a:prstGeom>
        </p:spPr>
      </p:pic>
      <p:sp>
        <p:nvSpPr>
          <p:cNvPr id="3" name="TextBox 2">
            <a:extLst>
              <a:ext uri="{FF2B5EF4-FFF2-40B4-BE49-F238E27FC236}">
                <a16:creationId xmlns:a16="http://schemas.microsoft.com/office/drawing/2014/main" id="{48538153-69FE-4FFF-2620-D8F624BE1BC4}"/>
              </a:ext>
            </a:extLst>
          </p:cNvPr>
          <p:cNvSpPr txBox="1"/>
          <p:nvPr/>
        </p:nvSpPr>
        <p:spPr>
          <a:xfrm>
            <a:off x="301630"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But Zacchaeus stood up and said to the Lord, “Look, Lord, half of my possessions I give to the poor, and if I have cheated anyone, I will repay it fourfold.”</a:t>
            </a:r>
            <a:endParaRPr lang="en-IN" sz="3600" dirty="0"/>
          </a:p>
        </p:txBody>
      </p:sp>
      <p:sp>
        <p:nvSpPr>
          <p:cNvPr id="3" name="TextBox 2">
            <a:extLst>
              <a:ext uri="{FF2B5EF4-FFF2-40B4-BE49-F238E27FC236}">
                <a16:creationId xmlns:a16="http://schemas.microsoft.com/office/drawing/2014/main" id="{890B4032-BC87-41C7-B1F5-BD8067B2FE39}"/>
              </a:ext>
            </a:extLst>
          </p:cNvPr>
          <p:cNvSpPr txBox="1"/>
          <p:nvPr/>
        </p:nvSpPr>
        <p:spPr>
          <a:xfrm>
            <a:off x="6096000" y="149949"/>
            <a:ext cx="6096000" cy="6558103"/>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8</a:t>
            </a:r>
            <a:r>
              <a:rPr lang="hi-IN" sz="3800" b="0" i="0" dirty="0">
                <a:solidFill>
                  <a:srgbClr val="121212"/>
                </a:solidFill>
                <a:effectLst/>
                <a:latin typeface="Inter" panose="020B0502030000000004" pitchFamily="34" charset="0"/>
              </a:rPr>
              <a:t>जक्कई ने खड़े होकर प्रभु से कहा, “हे प्रभु, देख, मैं अपनी आधी सम्पत्ति कंगालों को देता हूँ, और यदि किसी का कुछ भी अन्याय करके ले लिया है तो उसे चौगुना फेर देता हूँ।”</a:t>
            </a:r>
            <a:endParaRPr lang="en-IN" sz="3800" dirty="0"/>
          </a:p>
        </p:txBody>
      </p:sp>
      <p:pic>
        <p:nvPicPr>
          <p:cNvPr id="14" name="Audio 13">
            <a:hlinkClick r:id="" action="ppaction://media"/>
            <a:extLst>
              <a:ext uri="{FF2B5EF4-FFF2-40B4-BE49-F238E27FC236}">
                <a16:creationId xmlns:a16="http://schemas.microsoft.com/office/drawing/2014/main" id="{60BFC64A-C0D0-BD2F-5122-DF565CD81D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453"/>
    </mc:Choice>
    <mc:Fallback xmlns="">
      <p:transition spd="slow" advTm="15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66069-AADB-28F8-EF48-3C59219AAAF5}"/>
              </a:ext>
            </a:extLst>
          </p:cNvPr>
          <p:cNvPicPr>
            <a:picLocks noChangeAspect="1"/>
          </p:cNvPicPr>
          <p:nvPr/>
        </p:nvPicPr>
        <p:blipFill>
          <a:blip r:embed="rId2"/>
          <a:stretch>
            <a:fillRect/>
          </a:stretch>
        </p:blipFill>
        <p:spPr>
          <a:xfrm>
            <a:off x="-1456841" y="-450585"/>
            <a:ext cx="13648841" cy="7308585"/>
          </a:xfrm>
          <a:prstGeom prst="rect">
            <a:avLst/>
          </a:prstGeom>
        </p:spPr>
      </p:pic>
      <p:sp>
        <p:nvSpPr>
          <p:cNvPr id="4" name="TextBox 3">
            <a:extLst>
              <a:ext uri="{FF2B5EF4-FFF2-40B4-BE49-F238E27FC236}">
                <a16:creationId xmlns:a16="http://schemas.microsoft.com/office/drawing/2014/main" id="{59268375-6A73-BBB8-A1BB-3977A79605CB}"/>
              </a:ext>
            </a:extLst>
          </p:cNvPr>
          <p:cNvSpPr txBox="1"/>
          <p:nvPr/>
        </p:nvSpPr>
        <p:spPr>
          <a:xfrm>
            <a:off x="301630"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Jesus said to him, “Today salvation has come to this house, because this man too is a son of Abraham.</a:t>
            </a:r>
            <a:endParaRPr lang="en-IN" sz="3600" dirty="0"/>
          </a:p>
        </p:txBody>
      </p:sp>
      <p:sp>
        <p:nvSpPr>
          <p:cNvPr id="3" name="TextBox 2">
            <a:extLst>
              <a:ext uri="{FF2B5EF4-FFF2-40B4-BE49-F238E27FC236}">
                <a16:creationId xmlns:a16="http://schemas.microsoft.com/office/drawing/2014/main" id="{AFCE0C26-14D5-585E-CE91-0F756421C6ED}"/>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121212"/>
                </a:solidFill>
                <a:effectLst/>
                <a:latin typeface="Inter" panose="020B0502030000000004" pitchFamily="34" charset="0"/>
              </a:rPr>
              <a:t>तब यीशु ने उससे कहा, “आज इस घर में उद्धार आया है, इसलिए कि यह भी अब्राहम का एक पुत्र</a:t>
            </a:r>
            <a:r>
              <a:rPr lang="en-US" sz="3600" b="0" i="0" dirty="0">
                <a:solidFill>
                  <a:srgbClr val="121212"/>
                </a:solidFill>
                <a:effectLst/>
                <a:latin typeface="Inter" panose="020B0502030000000004" pitchFamily="34" charset="0"/>
              </a:rPr>
              <a:t>b</a:t>
            </a:r>
            <a:r>
              <a:rPr lang="hi-IN" sz="3600" b="0" i="0" dirty="0">
                <a:solidFill>
                  <a:srgbClr val="121212"/>
                </a:solidFill>
                <a:effectLst/>
                <a:latin typeface="Inter" panose="020B0502030000000004" pitchFamily="34" charset="0"/>
              </a:rPr>
              <a:t>है।</a:t>
            </a:r>
            <a:endParaRPr lang="en-IN" sz="3600" dirty="0"/>
          </a:p>
        </p:txBody>
      </p:sp>
      <p:pic>
        <p:nvPicPr>
          <p:cNvPr id="6" name="Audio 5">
            <a:hlinkClick r:id="" action="ppaction://media"/>
            <a:extLst>
              <a:ext uri="{FF2B5EF4-FFF2-40B4-BE49-F238E27FC236}">
                <a16:creationId xmlns:a16="http://schemas.microsoft.com/office/drawing/2014/main" id="{04695625-292D-3882-E918-06C0F211A3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914"/>
    </mc:Choice>
    <mc:Fallback xmlns="">
      <p:transition spd="slow" advTm="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57A0D-0E17-4D22-E4F2-19A7E0CCD036}"/>
              </a:ext>
            </a:extLst>
          </p:cNvPr>
          <p:cNvPicPr>
            <a:picLocks noChangeAspect="1"/>
          </p:cNvPicPr>
          <p:nvPr/>
        </p:nvPicPr>
        <p:blipFill>
          <a:blip r:embed="rId2"/>
          <a:stretch>
            <a:fillRect/>
          </a:stretch>
        </p:blipFill>
        <p:spPr>
          <a:xfrm>
            <a:off x="-790413" y="-967117"/>
            <a:ext cx="13855484" cy="7825118"/>
          </a:xfrm>
          <a:prstGeom prst="rect">
            <a:avLst/>
          </a:prstGeom>
        </p:spPr>
      </p:pic>
      <p:sp>
        <p:nvSpPr>
          <p:cNvPr id="4" name="TextBox 3">
            <a:extLst>
              <a:ext uri="{FF2B5EF4-FFF2-40B4-BE49-F238E27FC236}">
                <a16:creationId xmlns:a16="http://schemas.microsoft.com/office/drawing/2014/main" id="{9189D2EE-8506-7A9F-B878-66E149896481}"/>
              </a:ext>
            </a:extLst>
          </p:cNvPr>
          <p:cNvSpPr txBox="1"/>
          <p:nvPr/>
        </p:nvSpPr>
        <p:spPr>
          <a:xfrm>
            <a:off x="301630"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For the Son of Man came to seek and to save the lost.”</a:t>
            </a:r>
            <a:endParaRPr lang="en-IN" sz="4000" dirty="0"/>
          </a:p>
        </p:txBody>
      </p:sp>
      <p:sp>
        <p:nvSpPr>
          <p:cNvPr id="3" name="TextBox 2">
            <a:extLst>
              <a:ext uri="{FF2B5EF4-FFF2-40B4-BE49-F238E27FC236}">
                <a16:creationId xmlns:a16="http://schemas.microsoft.com/office/drawing/2014/main" id="{1F64611B-965F-8FD4-413C-0DDB9ACAB811}"/>
              </a:ext>
            </a:extLst>
          </p:cNvPr>
          <p:cNvSpPr txBox="1"/>
          <p:nvPr/>
        </p:nvSpPr>
        <p:spPr>
          <a:xfrm>
            <a:off x="6096000" y="149949"/>
            <a:ext cx="6096000" cy="6558103"/>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10</a:t>
            </a:r>
            <a:r>
              <a:rPr lang="hi-IN" sz="3600" b="0" i="0">
                <a:solidFill>
                  <a:srgbClr val="121212"/>
                </a:solidFill>
                <a:effectLst/>
                <a:latin typeface="Inter" panose="020B0502030000000004" pitchFamily="34" charset="0"/>
              </a:rPr>
              <a:t>क्योंकि मनुष्य का पुत्र खोए हुओं को ढूँढ़ने और उनका उद्धार करने आया है।”</a:t>
            </a:r>
            <a:endParaRPr lang="en-IN" sz="3600" dirty="0"/>
          </a:p>
        </p:txBody>
      </p:sp>
      <p:pic>
        <p:nvPicPr>
          <p:cNvPr id="6" name="Audio 5">
            <a:hlinkClick r:id="" action="ppaction://media"/>
            <a:extLst>
              <a:ext uri="{FF2B5EF4-FFF2-40B4-BE49-F238E27FC236}">
                <a16:creationId xmlns:a16="http://schemas.microsoft.com/office/drawing/2014/main" id="{17B16DC6-F023-DA90-1076-68F0D79A57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4470"/>
    </mc:Choice>
    <mc:Fallback xmlns="">
      <p:transition spd="slow" advTm="4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8EE51-2000-2CC6-774E-74ECE3D92169}"/>
              </a:ext>
            </a:extLst>
          </p:cNvPr>
          <p:cNvPicPr>
            <a:picLocks noChangeAspect="1"/>
          </p:cNvPicPr>
          <p:nvPr/>
        </p:nvPicPr>
        <p:blipFill>
          <a:blip r:embed="rId2"/>
          <a:stretch>
            <a:fillRect/>
          </a:stretch>
        </p:blipFill>
        <p:spPr>
          <a:xfrm>
            <a:off x="-238450" y="1"/>
            <a:ext cx="12430450" cy="6858000"/>
          </a:xfrm>
          <a:prstGeom prst="rect">
            <a:avLst/>
          </a:prstGeom>
        </p:spPr>
      </p:pic>
      <p:sp>
        <p:nvSpPr>
          <p:cNvPr id="4" name="TextBox 3">
            <a:extLst>
              <a:ext uri="{FF2B5EF4-FFF2-40B4-BE49-F238E27FC236}">
                <a16:creationId xmlns:a16="http://schemas.microsoft.com/office/drawing/2014/main" id="{D74FC67D-7CB3-1CBE-0647-FD1E980586E8}"/>
              </a:ext>
            </a:extLst>
          </p:cNvPr>
          <p:cNvSpPr txBox="1"/>
          <p:nvPr/>
        </p:nvSpPr>
        <p:spPr>
          <a:xfrm>
            <a:off x="378826" y="319148"/>
            <a:ext cx="5717174" cy="2516043"/>
          </a:xfrm>
          <a:prstGeom prst="rect">
            <a:avLst/>
          </a:prstGeom>
          <a:noFill/>
        </p:spPr>
        <p:txBody>
          <a:bodyPr wrap="square" rtlCol="0">
            <a:noAutofit/>
          </a:bodyPr>
          <a:lstStyle/>
          <a:p>
            <a:r>
              <a:rPr lang="hi-IN" sz="5400" dirty="0">
                <a:solidFill>
                  <a:schemeClr val="bg1"/>
                </a:solidFill>
              </a:rPr>
              <a:t>जक्कई के घर यीशु - लूका 19:1-10</a:t>
            </a:r>
            <a:endParaRPr lang="en-IN" sz="5400" dirty="0"/>
          </a:p>
        </p:txBody>
      </p:sp>
      <p:sp>
        <p:nvSpPr>
          <p:cNvPr id="2" name="TextBox 1">
            <a:extLst>
              <a:ext uri="{FF2B5EF4-FFF2-40B4-BE49-F238E27FC236}">
                <a16:creationId xmlns:a16="http://schemas.microsoft.com/office/drawing/2014/main" id="{E7D60231-5310-CC5C-EFE0-C9C5DB8E45F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A43655-CD42-9884-9E58-1798B6A065BF}"/>
              </a:ext>
            </a:extLst>
          </p:cNvPr>
          <p:cNvPicPr>
            <a:picLocks noChangeAspect="1"/>
          </p:cNvPicPr>
          <p:nvPr/>
        </p:nvPicPr>
        <p:blipFill>
          <a:blip r:embed="rId2"/>
          <a:stretch>
            <a:fillRect/>
          </a:stretch>
        </p:blipFill>
        <p:spPr>
          <a:xfrm>
            <a:off x="-238450" y="1"/>
            <a:ext cx="12430450" cy="6858000"/>
          </a:xfrm>
          <a:prstGeom prst="rect">
            <a:avLst/>
          </a:prstGeom>
        </p:spPr>
      </p:pic>
      <p:sp>
        <p:nvSpPr>
          <p:cNvPr id="4" name="TextBox 3">
            <a:extLst>
              <a:ext uri="{FF2B5EF4-FFF2-40B4-BE49-F238E27FC236}">
                <a16:creationId xmlns:a16="http://schemas.microsoft.com/office/drawing/2014/main" id="{0D8E3F55-9CEB-36CD-59B9-4DFDB83CB70D}"/>
              </a:ext>
            </a:extLst>
          </p:cNvPr>
          <p:cNvSpPr txBox="1"/>
          <p:nvPr/>
        </p:nvSpPr>
        <p:spPr>
          <a:xfrm>
            <a:off x="301630"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dirty="0">
                <a:solidFill>
                  <a:schemeClr val="bg1"/>
                </a:solidFill>
                <a:latin typeface="Mangal" panose="02040503050203030202" pitchFamily="18" charset="0"/>
                <a:cs typeface="Mangal" panose="02040503050203030202" pitchFamily="18" charset="0"/>
              </a:rPr>
              <a:t>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Zacchaeus – </a:t>
            </a:r>
          </a:p>
          <a:p>
            <a:r>
              <a:rPr lang="en-US" sz="6000" b="0" i="0" u="none" strike="noStrike" baseline="0" dirty="0">
                <a:latin typeface="TimesNewRomanPSMT"/>
              </a:rPr>
              <a:t>Luke 19:1-10 </a:t>
            </a:r>
            <a:endParaRPr lang="en-IN" sz="6000" dirty="0"/>
          </a:p>
        </p:txBody>
      </p:sp>
      <p:sp>
        <p:nvSpPr>
          <p:cNvPr id="2" name="TextBox 1">
            <a:extLst>
              <a:ext uri="{FF2B5EF4-FFF2-40B4-BE49-F238E27FC236}">
                <a16:creationId xmlns:a16="http://schemas.microsoft.com/office/drawing/2014/main" id="{00C3BFA6-11B1-A3D7-56F1-D6E2AF7B0058}"/>
              </a:ext>
            </a:extLst>
          </p:cNvPr>
          <p:cNvSpPr txBox="1"/>
          <p:nvPr/>
        </p:nvSpPr>
        <p:spPr>
          <a:xfrm>
            <a:off x="6096000" y="149949"/>
            <a:ext cx="6096000" cy="6558103"/>
          </a:xfrm>
          <a:prstGeom prst="rect">
            <a:avLst/>
          </a:prstGeom>
          <a:noFill/>
        </p:spPr>
        <p:txBody>
          <a:bodyPr wrap="square" rtlCol="0">
            <a:noAutofit/>
          </a:bodyPr>
          <a:lstStyle/>
          <a:p>
            <a:r>
              <a:rPr lang="hi-IN" sz="4400" dirty="0"/>
              <a:t>जक्कई के घर यीशु - लूका 19:1-10</a:t>
            </a:r>
            <a:endParaRPr lang="en-IN" sz="4400" dirty="0"/>
          </a:p>
        </p:txBody>
      </p:sp>
      <p:pic>
        <p:nvPicPr>
          <p:cNvPr id="18" name="Audio 17">
            <a:hlinkClick r:id="" action="ppaction://media"/>
            <a:extLst>
              <a:ext uri="{FF2B5EF4-FFF2-40B4-BE49-F238E27FC236}">
                <a16:creationId xmlns:a16="http://schemas.microsoft.com/office/drawing/2014/main" id="{AAC73B8E-9B51-AF6F-32A3-0877097D25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136"/>
    </mc:Choice>
    <mc:Fallback xmlns="">
      <p:transition spd="slow" advTm="2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F13A3C-26C0-FB5F-4DA1-1E9166840FFB}"/>
              </a:ext>
            </a:extLst>
          </p:cNvPr>
          <p:cNvPicPr>
            <a:picLocks noChangeAspect="1"/>
          </p:cNvPicPr>
          <p:nvPr/>
        </p:nvPicPr>
        <p:blipFill>
          <a:blip r:embed="rId2"/>
          <a:stretch>
            <a:fillRect/>
          </a:stretch>
        </p:blipFill>
        <p:spPr>
          <a:xfrm>
            <a:off x="-238450" y="1"/>
            <a:ext cx="12430450" cy="6858000"/>
          </a:xfrm>
          <a:prstGeom prst="rect">
            <a:avLst/>
          </a:prstGeom>
        </p:spPr>
      </p:pic>
      <p:sp>
        <p:nvSpPr>
          <p:cNvPr id="4" name="TextBox 3">
            <a:extLst>
              <a:ext uri="{FF2B5EF4-FFF2-40B4-BE49-F238E27FC236}">
                <a16:creationId xmlns:a16="http://schemas.microsoft.com/office/drawing/2014/main" id="{50F86000-53AA-063D-2D3B-48449002907F}"/>
              </a:ext>
            </a:extLst>
          </p:cNvPr>
          <p:cNvSpPr txBox="1"/>
          <p:nvPr/>
        </p:nvSpPr>
        <p:spPr>
          <a:xfrm>
            <a:off x="378826" y="319148"/>
            <a:ext cx="5717174" cy="2516043"/>
          </a:xfrm>
          <a:prstGeom prst="rect">
            <a:avLst/>
          </a:prstGeom>
          <a:noFill/>
        </p:spPr>
        <p:txBody>
          <a:bodyPr wrap="square" rtlCol="0">
            <a:noAutofit/>
          </a:bodyPr>
          <a:lstStyle/>
          <a:p>
            <a:r>
              <a:rPr lang="hi-IN" sz="5400" dirty="0">
                <a:solidFill>
                  <a:schemeClr val="bg1"/>
                </a:solidFill>
              </a:rPr>
              <a:t>जक्कई के घर यीशु - लूका 19:1-10</a:t>
            </a:r>
            <a:endParaRPr lang="en-IN" sz="5400" dirty="0"/>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Then Jesus entered Jericho and was passing through. </a:t>
            </a:r>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And there was a man named Zacchaeus, a chief tax collector, who was very wealthy.</a:t>
            </a:r>
            <a:endParaRPr lang="en-IN" sz="3600" dirty="0"/>
          </a:p>
        </p:txBody>
      </p:sp>
      <p:sp>
        <p:nvSpPr>
          <p:cNvPr id="3" name="TextBox 2">
            <a:extLst>
              <a:ext uri="{FF2B5EF4-FFF2-40B4-BE49-F238E27FC236}">
                <a16:creationId xmlns:a16="http://schemas.microsoft.com/office/drawing/2014/main" id="{655DD1BC-144D-3851-A981-E111D3EE25EA}"/>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वह यरीहो में प्रवेश करके जा रहा था। </a:t>
            </a:r>
            <a:r>
              <a:rPr lang="hi-IN" sz="3600" b="0" i="0" dirty="0">
                <a:solidFill>
                  <a:schemeClr val="bg1">
                    <a:lumMod val="50000"/>
                  </a:schemeClr>
                </a:solidFill>
                <a:effectLst/>
                <a:latin typeface="Inter" panose="020B0502030000000004" pitchFamily="34" charset="0"/>
              </a:rPr>
              <a:t>2</a:t>
            </a:r>
            <a:r>
              <a:rPr lang="hi-IN" sz="3600" b="0" i="0" dirty="0">
                <a:solidFill>
                  <a:srgbClr val="121212"/>
                </a:solidFill>
                <a:effectLst/>
                <a:latin typeface="Inter" panose="020B0502030000000004" pitchFamily="34" charset="0"/>
              </a:rPr>
              <a:t> वहाँ जक्कई</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नामक एक मनुष्य था, जो चुंगी लेनेवालों का सरदार और धनी था।</a:t>
            </a:r>
            <a:endParaRPr lang="en-IN" sz="3600" dirty="0"/>
          </a:p>
        </p:txBody>
      </p:sp>
      <p:pic>
        <p:nvPicPr>
          <p:cNvPr id="17" name="Audio 16">
            <a:hlinkClick r:id="" action="ppaction://media"/>
            <a:extLst>
              <a:ext uri="{FF2B5EF4-FFF2-40B4-BE49-F238E27FC236}">
                <a16:creationId xmlns:a16="http://schemas.microsoft.com/office/drawing/2014/main" id="{B300748E-001A-47C7-05A1-FF53E01B4E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225"/>
    </mc:Choice>
    <mc:Fallback xmlns="">
      <p:transition spd="slow" advTm="12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4A70B-3C38-072C-C249-5230E9539FC7}"/>
              </a:ext>
            </a:extLst>
          </p:cNvPr>
          <p:cNvPicPr>
            <a:picLocks noChangeAspect="1"/>
          </p:cNvPicPr>
          <p:nvPr/>
        </p:nvPicPr>
        <p:blipFill>
          <a:blip r:embed="rId2"/>
          <a:stretch>
            <a:fillRect/>
          </a:stretch>
        </p:blipFill>
        <p:spPr>
          <a:xfrm>
            <a:off x="-495300" y="-14696"/>
            <a:ext cx="12687300" cy="6887391"/>
          </a:xfrm>
          <a:prstGeom prst="rect">
            <a:avLst/>
          </a:prstGeom>
        </p:spPr>
      </p:pic>
      <p:sp>
        <p:nvSpPr>
          <p:cNvPr id="2" name="TextBox 1">
            <a:extLst>
              <a:ext uri="{FF2B5EF4-FFF2-40B4-BE49-F238E27FC236}">
                <a16:creationId xmlns:a16="http://schemas.microsoft.com/office/drawing/2014/main" id="{C9BB235F-836C-8FB1-1823-B73F9F2BBFDB}"/>
              </a:ext>
            </a:extLst>
          </p:cNvPr>
          <p:cNvSpPr txBox="1"/>
          <p:nvPr/>
        </p:nvSpPr>
        <p:spPr>
          <a:xfrm>
            <a:off x="9611886"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19:1,2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He was trying to see who Jesus was, but could not see over the crowd because he was small in stature.</a:t>
            </a:r>
            <a:endParaRPr lang="en-IN" sz="3600" dirty="0"/>
          </a:p>
        </p:txBody>
      </p:sp>
      <p:sp>
        <p:nvSpPr>
          <p:cNvPr id="3" name="TextBox 2">
            <a:extLst>
              <a:ext uri="{FF2B5EF4-FFF2-40B4-BE49-F238E27FC236}">
                <a16:creationId xmlns:a16="http://schemas.microsoft.com/office/drawing/2014/main" id="{7EB7BC50-5AB3-36B7-C8A0-A76A54C75649}"/>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वह यीशु को देखना चाहता था कि वह कौन सा है? परन्तु भीड़ के कारण देख न सकता था। क्योंकि वह नाटा था।</a:t>
            </a:r>
            <a:endParaRPr lang="en-IN" sz="3600" dirty="0"/>
          </a:p>
        </p:txBody>
      </p:sp>
      <p:pic>
        <p:nvPicPr>
          <p:cNvPr id="12" name="Audio 11">
            <a:hlinkClick r:id="" action="ppaction://media"/>
            <a:extLst>
              <a:ext uri="{FF2B5EF4-FFF2-40B4-BE49-F238E27FC236}">
                <a16:creationId xmlns:a16="http://schemas.microsoft.com/office/drawing/2014/main" id="{AAFAB6CA-354C-AD84-BC67-7EB34FF7AA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552"/>
    </mc:Choice>
    <mc:Fallback xmlns="">
      <p:transition spd="slow" advTm="11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32029-9EA3-E1E3-E68C-690BD20F4E1F}"/>
              </a:ext>
            </a:extLst>
          </p:cNvPr>
          <p:cNvPicPr>
            <a:picLocks noChangeAspect="1"/>
          </p:cNvPicPr>
          <p:nvPr/>
        </p:nvPicPr>
        <p:blipFill>
          <a:blip r:embed="rId2"/>
          <a:stretch>
            <a:fillRect/>
          </a:stretch>
        </p:blipFill>
        <p:spPr>
          <a:xfrm>
            <a:off x="-1588592" y="-91439"/>
            <a:ext cx="13780592" cy="6949440"/>
          </a:xfrm>
          <a:prstGeom prst="rect">
            <a:avLst/>
          </a:prstGeom>
        </p:spPr>
      </p:pic>
      <p:sp>
        <p:nvSpPr>
          <p:cNvPr id="4" name="TextBox 3">
            <a:extLst>
              <a:ext uri="{FF2B5EF4-FFF2-40B4-BE49-F238E27FC236}">
                <a16:creationId xmlns:a16="http://schemas.microsoft.com/office/drawing/2014/main" id="{A1512330-61A6-7E8D-5916-9BD4B5750081}"/>
              </a:ext>
            </a:extLst>
          </p:cNvPr>
          <p:cNvSpPr txBox="1"/>
          <p:nvPr/>
        </p:nvSpPr>
        <p:spPr>
          <a:xfrm>
            <a:off x="301630"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4</a:t>
            </a:r>
            <a:r>
              <a:rPr lang="en-US" sz="3800" b="0" i="0">
                <a:solidFill>
                  <a:srgbClr val="121212"/>
                </a:solidFill>
                <a:effectLst/>
                <a:latin typeface="Inter" panose="020B0502030000000004" pitchFamily="34" charset="0"/>
              </a:rPr>
              <a:t>So he ran on ahead and climbed a sycamore tree to see Him, since Jesus was about to pass that way.</a:t>
            </a:r>
            <a:endParaRPr lang="en-IN" sz="3800" dirty="0"/>
          </a:p>
        </p:txBody>
      </p:sp>
      <p:sp>
        <p:nvSpPr>
          <p:cNvPr id="3" name="TextBox 2">
            <a:extLst>
              <a:ext uri="{FF2B5EF4-FFF2-40B4-BE49-F238E27FC236}">
                <a16:creationId xmlns:a16="http://schemas.microsoft.com/office/drawing/2014/main" id="{1AFCE135-7C79-7FC9-2EA7-1205B56689A5}"/>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121212"/>
                </a:solidFill>
                <a:effectLst/>
                <a:latin typeface="Inter" panose="020B0502030000000004" pitchFamily="34" charset="0"/>
              </a:rPr>
              <a:t>तब उसको देखने के लिये वह आगे दौड़कर एक गूलर के पेड़ पर चढ़ गया, क्योंकि यीशु उसी मार्ग से जानेवाला था।</a:t>
            </a:r>
            <a:endParaRPr lang="en-IN" sz="3600" dirty="0"/>
          </a:p>
        </p:txBody>
      </p:sp>
      <p:pic>
        <p:nvPicPr>
          <p:cNvPr id="10" name="Audio 9">
            <a:hlinkClick r:id="" action="ppaction://media"/>
            <a:extLst>
              <a:ext uri="{FF2B5EF4-FFF2-40B4-BE49-F238E27FC236}">
                <a16:creationId xmlns:a16="http://schemas.microsoft.com/office/drawing/2014/main" id="{C922E3A0-14E3-D094-698C-F30C71D70C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986961"/>
      </p:ext>
    </p:extLst>
  </p:cSld>
  <p:clrMapOvr>
    <a:masterClrMapping/>
  </p:clrMapOvr>
  <mc:AlternateContent xmlns:mc="http://schemas.openxmlformats.org/markup-compatibility/2006" xmlns:p14="http://schemas.microsoft.com/office/powerpoint/2010/main">
    <mc:Choice Requires="p14">
      <p:transition spd="slow" p14:dur="2000" advTm="11546"/>
    </mc:Choice>
    <mc:Fallback xmlns="">
      <p:transition spd="slow" advTm="11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1451</TotalTime>
  <Words>753</Words>
  <Application>Microsoft Office PowerPoint</Application>
  <PresentationFormat>Widescreen</PresentationFormat>
  <Paragraphs>52</Paragraphs>
  <Slides>20</Slides>
  <Notes>1</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41-3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45</cp:revision>
  <dcterms:created xsi:type="dcterms:W3CDTF">2022-09-30T06:26:14Z</dcterms:created>
  <dcterms:modified xsi:type="dcterms:W3CDTF">2024-08-06T16:15:48Z</dcterms:modified>
</cp:coreProperties>
</file>