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80" r:id="rId8"/>
    <p:sldId id="283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8" r:id="rId21"/>
    <p:sldId id="267" r:id="rId22"/>
    <p:sldId id="277" r:id="rId23"/>
    <p:sldId id="26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83" autoAdjust="0"/>
    <p:restoredTop sz="90467" autoAdjust="0"/>
  </p:normalViewPr>
  <p:slideViewPr>
    <p:cSldViewPr snapToGrid="0">
      <p:cViewPr varScale="1">
        <p:scale>
          <a:sx n="55" d="100"/>
          <a:sy n="55" d="100"/>
        </p:scale>
        <p:origin x="102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4FC78AD4-DBEA-4561-93EB-DFB556119799}"/>
    <pc:docChg chg="undo custSel modSld">
      <pc:chgData name="Leonie Smith" userId="fed1330f33f5650e" providerId="LiveId" clId="{4FC78AD4-DBEA-4561-93EB-DFB556119799}" dt="2023-01-17T07:29:19.215" v="47"/>
      <pc:docMkLst>
        <pc:docMk/>
      </pc:docMkLst>
      <pc:sldChg chg="delSp modTransition modAnim">
        <pc:chgData name="Leonie Smith" userId="fed1330f33f5650e" providerId="LiveId" clId="{4FC78AD4-DBEA-4561-93EB-DFB556119799}" dt="2023-01-17T07:27:47.075" v="26"/>
        <pc:sldMkLst>
          <pc:docMk/>
          <pc:sldMk cId="1499918570" sldId="257"/>
        </pc:sldMkLst>
        <pc:picChg chg="del">
          <ac:chgData name="Leonie Smith" userId="fed1330f33f5650e" providerId="LiveId" clId="{4FC78AD4-DBEA-4561-93EB-DFB556119799}" dt="2023-01-17T07:27:47.075" v="26"/>
          <ac:picMkLst>
            <pc:docMk/>
            <pc:sldMk cId="1499918570" sldId="257"/>
            <ac:picMk id="9" creationId="{9F89644A-A547-6B9D-F7A4-3A43328E92A6}"/>
          </ac:picMkLst>
        </pc:picChg>
      </pc:sldChg>
      <pc:sldChg chg="addSp delSp modSp mod modTransition">
        <pc:chgData name="Leonie Smith" userId="fed1330f33f5650e" providerId="LiveId" clId="{4FC78AD4-DBEA-4561-93EB-DFB556119799}" dt="2023-01-17T07:27:47.075" v="26"/>
        <pc:sldMkLst>
          <pc:docMk/>
          <pc:sldMk cId="3788111665" sldId="258"/>
        </pc:sldMkLst>
        <pc:spChg chg="del">
          <ac:chgData name="Leonie Smith" userId="fed1330f33f5650e" providerId="LiveId" clId="{4FC78AD4-DBEA-4561-93EB-DFB556119799}" dt="2023-01-17T07:19:07.654" v="0" actId="21"/>
          <ac:spMkLst>
            <pc:docMk/>
            <pc:sldMk cId="3788111665" sldId="258"/>
            <ac:spMk id="2" creationId="{B2EC0109-45DE-B46E-0032-1C75D2093999}"/>
          </ac:spMkLst>
        </pc:spChg>
        <pc:spChg chg="add mod">
          <ac:chgData name="Leonie Smith" userId="fed1330f33f5650e" providerId="LiveId" clId="{4FC78AD4-DBEA-4561-93EB-DFB556119799}" dt="2023-01-17T07:26:29.563" v="15" actId="1076"/>
          <ac:spMkLst>
            <pc:docMk/>
            <pc:sldMk cId="3788111665" sldId="258"/>
            <ac:spMk id="4" creationId="{F653E126-10BA-E0EB-5696-C90198B97D4C}"/>
          </ac:spMkLst>
        </pc:spChg>
      </pc:sldChg>
      <pc:sldChg chg="addSp delSp modSp mod modTransition modAnim">
        <pc:chgData name="Leonie Smith" userId="fed1330f33f5650e" providerId="LiveId" clId="{4FC78AD4-DBEA-4561-93EB-DFB556119799}" dt="2023-01-17T07:29:02.295" v="37"/>
        <pc:sldMkLst>
          <pc:docMk/>
          <pc:sldMk cId="454763615" sldId="259"/>
        </pc:sldMkLst>
        <pc:spChg chg="add mod">
          <ac:chgData name="Leonie Smith" userId="fed1330f33f5650e" providerId="LiveId" clId="{4FC78AD4-DBEA-4561-93EB-DFB556119799}" dt="2023-01-17T07:29:02.295" v="37"/>
          <ac:spMkLst>
            <pc:docMk/>
            <pc:sldMk cId="454763615" sldId="259"/>
            <ac:spMk id="2" creationId="{2CF0FEBA-4135-D703-313C-B6B8EC70FCA8}"/>
          </ac:spMkLst>
        </pc:spChg>
        <pc:spChg chg="del mod">
          <ac:chgData name="Leonie Smith" userId="fed1330f33f5650e" providerId="LiveId" clId="{4FC78AD4-DBEA-4561-93EB-DFB556119799}" dt="2023-01-17T07:27:49.297" v="27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454763615" sldId="259"/>
            <ac:picMk id="7" creationId="{93E9C384-0963-2B02-3056-412212ED7149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04.376" v="38"/>
        <pc:sldMkLst>
          <pc:docMk/>
          <pc:sldMk cId="2346136586" sldId="260"/>
        </pc:sldMkLst>
        <pc:spChg chg="add mod">
          <ac:chgData name="Leonie Smith" userId="fed1330f33f5650e" providerId="LiveId" clId="{4FC78AD4-DBEA-4561-93EB-DFB556119799}" dt="2023-01-17T07:29:04.376" v="38"/>
          <ac:spMkLst>
            <pc:docMk/>
            <pc:sldMk cId="2346136586" sldId="260"/>
            <ac:spMk id="2" creationId="{1509FEA9-D359-F9A9-ADEB-521D5F65E1F0}"/>
          </ac:spMkLst>
        </pc:spChg>
        <pc:spChg chg="del">
          <ac:chgData name="Leonie Smith" userId="fed1330f33f5650e" providerId="LiveId" clId="{4FC78AD4-DBEA-4561-93EB-DFB556119799}" dt="2023-01-17T07:27:52.245" v="28" actId="21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2346136586" sldId="260"/>
            <ac:picMk id="13" creationId="{5FDF0B9B-DEB6-2A5E-F5AB-9117A9F98A7F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07.848" v="40"/>
        <pc:sldMkLst>
          <pc:docMk/>
          <pc:sldMk cId="4037329247" sldId="261"/>
        </pc:sldMkLst>
        <pc:spChg chg="add mod">
          <ac:chgData name="Leonie Smith" userId="fed1330f33f5650e" providerId="LiveId" clId="{4FC78AD4-DBEA-4561-93EB-DFB556119799}" dt="2023-01-17T07:29:07.848" v="40"/>
          <ac:spMkLst>
            <pc:docMk/>
            <pc:sldMk cId="4037329247" sldId="261"/>
            <ac:spMk id="2" creationId="{E6F9ACD1-5446-3614-3003-E66D57236DD3}"/>
          </ac:spMkLst>
        </pc:spChg>
        <pc:spChg chg="del">
          <ac:chgData name="Leonie Smith" userId="fed1330f33f5650e" providerId="LiveId" clId="{4FC78AD4-DBEA-4561-93EB-DFB556119799}" dt="2023-01-17T07:28:05.266" v="29" actId="21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4037329247" sldId="261"/>
            <ac:picMk id="27" creationId="{EA00A63E-B8F8-94A5-A208-9893860CCB01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09.439" v="41"/>
        <pc:sldMkLst>
          <pc:docMk/>
          <pc:sldMk cId="1909638311" sldId="262"/>
        </pc:sldMkLst>
        <pc:spChg chg="add mod">
          <ac:chgData name="Leonie Smith" userId="fed1330f33f5650e" providerId="LiveId" clId="{4FC78AD4-DBEA-4561-93EB-DFB556119799}" dt="2023-01-17T07:29:09.439" v="41"/>
          <ac:spMkLst>
            <pc:docMk/>
            <pc:sldMk cId="1909638311" sldId="262"/>
            <ac:spMk id="2" creationId="{C097D7C7-B51E-7C9B-D28E-1AC173291886}"/>
          </ac:spMkLst>
        </pc:spChg>
        <pc:spChg chg="del">
          <ac:chgData name="Leonie Smith" userId="fed1330f33f5650e" providerId="LiveId" clId="{4FC78AD4-DBEA-4561-93EB-DFB556119799}" dt="2023-01-17T07:28:07.701" v="30" actId="21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1909638311" sldId="262"/>
            <ac:picMk id="17" creationId="{210AAD67-3117-7EA1-E1DC-BE12A0D3AAA0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0.970" v="42"/>
        <pc:sldMkLst>
          <pc:docMk/>
          <pc:sldMk cId="641208035" sldId="263"/>
        </pc:sldMkLst>
        <pc:spChg chg="add mod">
          <ac:chgData name="Leonie Smith" userId="fed1330f33f5650e" providerId="LiveId" clId="{4FC78AD4-DBEA-4561-93EB-DFB556119799}" dt="2023-01-17T07:29:10.970" v="42"/>
          <ac:spMkLst>
            <pc:docMk/>
            <pc:sldMk cId="641208035" sldId="263"/>
            <ac:spMk id="2" creationId="{0C4449F8-81D1-6E1A-A052-C42DAD1687AE}"/>
          </ac:spMkLst>
        </pc:spChg>
        <pc:spChg chg="del">
          <ac:chgData name="Leonie Smith" userId="fed1330f33f5650e" providerId="LiveId" clId="{4FC78AD4-DBEA-4561-93EB-DFB556119799}" dt="2023-01-17T07:28:18.131" v="31" actId="21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641208035" sldId="263"/>
            <ac:picMk id="21" creationId="{35FF955D-CEAE-D3DD-E7C1-B8C8860E5006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2.443" v="43"/>
        <pc:sldMkLst>
          <pc:docMk/>
          <pc:sldMk cId="4044745628" sldId="264"/>
        </pc:sldMkLst>
        <pc:spChg chg="add mod">
          <ac:chgData name="Leonie Smith" userId="fed1330f33f5650e" providerId="LiveId" clId="{4FC78AD4-DBEA-4561-93EB-DFB556119799}" dt="2023-01-17T07:29:12.443" v="43"/>
          <ac:spMkLst>
            <pc:docMk/>
            <pc:sldMk cId="4044745628" sldId="264"/>
            <ac:spMk id="2" creationId="{31270000-2485-6957-1C30-5BE169F0926C}"/>
          </ac:spMkLst>
        </pc:spChg>
        <pc:spChg chg="del">
          <ac:chgData name="Leonie Smith" userId="fed1330f33f5650e" providerId="LiveId" clId="{4FC78AD4-DBEA-4561-93EB-DFB556119799}" dt="2023-01-17T07:28:22.553" v="32" actId="21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4044745628" sldId="264"/>
            <ac:picMk id="25" creationId="{461B4330-5A51-3E70-9B6A-832F4073B4BD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3.998" v="44"/>
        <pc:sldMkLst>
          <pc:docMk/>
          <pc:sldMk cId="978260341" sldId="265"/>
        </pc:sldMkLst>
        <pc:spChg chg="add mod">
          <ac:chgData name="Leonie Smith" userId="fed1330f33f5650e" providerId="LiveId" clId="{4FC78AD4-DBEA-4561-93EB-DFB556119799}" dt="2023-01-17T07:29:13.998" v="44"/>
          <ac:spMkLst>
            <pc:docMk/>
            <pc:sldMk cId="978260341" sldId="265"/>
            <ac:spMk id="2" creationId="{CC1AFE5C-5C74-6D3A-A57F-EA5EFB34CE4F}"/>
          </ac:spMkLst>
        </pc:spChg>
        <pc:spChg chg="del">
          <ac:chgData name="Leonie Smith" userId="fed1330f33f5650e" providerId="LiveId" clId="{4FC78AD4-DBEA-4561-93EB-DFB556119799}" dt="2023-01-17T07:28:25.183" v="33" actId="21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978260341" sldId="265"/>
            <ac:picMk id="26" creationId="{DBEC39FA-C64B-9125-37BB-18702BDB17D8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5.796" v="45"/>
        <pc:sldMkLst>
          <pc:docMk/>
          <pc:sldMk cId="3575870363" sldId="266"/>
        </pc:sldMkLst>
        <pc:spChg chg="add mod">
          <ac:chgData name="Leonie Smith" userId="fed1330f33f5650e" providerId="LiveId" clId="{4FC78AD4-DBEA-4561-93EB-DFB556119799}" dt="2023-01-17T07:29:15.796" v="45"/>
          <ac:spMkLst>
            <pc:docMk/>
            <pc:sldMk cId="3575870363" sldId="266"/>
            <ac:spMk id="2" creationId="{FAB5158D-855F-F22A-9DEB-0E82C1F6AF76}"/>
          </ac:spMkLst>
        </pc:spChg>
        <pc:spChg chg="del">
          <ac:chgData name="Leonie Smith" userId="fed1330f33f5650e" providerId="LiveId" clId="{4FC78AD4-DBEA-4561-93EB-DFB556119799}" dt="2023-01-17T07:28:29.341" v="34" actId="21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3575870363" sldId="266"/>
            <ac:picMk id="12" creationId="{4932E048-47D3-0DC5-6ACB-D05DD24E2E04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7.628" v="46"/>
        <pc:sldMkLst>
          <pc:docMk/>
          <pc:sldMk cId="4017137865" sldId="267"/>
        </pc:sldMkLst>
        <pc:spChg chg="add mod">
          <ac:chgData name="Leonie Smith" userId="fed1330f33f5650e" providerId="LiveId" clId="{4FC78AD4-DBEA-4561-93EB-DFB556119799}" dt="2023-01-17T07:29:17.628" v="46"/>
          <ac:spMkLst>
            <pc:docMk/>
            <pc:sldMk cId="4017137865" sldId="267"/>
            <ac:spMk id="2" creationId="{8EC76872-A1AB-67E8-D024-5F6AC7A2655B}"/>
          </ac:spMkLst>
        </pc:spChg>
        <pc:spChg chg="del">
          <ac:chgData name="Leonie Smith" userId="fed1330f33f5650e" providerId="LiveId" clId="{4FC78AD4-DBEA-4561-93EB-DFB556119799}" dt="2023-01-17T07:28:32.236" v="35" actId="21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4017137865" sldId="267"/>
            <ac:picMk id="12" creationId="{B251BC0F-B271-6DCE-34A3-98906AC4D7B3}"/>
          </ac:picMkLst>
        </pc:picChg>
      </pc:sldChg>
      <pc:sldChg chg="addSp delSp modSp mod modTransition modAnim">
        <pc:chgData name="Leonie Smith" userId="fed1330f33f5650e" providerId="LiveId" clId="{4FC78AD4-DBEA-4561-93EB-DFB556119799}" dt="2023-01-17T07:29:19.215" v="47"/>
        <pc:sldMkLst>
          <pc:docMk/>
          <pc:sldMk cId="3137811553" sldId="268"/>
        </pc:sldMkLst>
        <pc:spChg chg="add mod">
          <ac:chgData name="Leonie Smith" userId="fed1330f33f5650e" providerId="LiveId" clId="{4FC78AD4-DBEA-4561-93EB-DFB556119799}" dt="2023-01-17T07:29:19.215" v="47"/>
          <ac:spMkLst>
            <pc:docMk/>
            <pc:sldMk cId="3137811553" sldId="268"/>
            <ac:spMk id="2" creationId="{524D695C-4920-26BC-D677-63016B944BE6}"/>
          </ac:spMkLst>
        </pc:spChg>
        <pc:spChg chg="del">
          <ac:chgData name="Leonie Smith" userId="fed1330f33f5650e" providerId="LiveId" clId="{4FC78AD4-DBEA-4561-93EB-DFB556119799}" dt="2023-01-17T07:28:34.521" v="36" actId="21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3137811553" sldId="268"/>
            <ac:picMk id="7" creationId="{C99FD7C2-5D29-B34F-7EBA-197E1AB6DDC5}"/>
          </ac:picMkLst>
        </pc:pic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4120481681" sldId="270"/>
        </pc:sldMkLst>
        <pc:spChg chg="mod">
          <ac:chgData name="Leonie Smith" userId="fed1330f33f5650e" providerId="LiveId" clId="{4FC78AD4-DBEA-4561-93EB-DFB556119799}" dt="2023-01-17T07:26:35.913" v="16" actId="1076"/>
          <ac:spMkLst>
            <pc:docMk/>
            <pc:sldMk cId="4120481681" sldId="270"/>
            <ac:spMk id="3" creationId="{AEFDFC62-3605-0B0D-91A9-F0934D02F501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939110669" sldId="271"/>
        </pc:sldMkLst>
        <pc:spChg chg="mod">
          <ac:chgData name="Leonie Smith" userId="fed1330f33f5650e" providerId="LiveId" clId="{4FC78AD4-DBEA-4561-93EB-DFB556119799}" dt="2023-01-17T07:26:50.358" v="17"/>
          <ac:spMkLst>
            <pc:docMk/>
            <pc:sldMk cId="939110669" sldId="271"/>
            <ac:spMk id="2" creationId="{101247FB-0894-BD05-5AA5-97621A5D6347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4024569785" sldId="272"/>
        </pc:sldMkLst>
        <pc:spChg chg="mod">
          <ac:chgData name="Leonie Smith" userId="fed1330f33f5650e" providerId="LiveId" clId="{4FC78AD4-DBEA-4561-93EB-DFB556119799}" dt="2023-01-17T07:26:57.389" v="18"/>
          <ac:spMkLst>
            <pc:docMk/>
            <pc:sldMk cId="4024569785" sldId="272"/>
            <ac:spMk id="2" creationId="{F3224038-69F9-3F02-EC71-FC5BF97F0E29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487179600" sldId="273"/>
        </pc:sldMkLst>
        <pc:spChg chg="mod">
          <ac:chgData name="Leonie Smith" userId="fed1330f33f5650e" providerId="LiveId" clId="{4FC78AD4-DBEA-4561-93EB-DFB556119799}" dt="2023-01-17T07:27:01.681" v="19"/>
          <ac:spMkLst>
            <pc:docMk/>
            <pc:sldMk cId="487179600" sldId="273"/>
            <ac:spMk id="2" creationId="{1120310A-2B2C-A1F2-EC7F-4985139C3997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2168401200" sldId="274"/>
        </pc:sldMkLst>
        <pc:spChg chg="mod">
          <ac:chgData name="Leonie Smith" userId="fed1330f33f5650e" providerId="LiveId" clId="{4FC78AD4-DBEA-4561-93EB-DFB556119799}" dt="2023-01-17T07:27:06.282" v="20"/>
          <ac:spMkLst>
            <pc:docMk/>
            <pc:sldMk cId="2168401200" sldId="274"/>
            <ac:spMk id="2" creationId="{310076B8-A87F-A931-B556-C814E264A2B4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2996969115" sldId="275"/>
        </pc:sldMkLst>
        <pc:spChg chg="mod">
          <ac:chgData name="Leonie Smith" userId="fed1330f33f5650e" providerId="LiveId" clId="{4FC78AD4-DBEA-4561-93EB-DFB556119799}" dt="2023-01-17T07:27:11.215" v="21"/>
          <ac:spMkLst>
            <pc:docMk/>
            <pc:sldMk cId="2996969115" sldId="275"/>
            <ac:spMk id="2" creationId="{8FF51047-5399-3224-1640-5A791B2792C8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2390376940" sldId="276"/>
        </pc:sldMkLst>
        <pc:spChg chg="mod">
          <ac:chgData name="Leonie Smith" userId="fed1330f33f5650e" providerId="LiveId" clId="{4FC78AD4-DBEA-4561-93EB-DFB556119799}" dt="2023-01-17T07:27:16.293" v="22"/>
          <ac:spMkLst>
            <pc:docMk/>
            <pc:sldMk cId="2390376940" sldId="276"/>
            <ac:spMk id="2" creationId="{65E0699C-F11C-CE80-51B3-903DDD6D8D57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4265919077" sldId="277"/>
        </pc:sldMkLst>
        <pc:spChg chg="mod">
          <ac:chgData name="Leonie Smith" userId="fed1330f33f5650e" providerId="LiveId" clId="{4FC78AD4-DBEA-4561-93EB-DFB556119799}" dt="2023-01-17T07:27:24.946" v="24"/>
          <ac:spMkLst>
            <pc:docMk/>
            <pc:sldMk cId="4265919077" sldId="277"/>
            <ac:spMk id="2" creationId="{DD81A496-8020-FDC8-19B9-64C3D4733645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210266664" sldId="278"/>
        </pc:sldMkLst>
        <pc:spChg chg="mod">
          <ac:chgData name="Leonie Smith" userId="fed1330f33f5650e" providerId="LiveId" clId="{4FC78AD4-DBEA-4561-93EB-DFB556119799}" dt="2023-01-17T07:27:20.728" v="23"/>
          <ac:spMkLst>
            <pc:docMk/>
            <pc:sldMk cId="210266664" sldId="278"/>
            <ac:spMk id="2" creationId="{232F372A-E26F-4509-18F5-EA4CFA6E6411}"/>
          </ac:spMkLst>
        </pc:spChg>
      </pc:sldChg>
      <pc:sldChg chg="modSp mod modTransition">
        <pc:chgData name="Leonie Smith" userId="fed1330f33f5650e" providerId="LiveId" clId="{4FC78AD4-DBEA-4561-93EB-DFB556119799}" dt="2023-01-17T07:27:47.075" v="26"/>
        <pc:sldMkLst>
          <pc:docMk/>
          <pc:sldMk cId="888433145" sldId="279"/>
        </pc:sldMkLst>
        <pc:spChg chg="mod">
          <ac:chgData name="Leonie Smith" userId="fed1330f33f5650e" providerId="LiveId" clId="{4FC78AD4-DBEA-4561-93EB-DFB556119799}" dt="2023-01-17T07:27:29.911" v="25"/>
          <ac:spMkLst>
            <pc:docMk/>
            <pc:sldMk cId="888433145" sldId="279"/>
            <ac:spMk id="3" creationId="{D70FA7A9-04FC-F1E7-A9FB-0DF74D2CC12B}"/>
          </ac:spMkLst>
        </pc:spChg>
      </pc:sldChg>
      <pc:sldChg chg="addSp delSp modSp modTransition modAnim">
        <pc:chgData name="Leonie Smith" userId="fed1330f33f5650e" providerId="LiveId" clId="{4FC78AD4-DBEA-4561-93EB-DFB556119799}" dt="2023-01-17T07:29:06.326" v="39"/>
        <pc:sldMkLst>
          <pc:docMk/>
          <pc:sldMk cId="1950324825" sldId="280"/>
        </pc:sldMkLst>
        <pc:spChg chg="add mod">
          <ac:chgData name="Leonie Smith" userId="fed1330f33f5650e" providerId="LiveId" clId="{4FC78AD4-DBEA-4561-93EB-DFB556119799}" dt="2023-01-17T07:29:06.326" v="39"/>
          <ac:spMkLst>
            <pc:docMk/>
            <pc:sldMk cId="1950324825" sldId="280"/>
            <ac:spMk id="3" creationId="{B44536ED-90D8-906E-7EEA-56716902778E}"/>
          </ac:spMkLst>
        </pc:spChg>
        <pc:picChg chg="del">
          <ac:chgData name="Leonie Smith" userId="fed1330f33f5650e" providerId="LiveId" clId="{4FC78AD4-DBEA-4561-93EB-DFB556119799}" dt="2023-01-17T07:27:47.075" v="26"/>
          <ac:picMkLst>
            <pc:docMk/>
            <pc:sldMk cId="1950324825" sldId="280"/>
            <ac:picMk id="17" creationId="{8C625EB9-D5C6-2329-913B-6296D211FD41}"/>
          </ac:picMkLst>
        </pc:picChg>
      </pc:sldChg>
      <pc:sldChg chg="modTransition">
        <pc:chgData name="Leonie Smith" userId="fed1330f33f5650e" providerId="LiveId" clId="{4FC78AD4-DBEA-4561-93EB-DFB556119799}" dt="2023-01-17T07:27:47.075" v="26"/>
        <pc:sldMkLst>
          <pc:docMk/>
          <pc:sldMk cId="1330718021" sldId="283"/>
        </pc:sldMkLst>
      </pc:sldChg>
    </pc:docChg>
  </pc:docChgLst>
  <pc:docChgLst>
    <pc:chgData name="Alfred Smith" userId="3c60a3631c0db8ad" providerId="LiveId" clId="{D3BD34BC-736A-4D3A-B40B-448185E817DA}"/>
    <pc:docChg chg="modSld">
      <pc:chgData name="Alfred Smith" userId="3c60a3631c0db8ad" providerId="LiveId" clId="{D3BD34BC-736A-4D3A-B40B-448185E817DA}" dt="2023-01-25T14:52:49.898" v="0"/>
      <pc:docMkLst>
        <pc:docMk/>
      </pc:docMkLst>
      <pc:sldChg chg="modSp mod">
        <pc:chgData name="Alfred Smith" userId="3c60a3631c0db8ad" providerId="LiveId" clId="{D3BD34BC-736A-4D3A-B40B-448185E817DA}" dt="2023-01-25T14:52:49.898" v="0"/>
        <pc:sldMkLst>
          <pc:docMk/>
          <pc:sldMk cId="1499918570" sldId="257"/>
        </pc:sldMkLst>
        <pc:spChg chg="mod">
          <ac:chgData name="Alfred Smith" userId="3c60a3631c0db8ad" providerId="LiveId" clId="{D3BD34BC-736A-4D3A-B40B-448185E817DA}" dt="2023-01-25T14:52:49.898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41 </a:t>
            </a:r>
            <a:r>
              <a:rPr lang="en-US" sz="1200" b="1" i="0" u="none" strike="noStrike" baseline="0" dirty="0">
                <a:latin typeface="TimesNewRomanPS-BoldMT"/>
              </a:rPr>
              <a:t>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9DD1875-395E-37DB-6614-1BC612927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"/>
    </mc:Choice>
    <mc:Fallback xmlns="">
      <p:transition spd="slow" advTm="2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84EB3-ED79-26B3-B2D5-7135AF901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2" y="0"/>
            <a:ext cx="121065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FBEA2-D1EE-283E-767D-CF8DD7E75CD5}"/>
              </a:ext>
            </a:extLst>
          </p:cNvPr>
          <p:cNvSpPr txBox="1"/>
          <p:nvPr/>
        </p:nvSpPr>
        <p:spPr>
          <a:xfrm>
            <a:off x="340747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Mary took about a pint  of expensive perfume, made of pure nard, and she anointed Jesus’ feet and wiped them with her hair. And the house was filled with the fragrance of the perfume.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C9F83-A135-5234-EB17-70D12690023F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मरियम ने जटामासी का आधा सेर बहुमूल्य इत्र लेकर यीशु के पाँवों पर डाला, और अपने बालों से उसके पाँव पोंछे, और इत्र की सुगन्ध से घर सुगन्धित हो गया।</a:t>
            </a:r>
            <a:endParaRPr lang="en-IN" sz="3600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F2A09036-321F-A0D7-B1FF-20A3E6DDA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6"/>
    </mc:Choice>
    <mc:Fallback xmlns="">
      <p:transition spd="slow" advTm="1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63E7A-D1C8-5287-CACF-04ADDF335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"/>
            <a:ext cx="122617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18205-1CF8-A8D7-CF92-9B7E693B06E3}"/>
              </a:ext>
            </a:extLst>
          </p:cNvPr>
          <p:cNvSpPr txBox="1"/>
          <p:nvPr/>
        </p:nvSpPr>
        <p:spPr>
          <a:xfrm>
            <a:off x="340747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D3D58D-BBD8-4AFA-9D9A-ED06BC8D4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1"/>
    </mc:Choice>
    <mc:Fallback xmlns="">
      <p:transition spd="slow" advTm="4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one of His disciples, Judas Iscariot, who was going to betray Him, asked,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D1968A-8D4F-F1A1-20EC-F97B24D90D86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परन्तु उसके चेलों में से यहूदा इस्करियोती नामक एक चेला जो उसे पकड़वाने पर था, कहने लगा,</a:t>
            </a:r>
            <a:endParaRPr lang="en-IN" sz="38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2296DA1-37EA-893A-1B74-F3A8DEB8A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3"/>
    </mc:Choice>
    <mc:Fallback xmlns="">
      <p:transition spd="slow" advTm="9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A365A-1E48-8D25-601F-9B3C81E5A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276" y="1"/>
            <a:ext cx="123412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A84BC7-1658-3050-FB07-51E7A5B11FA0}"/>
              </a:ext>
            </a:extLst>
          </p:cNvPr>
          <p:cNvSpPr txBox="1"/>
          <p:nvPr/>
        </p:nvSpPr>
        <p:spPr>
          <a:xfrm>
            <a:off x="340747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“Why wasn’t this perfume sold for three hundred denarii  and the money given to the poor?”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FA05CB-DE30-60B5-25EA-0E49BD690632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“यह इत्र तीन सौ दीनार में बेचकर गरीबों को क्यों न दिया गया?”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0FDE192-4875-55FD-3F3C-9BBFA31A1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8"/>
    </mc:Choice>
    <mc:Fallback xmlns="">
      <p:transition spd="slow" advTm="6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42B13-AAA8-17EB-B9D0-786FA0F4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461" y="1"/>
            <a:ext cx="126804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4F21E-C4B5-C20F-DCF7-7E7618893B3B}"/>
              </a:ext>
            </a:extLst>
          </p:cNvPr>
          <p:cNvSpPr txBox="1"/>
          <p:nvPr/>
        </p:nvSpPr>
        <p:spPr>
          <a:xfrm>
            <a:off x="340747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Judas did not say this because he cared about the poor, but because he was a thief. As keeper of the money bag, he used to take from what was put into it.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8C3004-D78D-2D94-6A9A-18A63C7D9ECA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यह बात इसलिए न कही, कि उसे गरीबों की चिन्ता थी, परन्तु इसलिए कि वह चोर था और उसके पास उनकी थैली रहती थी, और उसमें जो कुछ डाला जाता था, वह निकाल लेता था।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22C51D0-FB2E-208B-366E-5D5434BB1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2"/>
    </mc:Choice>
    <mc:Fallback xmlns="">
      <p:transition spd="slow" advTm="1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425F1-8831-F4FC-FD92-34E6D3D1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575"/>
            <a:ext cx="12192000" cy="7173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DF92CB-EAA4-C421-C1F7-828BF14528AC}"/>
              </a:ext>
            </a:extLst>
          </p:cNvPr>
          <p:cNvSpPr txBox="1"/>
          <p:nvPr/>
        </p:nvSpPr>
        <p:spPr>
          <a:xfrm>
            <a:off x="340747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“Leave her alone,” Jesus replied. “She has kept this perfume in preparation for the day of My burial.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poor you will always have with you, but you will not always have Me.”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7B2DA-2E73-00E8-7ABD-E59EC4864495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कहा, “उसे मेरे गाड़े जाने के दिन के लिये रहने दे।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क्योंकि गरीब तो तुम्हारे साथ सदा रहते हैं, परन्तु मैं तुम्हारे साथ सदा न रहूँगा।”</a:t>
            </a:r>
            <a:endParaRPr lang="en-IN" sz="36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A411B67-C62C-D15F-3B7F-8E1F808AD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4"/>
    </mc:Choice>
    <mc:Fallback xmlns="">
      <p:transition spd="slow" advTm="1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B9502-6FDC-AAA2-12B6-90C3BBD46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56"/>
            <a:ext cx="12192000" cy="697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3E126-10BA-E0EB-5696-C90198B97D4C}"/>
              </a:ext>
            </a:extLst>
          </p:cNvPr>
          <p:cNvSpPr txBox="1"/>
          <p:nvPr/>
        </p:nvSpPr>
        <p:spPr>
          <a:xfrm>
            <a:off x="7164336" y="4019193"/>
            <a:ext cx="5410545" cy="23268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>
                <a:solidFill>
                  <a:schemeClr val="bg1"/>
                </a:solidFill>
              </a:rPr>
              <a:t>बैथनियाह में यीशु का अभिषेक - यूहन्ना 12:1-11</a:t>
            </a:r>
            <a:endParaRPr lang="en-IN" sz="4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091631-24B3-789E-C47E-324F1E2DC278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825C1-E387-B347-4849-9435636B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257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06E12-DDAD-8C18-4CF3-320FDD1B532C}"/>
              </a:ext>
            </a:extLst>
          </p:cNvPr>
          <p:cNvSpPr txBox="1"/>
          <p:nvPr/>
        </p:nvSpPr>
        <p:spPr>
          <a:xfrm>
            <a:off x="340747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7,8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Meanwhile a large crowd of Jews learned that Jesus was there. And they came not only because of Him, but also to see Lazarus, whom He had raised from the dead.</a:t>
            </a:r>
            <a:endParaRPr lang="en-IN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99D67-5399-E808-20C2-4F035907CBA4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hi-IN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यहूदियों में से साधारण लोग जान गए, कि वह वहाँ है, और वे न केवल यीशु के कारण आए परन्तु इसलिए भी कि लाज़र को देखें, जिसे उसने मरे हुओं में से जिलाया था।</a:t>
            </a:r>
            <a:endParaRPr lang="en-IN" sz="3200" dirty="0"/>
          </a:p>
        </p:txBody>
      </p:sp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EFA7799F-05CC-4495-27A0-32AA3803E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2"/>
    </mc:Choice>
    <mc:Fallback xmlns="">
      <p:transition spd="slow" advTm="19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86688-AC99-263E-145A-DC2954A2B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699"/>
            <a:ext cx="12298017" cy="6907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43C087-175A-3E47-C12B-4548A6DA8099}"/>
              </a:ext>
            </a:extLst>
          </p:cNvPr>
          <p:cNvSpPr txBox="1"/>
          <p:nvPr/>
        </p:nvSpPr>
        <p:spPr>
          <a:xfrm>
            <a:off x="340747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 chief priests made plans to kill Lazarus as well,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on account of him many of the Jews were deserting them and believing in Jesus.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C5CA8-2252-C7D9-C9A2-106077484197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प्रधान याजकों ने लाज़र को भी मार डालने की सम्मति की।</a:t>
            </a:r>
            <a:endParaRPr lang="en-US" sz="34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4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क्योंकि उसके कारण बहुत से यहूदी चले गए, और यीशु पर विश्वास किया।</a:t>
            </a:r>
            <a:endParaRPr lang="en-IN" sz="3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F796ED-BDFE-ECC1-EF4D-77A2D2B44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3"/>
    </mc:Choice>
    <mc:Fallback xmlns="">
      <p:transition spd="slow" advTm="11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A387E-24AA-B8D9-C0C8-A455875B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56"/>
            <a:ext cx="12192000" cy="6973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1C5D16-912A-8CEB-E36A-6700B0F024E4}"/>
              </a:ext>
            </a:extLst>
          </p:cNvPr>
          <p:cNvSpPr txBox="1"/>
          <p:nvPr/>
        </p:nvSpPr>
        <p:spPr>
          <a:xfrm>
            <a:off x="340747" y="242953"/>
            <a:ext cx="385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10,11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latin typeface="TimesNewRomanPSMT"/>
              </a:rPr>
              <a:t> </a:t>
            </a:r>
            <a:r>
              <a:rPr lang="en-US" sz="5400" b="0" i="0" u="none" strike="noStrike" baseline="0" dirty="0">
                <a:latin typeface="TimesNewRomanPSMT"/>
              </a:rPr>
              <a:t>Jesus anointed at Bethany - John 12:1-11 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0FEBA-4135-D703-313C-B6B8EC70FCA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बैथनियाह</a:t>
            </a:r>
            <a:r>
              <a:rPr lang="hi-IN" sz="4000" dirty="0"/>
              <a:t> में यीशु का अभिषेक - यूहन्ना 12:1-11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A40289-35A3-0F7F-667F-FF7AF11D1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"/>
    </mc:Choice>
    <mc:Fallback xmlns="">
      <p:transition spd="slow" advTm="2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57063D-2349-BC74-B843-C097DE1FE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56"/>
            <a:ext cx="12192000" cy="6973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918D26-4C81-4893-7C4F-7AC6374E64EB}"/>
              </a:ext>
            </a:extLst>
          </p:cNvPr>
          <p:cNvSpPr txBox="1"/>
          <p:nvPr/>
        </p:nvSpPr>
        <p:spPr>
          <a:xfrm>
            <a:off x="7164336" y="4019193"/>
            <a:ext cx="5410545" cy="23268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>
                <a:solidFill>
                  <a:schemeClr val="bg1"/>
                </a:solidFill>
              </a:rPr>
              <a:t>बैथनियाह में यीशु का अभिषेक - यूहन्ना 12:1-11</a:t>
            </a:r>
            <a:endParaRPr lang="en-I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Six days before the Passover, Jesus came to Bethany, the hometown of Lazarus, whom He had raised from the dead.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9FEA9-D359-F9A9-ADEB-521D5F65E1F0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फिर यीशु फसह से छः दिन पहले बैतनिय्याह में आया, जहाँ लाज़र था; जिसे यीशु ने मरे हुओं में से जिलाया था।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BDFCDA8-7309-E4CE-036E-42F49EF74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8"/>
    </mc:Choice>
    <mc:Fallback xmlns="">
      <p:transition spd="slow" advTm="1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368BB7-FD17-34B0-5974-36B1DCB8C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774" y="-20463"/>
            <a:ext cx="12337774" cy="6878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1247FB-0894-BD05-5AA5-97621A5D6347}"/>
              </a:ext>
            </a:extLst>
          </p:cNvPr>
          <p:cNvSpPr txBox="1"/>
          <p:nvPr/>
        </p:nvSpPr>
        <p:spPr>
          <a:xfrm>
            <a:off x="340747" y="242953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TimesNewRomanPSMT"/>
              </a:rPr>
              <a:t> 12:1</a:t>
            </a:r>
            <a:endParaRPr lang="bo-CN" sz="28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DC97F-C14F-7AD9-36C7-2D73A75253E0}"/>
              </a:ext>
            </a:extLst>
          </p:cNvPr>
          <p:cNvSpPr txBox="1"/>
          <p:nvPr/>
        </p:nvSpPr>
        <p:spPr>
          <a:xfrm>
            <a:off x="180317" y="149949"/>
            <a:ext cx="4726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dirty="0"/>
              <a:t>Explain about Passover feast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D56354-F267-EB2C-6183-5391DE0F517C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/>
              <a:t>फसह पर्व के बारे में बताएं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1950324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A534D-7F4B-DE6C-5641-10822201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9566" y="-4649"/>
            <a:ext cx="13111566" cy="68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1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they hosted a dinner for Jesus there. Martha served, and Lazarus was among those reclining at the table with Him.</a:t>
            </a:r>
            <a:endParaRPr lang="en-IN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E4FF0-8AD0-3C7F-9741-C47667B7741C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वहाँ उन्होंने उसके लिये भोजन तैयार किया, और मार्था सेवा कर रही थी, और लाज़र उनमें से एक था, जो उसके साथ भोजन करने के लिये बैठे थे।</a:t>
            </a:r>
            <a:endParaRPr lang="en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62802D3-1AB9-8ACD-DF53-B91DC33E2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0"/>
    </mc:Choice>
    <mc:Fallback xmlns="">
      <p:transition spd="slow" advTm="1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874</Words>
  <Application>Microsoft Office PowerPoint</Application>
  <PresentationFormat>Widescreen</PresentationFormat>
  <Paragraphs>55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Inter</vt:lpstr>
      <vt:lpstr>Mangal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41-5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61</cp:revision>
  <dcterms:created xsi:type="dcterms:W3CDTF">2022-09-30T06:26:14Z</dcterms:created>
  <dcterms:modified xsi:type="dcterms:W3CDTF">2024-08-06T16:48:52Z</dcterms:modified>
</cp:coreProperties>
</file>