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7" r:id="rId2"/>
    <p:sldId id="258" r:id="rId3"/>
    <p:sldId id="259" r:id="rId4"/>
    <p:sldId id="270" r:id="rId5"/>
    <p:sldId id="260" r:id="rId6"/>
    <p:sldId id="271" r:id="rId7"/>
    <p:sldId id="261" r:id="rId8"/>
    <p:sldId id="272" r:id="rId9"/>
    <p:sldId id="262" r:id="rId10"/>
    <p:sldId id="273" r:id="rId11"/>
    <p:sldId id="263" r:id="rId12"/>
    <p:sldId id="274" r:id="rId13"/>
    <p:sldId id="264" r:id="rId14"/>
    <p:sldId id="275" r:id="rId15"/>
    <p:sldId id="265" r:id="rId16"/>
    <p:sldId id="276" r:id="rId17"/>
    <p:sldId id="266" r:id="rId18"/>
    <p:sldId id="277" r:id="rId19"/>
    <p:sldId id="267" r:id="rId20"/>
    <p:sldId id="278" r:id="rId21"/>
    <p:sldId id="296" r:id="rId22"/>
    <p:sldId id="297" r:id="rId23"/>
    <p:sldId id="268" r:id="rId24"/>
    <p:sldId id="279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0467" autoAdjust="0"/>
  </p:normalViewPr>
  <p:slideViewPr>
    <p:cSldViewPr snapToGrid="0">
      <p:cViewPr varScale="1">
        <p:scale>
          <a:sx n="58" d="100"/>
          <a:sy n="58" d="100"/>
        </p:scale>
        <p:origin x="72" y="9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onie Smith" userId="fed1330f33f5650e" providerId="LiveId" clId="{F71EC241-51DB-4E38-9E84-0E8834FCDC5C}"/>
    <pc:docChg chg="undo custSel modSld">
      <pc:chgData name="Leonie Smith" userId="fed1330f33f5650e" providerId="LiveId" clId="{F71EC241-51DB-4E38-9E84-0E8834FCDC5C}" dt="2023-01-17T08:12:23.248" v="47"/>
      <pc:docMkLst>
        <pc:docMk/>
      </pc:docMkLst>
      <pc:sldChg chg="delSp modSp mod modTransition modAnim">
        <pc:chgData name="Leonie Smith" userId="fed1330f33f5650e" providerId="LiveId" clId="{F71EC241-51DB-4E38-9E84-0E8834FCDC5C}" dt="2023-01-17T08:12:23.248" v="47"/>
        <pc:sldMkLst>
          <pc:docMk/>
          <pc:sldMk cId="1499918570" sldId="257"/>
        </pc:sldMkLst>
        <pc:spChg chg="mod">
          <ac:chgData name="Leonie Smith" userId="fed1330f33f5650e" providerId="LiveId" clId="{F71EC241-51DB-4E38-9E84-0E8834FCDC5C}" dt="2023-01-17T08:12:23.248" v="47"/>
          <ac:spMkLst>
            <pc:docMk/>
            <pc:sldMk cId="1499918570" sldId="257"/>
            <ac:spMk id="3" creationId="{0228937D-0D81-2DA1-1C55-FD99B23FE1AE}"/>
          </ac:spMkLst>
        </pc:spChg>
        <pc:picChg chg="del">
          <ac:chgData name="Leonie Smith" userId="fed1330f33f5650e" providerId="LiveId" clId="{F71EC241-51DB-4E38-9E84-0E8834FCDC5C}" dt="2023-01-17T08:10:10.469" v="24"/>
          <ac:picMkLst>
            <pc:docMk/>
            <pc:sldMk cId="1499918570" sldId="257"/>
            <ac:picMk id="8" creationId="{7530D7C5-B4FC-FE50-A143-FA26AFA8F905}"/>
          </ac:picMkLst>
        </pc:picChg>
      </pc:sldChg>
      <pc:sldChg chg="addSp delSp modSp mod modTransition">
        <pc:chgData name="Leonie Smith" userId="fed1330f33f5650e" providerId="LiveId" clId="{F71EC241-51DB-4E38-9E84-0E8834FCDC5C}" dt="2023-01-17T08:10:10.469" v="24"/>
        <pc:sldMkLst>
          <pc:docMk/>
          <pc:sldMk cId="3788111665" sldId="258"/>
        </pc:sldMkLst>
        <pc:spChg chg="del">
          <ac:chgData name="Leonie Smith" userId="fed1330f33f5650e" providerId="LiveId" clId="{F71EC241-51DB-4E38-9E84-0E8834FCDC5C}" dt="2023-01-17T07:54:33.328" v="0" actId="21"/>
          <ac:spMkLst>
            <pc:docMk/>
            <pc:sldMk cId="3788111665" sldId="258"/>
            <ac:spMk id="2" creationId="{E85EFCB2-6655-CAD6-FDEE-CA7FA3B7050F}"/>
          </ac:spMkLst>
        </pc:spChg>
        <pc:spChg chg="add mod">
          <ac:chgData name="Leonie Smith" userId="fed1330f33f5650e" providerId="LiveId" clId="{F71EC241-51DB-4E38-9E84-0E8834FCDC5C}" dt="2023-01-17T07:55:31.672" v="12"/>
          <ac:spMkLst>
            <pc:docMk/>
            <pc:sldMk cId="3788111665" sldId="258"/>
            <ac:spMk id="4" creationId="{1087A986-6A55-FFD2-B999-3FC18EB1BBEC}"/>
          </ac:spMkLst>
        </pc:spChg>
      </pc:sldChg>
      <pc:sldChg chg="addSp delSp modSp mod modTransition modAnim">
        <pc:chgData name="Leonie Smith" userId="fed1330f33f5650e" providerId="LiveId" clId="{F71EC241-51DB-4E38-9E84-0E8834FCDC5C}" dt="2023-01-17T08:12:08.188" v="46"/>
        <pc:sldMkLst>
          <pc:docMk/>
          <pc:sldMk cId="454763615" sldId="259"/>
        </pc:sldMkLst>
        <pc:spChg chg="add mod">
          <ac:chgData name="Leonie Smith" userId="fed1330f33f5650e" providerId="LiveId" clId="{F71EC241-51DB-4E38-9E84-0E8834FCDC5C}" dt="2023-01-17T08:12:08.188" v="46"/>
          <ac:spMkLst>
            <pc:docMk/>
            <pc:sldMk cId="454763615" sldId="259"/>
            <ac:spMk id="2" creationId="{282CE4E9-4361-ADF0-0A74-D00E230EAE98}"/>
          </ac:spMkLst>
        </pc:spChg>
        <pc:spChg chg="del">
          <ac:chgData name="Leonie Smith" userId="fed1330f33f5650e" providerId="LiveId" clId="{F71EC241-51DB-4E38-9E84-0E8834FCDC5C}" dt="2023-01-17T08:10:18.770" v="25" actId="21"/>
          <ac:spMkLst>
            <pc:docMk/>
            <pc:sldMk cId="454763615" sldId="259"/>
            <ac:spMk id="3" creationId="{A58184BD-88F1-BA02-40C1-D8403D0EEC0D}"/>
          </ac:spMkLst>
        </pc:spChg>
        <pc:picChg chg="del">
          <ac:chgData name="Leonie Smith" userId="fed1330f33f5650e" providerId="LiveId" clId="{F71EC241-51DB-4E38-9E84-0E8834FCDC5C}" dt="2023-01-17T08:10:10.469" v="24"/>
          <ac:picMkLst>
            <pc:docMk/>
            <pc:sldMk cId="454763615" sldId="259"/>
            <ac:picMk id="17" creationId="{91E99175-3902-8A02-E0F1-22E8027D0FFD}"/>
          </ac:picMkLst>
        </pc:picChg>
      </pc:sldChg>
      <pc:sldChg chg="addSp delSp modSp mod modTransition modAnim">
        <pc:chgData name="Leonie Smith" userId="fed1330f33f5650e" providerId="LiveId" clId="{F71EC241-51DB-4E38-9E84-0E8834FCDC5C}" dt="2023-01-17T08:12:06.270" v="45"/>
        <pc:sldMkLst>
          <pc:docMk/>
          <pc:sldMk cId="2346136586" sldId="260"/>
        </pc:sldMkLst>
        <pc:spChg chg="add mod">
          <ac:chgData name="Leonie Smith" userId="fed1330f33f5650e" providerId="LiveId" clId="{F71EC241-51DB-4E38-9E84-0E8834FCDC5C}" dt="2023-01-17T08:12:06.270" v="45"/>
          <ac:spMkLst>
            <pc:docMk/>
            <pc:sldMk cId="2346136586" sldId="260"/>
            <ac:spMk id="2" creationId="{1C069B62-3F70-6BC2-0EE8-66AE04F3513A}"/>
          </ac:spMkLst>
        </pc:spChg>
        <pc:spChg chg="del">
          <ac:chgData name="Leonie Smith" userId="fed1330f33f5650e" providerId="LiveId" clId="{F71EC241-51DB-4E38-9E84-0E8834FCDC5C}" dt="2023-01-17T08:10:25.071" v="26" actId="21"/>
          <ac:spMkLst>
            <pc:docMk/>
            <pc:sldMk cId="2346136586" sldId="260"/>
            <ac:spMk id="3" creationId="{A58184BD-88F1-BA02-40C1-D8403D0EEC0D}"/>
          </ac:spMkLst>
        </pc:spChg>
        <pc:picChg chg="del">
          <ac:chgData name="Leonie Smith" userId="fed1330f33f5650e" providerId="LiveId" clId="{F71EC241-51DB-4E38-9E84-0E8834FCDC5C}" dt="2023-01-17T08:10:10.469" v="24"/>
          <ac:picMkLst>
            <pc:docMk/>
            <pc:sldMk cId="2346136586" sldId="260"/>
            <ac:picMk id="17" creationId="{217922A8-053F-0A92-7BBD-05D3E48F3C37}"/>
          </ac:picMkLst>
        </pc:picChg>
      </pc:sldChg>
      <pc:sldChg chg="addSp delSp modSp mod modTransition modAnim">
        <pc:chgData name="Leonie Smith" userId="fed1330f33f5650e" providerId="LiveId" clId="{F71EC241-51DB-4E38-9E84-0E8834FCDC5C}" dt="2023-01-17T08:12:04.701" v="44"/>
        <pc:sldMkLst>
          <pc:docMk/>
          <pc:sldMk cId="4037329247" sldId="261"/>
        </pc:sldMkLst>
        <pc:spChg chg="add mod">
          <ac:chgData name="Leonie Smith" userId="fed1330f33f5650e" providerId="LiveId" clId="{F71EC241-51DB-4E38-9E84-0E8834FCDC5C}" dt="2023-01-17T08:12:04.701" v="44"/>
          <ac:spMkLst>
            <pc:docMk/>
            <pc:sldMk cId="4037329247" sldId="261"/>
            <ac:spMk id="2" creationId="{21FF3B10-7B8A-590A-18AB-7289F748423D}"/>
          </ac:spMkLst>
        </pc:spChg>
        <pc:spChg chg="del">
          <ac:chgData name="Leonie Smith" userId="fed1330f33f5650e" providerId="LiveId" clId="{F71EC241-51DB-4E38-9E84-0E8834FCDC5C}" dt="2023-01-17T08:10:30.763" v="27" actId="21"/>
          <ac:spMkLst>
            <pc:docMk/>
            <pc:sldMk cId="4037329247" sldId="261"/>
            <ac:spMk id="3" creationId="{A58184BD-88F1-BA02-40C1-D8403D0EEC0D}"/>
          </ac:spMkLst>
        </pc:spChg>
        <pc:picChg chg="del">
          <ac:chgData name="Leonie Smith" userId="fed1330f33f5650e" providerId="LiveId" clId="{F71EC241-51DB-4E38-9E84-0E8834FCDC5C}" dt="2023-01-17T08:10:10.469" v="24"/>
          <ac:picMkLst>
            <pc:docMk/>
            <pc:sldMk cId="4037329247" sldId="261"/>
            <ac:picMk id="24" creationId="{BC0285F5-EBED-5C17-B733-4BA44E948B70}"/>
          </ac:picMkLst>
        </pc:picChg>
      </pc:sldChg>
      <pc:sldChg chg="addSp delSp modSp mod modTransition modAnim">
        <pc:chgData name="Leonie Smith" userId="fed1330f33f5650e" providerId="LiveId" clId="{F71EC241-51DB-4E38-9E84-0E8834FCDC5C}" dt="2023-01-17T08:12:03.258" v="43"/>
        <pc:sldMkLst>
          <pc:docMk/>
          <pc:sldMk cId="1909638311" sldId="262"/>
        </pc:sldMkLst>
        <pc:spChg chg="add mod">
          <ac:chgData name="Leonie Smith" userId="fed1330f33f5650e" providerId="LiveId" clId="{F71EC241-51DB-4E38-9E84-0E8834FCDC5C}" dt="2023-01-17T08:12:03.258" v="43"/>
          <ac:spMkLst>
            <pc:docMk/>
            <pc:sldMk cId="1909638311" sldId="262"/>
            <ac:spMk id="2" creationId="{DB7CBC90-4FA9-4AC8-A6B1-FE474D3875DC}"/>
          </ac:spMkLst>
        </pc:spChg>
        <pc:spChg chg="del">
          <ac:chgData name="Leonie Smith" userId="fed1330f33f5650e" providerId="LiveId" clId="{F71EC241-51DB-4E38-9E84-0E8834FCDC5C}" dt="2023-01-17T08:10:37.393" v="28" actId="21"/>
          <ac:spMkLst>
            <pc:docMk/>
            <pc:sldMk cId="1909638311" sldId="262"/>
            <ac:spMk id="3" creationId="{A58184BD-88F1-BA02-40C1-D8403D0EEC0D}"/>
          </ac:spMkLst>
        </pc:spChg>
        <pc:picChg chg="del">
          <ac:chgData name="Leonie Smith" userId="fed1330f33f5650e" providerId="LiveId" clId="{F71EC241-51DB-4E38-9E84-0E8834FCDC5C}" dt="2023-01-17T08:10:10.469" v="24"/>
          <ac:picMkLst>
            <pc:docMk/>
            <pc:sldMk cId="1909638311" sldId="262"/>
            <ac:picMk id="18" creationId="{EE72872D-775A-233B-5FB9-296FA76457F0}"/>
          </ac:picMkLst>
        </pc:picChg>
      </pc:sldChg>
      <pc:sldChg chg="addSp delSp modSp mod modTransition modAnim">
        <pc:chgData name="Leonie Smith" userId="fed1330f33f5650e" providerId="LiveId" clId="{F71EC241-51DB-4E38-9E84-0E8834FCDC5C}" dt="2023-01-17T08:12:01.717" v="42"/>
        <pc:sldMkLst>
          <pc:docMk/>
          <pc:sldMk cId="641208035" sldId="263"/>
        </pc:sldMkLst>
        <pc:spChg chg="add mod">
          <ac:chgData name="Leonie Smith" userId="fed1330f33f5650e" providerId="LiveId" clId="{F71EC241-51DB-4E38-9E84-0E8834FCDC5C}" dt="2023-01-17T08:12:01.717" v="42"/>
          <ac:spMkLst>
            <pc:docMk/>
            <pc:sldMk cId="641208035" sldId="263"/>
            <ac:spMk id="2" creationId="{DFFDE1B7-71EE-1724-4A04-E9AD7C002DAD}"/>
          </ac:spMkLst>
        </pc:spChg>
        <pc:spChg chg="del">
          <ac:chgData name="Leonie Smith" userId="fed1330f33f5650e" providerId="LiveId" clId="{F71EC241-51DB-4E38-9E84-0E8834FCDC5C}" dt="2023-01-17T08:10:42.406" v="29" actId="21"/>
          <ac:spMkLst>
            <pc:docMk/>
            <pc:sldMk cId="641208035" sldId="263"/>
            <ac:spMk id="3" creationId="{A58184BD-88F1-BA02-40C1-D8403D0EEC0D}"/>
          </ac:spMkLst>
        </pc:spChg>
        <pc:picChg chg="del">
          <ac:chgData name="Leonie Smith" userId="fed1330f33f5650e" providerId="LiveId" clId="{F71EC241-51DB-4E38-9E84-0E8834FCDC5C}" dt="2023-01-17T08:10:10.469" v="24"/>
          <ac:picMkLst>
            <pc:docMk/>
            <pc:sldMk cId="641208035" sldId="263"/>
            <ac:picMk id="22" creationId="{4C076ADC-B9B6-E75C-929B-AAE390ACB5A3}"/>
          </ac:picMkLst>
        </pc:picChg>
      </pc:sldChg>
      <pc:sldChg chg="addSp delSp modSp mod modTransition modAnim">
        <pc:chgData name="Leonie Smith" userId="fed1330f33f5650e" providerId="LiveId" clId="{F71EC241-51DB-4E38-9E84-0E8834FCDC5C}" dt="2023-01-17T08:12:00.025" v="41"/>
        <pc:sldMkLst>
          <pc:docMk/>
          <pc:sldMk cId="4044745628" sldId="264"/>
        </pc:sldMkLst>
        <pc:spChg chg="add mod">
          <ac:chgData name="Leonie Smith" userId="fed1330f33f5650e" providerId="LiveId" clId="{F71EC241-51DB-4E38-9E84-0E8834FCDC5C}" dt="2023-01-17T08:12:00.025" v="41"/>
          <ac:spMkLst>
            <pc:docMk/>
            <pc:sldMk cId="4044745628" sldId="264"/>
            <ac:spMk id="2" creationId="{F5AE2798-1163-0E68-E807-3C016E8F9B23}"/>
          </ac:spMkLst>
        </pc:spChg>
        <pc:spChg chg="del">
          <ac:chgData name="Leonie Smith" userId="fed1330f33f5650e" providerId="LiveId" clId="{F71EC241-51DB-4E38-9E84-0E8834FCDC5C}" dt="2023-01-17T08:10:44.454" v="30" actId="21"/>
          <ac:spMkLst>
            <pc:docMk/>
            <pc:sldMk cId="4044745628" sldId="264"/>
            <ac:spMk id="3" creationId="{A58184BD-88F1-BA02-40C1-D8403D0EEC0D}"/>
          </ac:spMkLst>
        </pc:spChg>
        <pc:picChg chg="del">
          <ac:chgData name="Leonie Smith" userId="fed1330f33f5650e" providerId="LiveId" clId="{F71EC241-51DB-4E38-9E84-0E8834FCDC5C}" dt="2023-01-17T08:10:10.469" v="24"/>
          <ac:picMkLst>
            <pc:docMk/>
            <pc:sldMk cId="4044745628" sldId="264"/>
            <ac:picMk id="18" creationId="{C713FCBD-4E22-D571-86E7-69234D44E70F}"/>
          </ac:picMkLst>
        </pc:picChg>
      </pc:sldChg>
      <pc:sldChg chg="addSp delSp modSp mod modTransition modAnim">
        <pc:chgData name="Leonie Smith" userId="fed1330f33f5650e" providerId="LiveId" clId="{F71EC241-51DB-4E38-9E84-0E8834FCDC5C}" dt="2023-01-17T08:11:58.581" v="40"/>
        <pc:sldMkLst>
          <pc:docMk/>
          <pc:sldMk cId="978260341" sldId="265"/>
        </pc:sldMkLst>
        <pc:spChg chg="add mod">
          <ac:chgData name="Leonie Smith" userId="fed1330f33f5650e" providerId="LiveId" clId="{F71EC241-51DB-4E38-9E84-0E8834FCDC5C}" dt="2023-01-17T08:11:58.581" v="40"/>
          <ac:spMkLst>
            <pc:docMk/>
            <pc:sldMk cId="978260341" sldId="265"/>
            <ac:spMk id="2" creationId="{0104CBA6-276A-5299-43F1-BA427E562578}"/>
          </ac:spMkLst>
        </pc:spChg>
        <pc:spChg chg="del">
          <ac:chgData name="Leonie Smith" userId="fed1330f33f5650e" providerId="LiveId" clId="{F71EC241-51DB-4E38-9E84-0E8834FCDC5C}" dt="2023-01-17T08:10:46.340" v="31" actId="21"/>
          <ac:spMkLst>
            <pc:docMk/>
            <pc:sldMk cId="978260341" sldId="265"/>
            <ac:spMk id="3" creationId="{A58184BD-88F1-BA02-40C1-D8403D0EEC0D}"/>
          </ac:spMkLst>
        </pc:spChg>
        <pc:picChg chg="del">
          <ac:chgData name="Leonie Smith" userId="fed1330f33f5650e" providerId="LiveId" clId="{F71EC241-51DB-4E38-9E84-0E8834FCDC5C}" dt="2023-01-17T08:10:10.469" v="24"/>
          <ac:picMkLst>
            <pc:docMk/>
            <pc:sldMk cId="978260341" sldId="265"/>
            <ac:picMk id="14" creationId="{F8318B44-A317-253D-152C-1B22A3E5938E}"/>
          </ac:picMkLst>
        </pc:picChg>
      </pc:sldChg>
      <pc:sldChg chg="addSp delSp modSp mod modTransition modAnim">
        <pc:chgData name="Leonie Smith" userId="fed1330f33f5650e" providerId="LiveId" clId="{F71EC241-51DB-4E38-9E84-0E8834FCDC5C}" dt="2023-01-17T08:11:57.030" v="39"/>
        <pc:sldMkLst>
          <pc:docMk/>
          <pc:sldMk cId="3575870363" sldId="266"/>
        </pc:sldMkLst>
        <pc:spChg chg="add mod">
          <ac:chgData name="Leonie Smith" userId="fed1330f33f5650e" providerId="LiveId" clId="{F71EC241-51DB-4E38-9E84-0E8834FCDC5C}" dt="2023-01-17T08:11:57.030" v="39"/>
          <ac:spMkLst>
            <pc:docMk/>
            <pc:sldMk cId="3575870363" sldId="266"/>
            <ac:spMk id="2" creationId="{DFD85CC7-1E45-2CC7-DF0C-2374DCE343C2}"/>
          </ac:spMkLst>
        </pc:spChg>
        <pc:spChg chg="del">
          <ac:chgData name="Leonie Smith" userId="fed1330f33f5650e" providerId="LiveId" clId="{F71EC241-51DB-4E38-9E84-0E8834FCDC5C}" dt="2023-01-17T08:10:53.468" v="32" actId="21"/>
          <ac:spMkLst>
            <pc:docMk/>
            <pc:sldMk cId="3575870363" sldId="266"/>
            <ac:spMk id="3" creationId="{A58184BD-88F1-BA02-40C1-D8403D0EEC0D}"/>
          </ac:spMkLst>
        </pc:spChg>
        <pc:picChg chg="del">
          <ac:chgData name="Leonie Smith" userId="fed1330f33f5650e" providerId="LiveId" clId="{F71EC241-51DB-4E38-9E84-0E8834FCDC5C}" dt="2023-01-17T08:10:10.469" v="24"/>
          <ac:picMkLst>
            <pc:docMk/>
            <pc:sldMk cId="3575870363" sldId="266"/>
            <ac:picMk id="9" creationId="{57F2CFC5-0689-C01E-84CE-F6CA68129C69}"/>
          </ac:picMkLst>
        </pc:picChg>
      </pc:sldChg>
      <pc:sldChg chg="addSp delSp modSp mod modTransition modAnim">
        <pc:chgData name="Leonie Smith" userId="fed1330f33f5650e" providerId="LiveId" clId="{F71EC241-51DB-4E38-9E84-0E8834FCDC5C}" dt="2023-01-17T08:11:55.370" v="38"/>
        <pc:sldMkLst>
          <pc:docMk/>
          <pc:sldMk cId="4017137865" sldId="267"/>
        </pc:sldMkLst>
        <pc:spChg chg="add mod">
          <ac:chgData name="Leonie Smith" userId="fed1330f33f5650e" providerId="LiveId" clId="{F71EC241-51DB-4E38-9E84-0E8834FCDC5C}" dt="2023-01-17T08:11:55.370" v="38"/>
          <ac:spMkLst>
            <pc:docMk/>
            <pc:sldMk cId="4017137865" sldId="267"/>
            <ac:spMk id="2" creationId="{4EE123B1-A06E-FE0F-23FB-DB16D66486AE}"/>
          </ac:spMkLst>
        </pc:spChg>
        <pc:spChg chg="del">
          <ac:chgData name="Leonie Smith" userId="fed1330f33f5650e" providerId="LiveId" clId="{F71EC241-51DB-4E38-9E84-0E8834FCDC5C}" dt="2023-01-17T08:10:55.308" v="33" actId="21"/>
          <ac:spMkLst>
            <pc:docMk/>
            <pc:sldMk cId="4017137865" sldId="267"/>
            <ac:spMk id="3" creationId="{A58184BD-88F1-BA02-40C1-D8403D0EEC0D}"/>
          </ac:spMkLst>
        </pc:spChg>
        <pc:picChg chg="del">
          <ac:chgData name="Leonie Smith" userId="fed1330f33f5650e" providerId="LiveId" clId="{F71EC241-51DB-4E38-9E84-0E8834FCDC5C}" dt="2023-01-17T08:10:10.469" v="24"/>
          <ac:picMkLst>
            <pc:docMk/>
            <pc:sldMk cId="4017137865" sldId="267"/>
            <ac:picMk id="28" creationId="{32260284-8EE2-4ECA-ECA8-119906354022}"/>
          </ac:picMkLst>
        </pc:picChg>
      </pc:sldChg>
      <pc:sldChg chg="addSp delSp modSp mod modTransition modAnim">
        <pc:chgData name="Leonie Smith" userId="fed1330f33f5650e" providerId="LiveId" clId="{F71EC241-51DB-4E38-9E84-0E8834FCDC5C}" dt="2023-01-17T08:11:52.050" v="36"/>
        <pc:sldMkLst>
          <pc:docMk/>
          <pc:sldMk cId="3137811553" sldId="268"/>
        </pc:sldMkLst>
        <pc:spChg chg="add mod">
          <ac:chgData name="Leonie Smith" userId="fed1330f33f5650e" providerId="LiveId" clId="{F71EC241-51DB-4E38-9E84-0E8834FCDC5C}" dt="2023-01-17T08:11:52.050" v="36"/>
          <ac:spMkLst>
            <pc:docMk/>
            <pc:sldMk cId="3137811553" sldId="268"/>
            <ac:spMk id="2" creationId="{014E36DF-617B-D4A9-3CCB-4C9BA9DA4BE3}"/>
          </ac:spMkLst>
        </pc:spChg>
        <pc:spChg chg="del">
          <ac:chgData name="Leonie Smith" userId="fed1330f33f5650e" providerId="LiveId" clId="{F71EC241-51DB-4E38-9E84-0E8834FCDC5C}" dt="2023-01-17T08:10:58.968" v="35" actId="21"/>
          <ac:spMkLst>
            <pc:docMk/>
            <pc:sldMk cId="3137811553" sldId="268"/>
            <ac:spMk id="3" creationId="{A58184BD-88F1-BA02-40C1-D8403D0EEC0D}"/>
          </ac:spMkLst>
        </pc:spChg>
        <pc:picChg chg="del">
          <ac:chgData name="Leonie Smith" userId="fed1330f33f5650e" providerId="LiveId" clId="{F71EC241-51DB-4E38-9E84-0E8834FCDC5C}" dt="2023-01-17T08:10:10.469" v="24"/>
          <ac:picMkLst>
            <pc:docMk/>
            <pc:sldMk cId="3137811553" sldId="268"/>
            <ac:picMk id="12" creationId="{559868F1-2DD7-B466-598C-CF5F61A08351}"/>
          </ac:picMkLst>
        </pc:picChg>
      </pc:sldChg>
      <pc:sldChg chg="modSp mod modTransition">
        <pc:chgData name="Leonie Smith" userId="fed1330f33f5650e" providerId="LiveId" clId="{F71EC241-51DB-4E38-9E84-0E8834FCDC5C}" dt="2023-01-17T08:10:10.469" v="24"/>
        <pc:sldMkLst>
          <pc:docMk/>
          <pc:sldMk cId="4120481681" sldId="270"/>
        </pc:sldMkLst>
        <pc:spChg chg="mod">
          <ac:chgData name="Leonie Smith" userId="fed1330f33f5650e" providerId="LiveId" clId="{F71EC241-51DB-4E38-9E84-0E8834FCDC5C}" dt="2023-01-17T07:55:26.930" v="11" actId="1076"/>
          <ac:spMkLst>
            <pc:docMk/>
            <pc:sldMk cId="4120481681" sldId="270"/>
            <ac:spMk id="3" creationId="{C8DA3CD9-92DF-C58D-2C81-7CD056C5F335}"/>
          </ac:spMkLst>
        </pc:spChg>
      </pc:sldChg>
      <pc:sldChg chg="modSp mod modTransition">
        <pc:chgData name="Leonie Smith" userId="fed1330f33f5650e" providerId="LiveId" clId="{F71EC241-51DB-4E38-9E84-0E8834FCDC5C}" dt="2023-01-17T08:10:10.469" v="24"/>
        <pc:sldMkLst>
          <pc:docMk/>
          <pc:sldMk cId="939110669" sldId="271"/>
        </pc:sldMkLst>
        <pc:spChg chg="mod">
          <ac:chgData name="Leonie Smith" userId="fed1330f33f5650e" providerId="LiveId" clId="{F71EC241-51DB-4E38-9E84-0E8834FCDC5C}" dt="2023-01-17T07:55:49.504" v="13"/>
          <ac:spMkLst>
            <pc:docMk/>
            <pc:sldMk cId="939110669" sldId="271"/>
            <ac:spMk id="2" creationId="{820AA0F3-9BFA-26D8-6C9E-707B78C4A22B}"/>
          </ac:spMkLst>
        </pc:spChg>
      </pc:sldChg>
      <pc:sldChg chg="modSp mod modTransition">
        <pc:chgData name="Leonie Smith" userId="fed1330f33f5650e" providerId="LiveId" clId="{F71EC241-51DB-4E38-9E84-0E8834FCDC5C}" dt="2023-01-17T08:10:10.469" v="24"/>
        <pc:sldMkLst>
          <pc:docMk/>
          <pc:sldMk cId="4024569785" sldId="272"/>
        </pc:sldMkLst>
        <pc:spChg chg="mod">
          <ac:chgData name="Leonie Smith" userId="fed1330f33f5650e" providerId="LiveId" clId="{F71EC241-51DB-4E38-9E84-0E8834FCDC5C}" dt="2023-01-17T07:56:19.743" v="15"/>
          <ac:spMkLst>
            <pc:docMk/>
            <pc:sldMk cId="4024569785" sldId="272"/>
            <ac:spMk id="2" creationId="{EFAD9FB5-B0F8-505D-AFCD-3846BD9336C1}"/>
          </ac:spMkLst>
        </pc:spChg>
      </pc:sldChg>
      <pc:sldChg chg="modSp mod modTransition">
        <pc:chgData name="Leonie Smith" userId="fed1330f33f5650e" providerId="LiveId" clId="{F71EC241-51DB-4E38-9E84-0E8834FCDC5C}" dt="2023-01-17T08:10:10.469" v="24"/>
        <pc:sldMkLst>
          <pc:docMk/>
          <pc:sldMk cId="487179600" sldId="273"/>
        </pc:sldMkLst>
        <pc:spChg chg="mod">
          <ac:chgData name="Leonie Smith" userId="fed1330f33f5650e" providerId="LiveId" clId="{F71EC241-51DB-4E38-9E84-0E8834FCDC5C}" dt="2023-01-17T07:56:30.152" v="16"/>
          <ac:spMkLst>
            <pc:docMk/>
            <pc:sldMk cId="487179600" sldId="273"/>
            <ac:spMk id="3" creationId="{9DF0054C-0C08-6C9D-42F5-C21B33740902}"/>
          </ac:spMkLst>
        </pc:spChg>
      </pc:sldChg>
      <pc:sldChg chg="modSp mod modTransition">
        <pc:chgData name="Leonie Smith" userId="fed1330f33f5650e" providerId="LiveId" clId="{F71EC241-51DB-4E38-9E84-0E8834FCDC5C}" dt="2023-01-17T08:10:10.469" v="24"/>
        <pc:sldMkLst>
          <pc:docMk/>
          <pc:sldMk cId="2168401200" sldId="274"/>
        </pc:sldMkLst>
        <pc:spChg chg="mod">
          <ac:chgData name="Leonie Smith" userId="fed1330f33f5650e" providerId="LiveId" clId="{F71EC241-51DB-4E38-9E84-0E8834FCDC5C}" dt="2023-01-17T07:56:37.288" v="17"/>
          <ac:spMkLst>
            <pc:docMk/>
            <pc:sldMk cId="2168401200" sldId="274"/>
            <ac:spMk id="2" creationId="{DD3185F7-4C49-95AE-6D84-ADE044F0F73E}"/>
          </ac:spMkLst>
        </pc:spChg>
      </pc:sldChg>
      <pc:sldChg chg="modSp mod modTransition">
        <pc:chgData name="Leonie Smith" userId="fed1330f33f5650e" providerId="LiveId" clId="{F71EC241-51DB-4E38-9E84-0E8834FCDC5C}" dt="2023-01-17T08:10:10.469" v="24"/>
        <pc:sldMkLst>
          <pc:docMk/>
          <pc:sldMk cId="2996969115" sldId="275"/>
        </pc:sldMkLst>
        <pc:spChg chg="mod">
          <ac:chgData name="Leonie Smith" userId="fed1330f33f5650e" providerId="LiveId" clId="{F71EC241-51DB-4E38-9E84-0E8834FCDC5C}" dt="2023-01-17T07:56:43.517" v="18"/>
          <ac:spMkLst>
            <pc:docMk/>
            <pc:sldMk cId="2996969115" sldId="275"/>
            <ac:spMk id="2" creationId="{62BE809A-CEC5-67BD-0391-C0F28B223F6A}"/>
          </ac:spMkLst>
        </pc:spChg>
      </pc:sldChg>
      <pc:sldChg chg="modSp mod modTransition">
        <pc:chgData name="Leonie Smith" userId="fed1330f33f5650e" providerId="LiveId" clId="{F71EC241-51DB-4E38-9E84-0E8834FCDC5C}" dt="2023-01-17T08:10:10.469" v="24"/>
        <pc:sldMkLst>
          <pc:docMk/>
          <pc:sldMk cId="2390376940" sldId="276"/>
        </pc:sldMkLst>
        <pc:spChg chg="mod">
          <ac:chgData name="Leonie Smith" userId="fed1330f33f5650e" providerId="LiveId" clId="{F71EC241-51DB-4E38-9E84-0E8834FCDC5C}" dt="2023-01-17T07:56:59.810" v="19"/>
          <ac:spMkLst>
            <pc:docMk/>
            <pc:sldMk cId="2390376940" sldId="276"/>
            <ac:spMk id="2" creationId="{69D04AD4-1B50-5BD4-F76F-9CA26E541D97}"/>
          </ac:spMkLst>
        </pc:spChg>
      </pc:sldChg>
      <pc:sldChg chg="modSp mod modTransition">
        <pc:chgData name="Leonie Smith" userId="fed1330f33f5650e" providerId="LiveId" clId="{F71EC241-51DB-4E38-9E84-0E8834FCDC5C}" dt="2023-01-17T08:10:10.469" v="24"/>
        <pc:sldMkLst>
          <pc:docMk/>
          <pc:sldMk cId="4265919077" sldId="277"/>
        </pc:sldMkLst>
        <pc:spChg chg="mod">
          <ac:chgData name="Leonie Smith" userId="fed1330f33f5650e" providerId="LiveId" clId="{F71EC241-51DB-4E38-9E84-0E8834FCDC5C}" dt="2023-01-17T07:57:06.454" v="20"/>
          <ac:spMkLst>
            <pc:docMk/>
            <pc:sldMk cId="4265919077" sldId="277"/>
            <ac:spMk id="2" creationId="{9A5190BC-1076-AAF2-40A4-E0A51FB8B570}"/>
          </ac:spMkLst>
        </pc:spChg>
      </pc:sldChg>
      <pc:sldChg chg="modSp mod modTransition">
        <pc:chgData name="Leonie Smith" userId="fed1330f33f5650e" providerId="LiveId" clId="{F71EC241-51DB-4E38-9E84-0E8834FCDC5C}" dt="2023-01-17T08:10:10.469" v="24"/>
        <pc:sldMkLst>
          <pc:docMk/>
          <pc:sldMk cId="210266664" sldId="278"/>
        </pc:sldMkLst>
        <pc:spChg chg="mod">
          <ac:chgData name="Leonie Smith" userId="fed1330f33f5650e" providerId="LiveId" clId="{F71EC241-51DB-4E38-9E84-0E8834FCDC5C}" dt="2023-01-17T07:57:12.929" v="21"/>
          <ac:spMkLst>
            <pc:docMk/>
            <pc:sldMk cId="210266664" sldId="278"/>
            <ac:spMk id="2" creationId="{15662E0C-A868-A418-00C5-EE6CEDEAFEFA}"/>
          </ac:spMkLst>
        </pc:spChg>
      </pc:sldChg>
      <pc:sldChg chg="modSp mod modTransition">
        <pc:chgData name="Leonie Smith" userId="fed1330f33f5650e" providerId="LiveId" clId="{F71EC241-51DB-4E38-9E84-0E8834FCDC5C}" dt="2023-01-17T08:10:10.469" v="24"/>
        <pc:sldMkLst>
          <pc:docMk/>
          <pc:sldMk cId="888433145" sldId="279"/>
        </pc:sldMkLst>
        <pc:spChg chg="mod">
          <ac:chgData name="Leonie Smith" userId="fed1330f33f5650e" providerId="LiveId" clId="{F71EC241-51DB-4E38-9E84-0E8834FCDC5C}" dt="2023-01-17T07:57:53.816" v="23"/>
          <ac:spMkLst>
            <pc:docMk/>
            <pc:sldMk cId="888433145" sldId="279"/>
            <ac:spMk id="3" creationId="{7ED0DB9B-8046-1DB9-FC39-B4363250D81D}"/>
          </ac:spMkLst>
        </pc:spChg>
      </pc:sldChg>
      <pc:sldChg chg="addSp delSp modSp mod modTransition modAnim">
        <pc:chgData name="Leonie Smith" userId="fed1330f33f5650e" providerId="LiveId" clId="{F71EC241-51DB-4E38-9E84-0E8834FCDC5C}" dt="2023-01-17T08:11:53.606" v="37"/>
        <pc:sldMkLst>
          <pc:docMk/>
          <pc:sldMk cId="3083757143" sldId="296"/>
        </pc:sldMkLst>
        <pc:spChg chg="add mod">
          <ac:chgData name="Leonie Smith" userId="fed1330f33f5650e" providerId="LiveId" clId="{F71EC241-51DB-4E38-9E84-0E8834FCDC5C}" dt="2023-01-17T08:11:53.606" v="37"/>
          <ac:spMkLst>
            <pc:docMk/>
            <pc:sldMk cId="3083757143" sldId="296"/>
            <ac:spMk id="2" creationId="{AAC0260C-C825-A518-2068-912A7E0B28C7}"/>
          </ac:spMkLst>
        </pc:spChg>
        <pc:spChg chg="del">
          <ac:chgData name="Leonie Smith" userId="fed1330f33f5650e" providerId="LiveId" clId="{F71EC241-51DB-4E38-9E84-0E8834FCDC5C}" dt="2023-01-17T08:10:57.179" v="34" actId="21"/>
          <ac:spMkLst>
            <pc:docMk/>
            <pc:sldMk cId="3083757143" sldId="296"/>
            <ac:spMk id="3" creationId="{A58184BD-88F1-BA02-40C1-D8403D0EEC0D}"/>
          </ac:spMkLst>
        </pc:spChg>
        <pc:picChg chg="del">
          <ac:chgData name="Leonie Smith" userId="fed1330f33f5650e" providerId="LiveId" clId="{F71EC241-51DB-4E38-9E84-0E8834FCDC5C}" dt="2023-01-17T08:10:10.469" v="24"/>
          <ac:picMkLst>
            <pc:docMk/>
            <pc:sldMk cId="3083757143" sldId="296"/>
            <ac:picMk id="11" creationId="{4E4195B0-91A5-7401-0004-190EC6C96FA4}"/>
          </ac:picMkLst>
        </pc:picChg>
      </pc:sldChg>
      <pc:sldChg chg="modSp mod modTransition">
        <pc:chgData name="Leonie Smith" userId="fed1330f33f5650e" providerId="LiveId" clId="{F71EC241-51DB-4E38-9E84-0E8834FCDC5C}" dt="2023-01-17T08:10:10.469" v="24"/>
        <pc:sldMkLst>
          <pc:docMk/>
          <pc:sldMk cId="1632090537" sldId="297"/>
        </pc:sldMkLst>
        <pc:spChg chg="mod">
          <ac:chgData name="Leonie Smith" userId="fed1330f33f5650e" providerId="LiveId" clId="{F71EC241-51DB-4E38-9E84-0E8834FCDC5C}" dt="2023-01-17T07:57:18.450" v="22"/>
          <ac:spMkLst>
            <pc:docMk/>
            <pc:sldMk cId="1632090537" sldId="297"/>
            <ac:spMk id="2" creationId="{97E9EFA4-D927-2ADF-E145-AC663B814043}"/>
          </ac:spMkLst>
        </pc:spChg>
      </pc:sldChg>
    </pc:docChg>
  </pc:docChgLst>
  <pc:docChgLst>
    <pc:chgData name="Alfred Smith" userId="3c60a3631c0db8ad" providerId="LiveId" clId="{28EDD219-021C-4A8D-A1FD-DD5585A1B9B6}"/>
    <pc:docChg chg="modSld">
      <pc:chgData name="Alfred Smith" userId="3c60a3631c0db8ad" providerId="LiveId" clId="{28EDD219-021C-4A8D-A1FD-DD5585A1B9B6}" dt="2023-01-25T14:52:40.938" v="10" actId="20577"/>
      <pc:docMkLst>
        <pc:docMk/>
      </pc:docMkLst>
      <pc:sldChg chg="modSp mod">
        <pc:chgData name="Alfred Smith" userId="3c60a3631c0db8ad" providerId="LiveId" clId="{28EDD219-021C-4A8D-A1FD-DD5585A1B9B6}" dt="2023-01-25T14:52:40.938" v="10" actId="20577"/>
        <pc:sldMkLst>
          <pc:docMk/>
          <pc:sldMk cId="1499918570" sldId="257"/>
        </pc:sldMkLst>
        <pc:spChg chg="mod">
          <ac:chgData name="Alfred Smith" userId="3c60a3631c0db8ad" providerId="LiveId" clId="{28EDD219-021C-4A8D-A1FD-DD5585A1B9B6}" dt="2023-01-25T14:52:40.938" v="10" actId="20577"/>
          <ac:spMkLst>
            <pc:docMk/>
            <pc:sldMk cId="1499918570" sldId="257"/>
            <ac:spMk id="3" creationId="{0228937D-0D81-2DA1-1C55-FD99B23FE1AE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1084DD-7FC0-4A22-9CF3-02422E1B05B3}" type="datetimeFigureOut">
              <a:rPr lang="en-IN" smtClean="0"/>
              <a:t>06-08-2024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D9FD99-6F09-4AC6-8D62-5D15F886FEC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281345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1" i="0" u="none" strike="noStrike" baseline="0" dirty="0">
                <a:latin typeface="TimesNewRomanPS-BoldMT"/>
              </a:rPr>
              <a:t>Ch</a:t>
            </a:r>
          </a:p>
          <a:p>
            <a:pPr algn="l"/>
            <a:r>
              <a:rPr lang="en-US" sz="1200" b="1" i="0" u="none" strike="noStrike" baseline="0" dirty="0">
                <a:latin typeface="TimesNewRomanPS-BoldMT"/>
              </a:rPr>
              <a:t>41 The Rich Young Man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1. The rich young man - Matt 19:16-29; Mark 10:17-30; Luke 18:18-30 (Left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2. James and John make their request - Matt 20:20-28; Mark 10:35-45 (Right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3. Zacchaeus - Luke 19:1-10 (Right Center)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4. Resurrection of Lazarus - John 11:1-44 (Right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5. Jesus anointed at Bethany - Matt 26:6-13; Mark 14:3-9; John 12:1-11 (Left</a:t>
            </a:r>
          </a:p>
          <a:p>
            <a:pPr algn="l"/>
            <a:r>
              <a:rPr lang="en-IN" sz="1200" b="0" i="0" u="none" strike="noStrike" baseline="0" dirty="0">
                <a:latin typeface="TimesNewRomanPSMT"/>
              </a:rPr>
              <a:t>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6. Triumphal entry - Matt 21:1-11; Mark 11:1-11; Luke 19:29-44; John 12:12-19</a:t>
            </a:r>
          </a:p>
          <a:p>
            <a:pPr algn="l"/>
            <a:r>
              <a:rPr lang="en-IN" sz="1200" b="0" i="0" u="none" strike="noStrike" baseline="0" dirty="0">
                <a:latin typeface="TimesNewRomanPSMT"/>
              </a:rPr>
              <a:t>(Left </a:t>
            </a:r>
            <a:r>
              <a:rPr lang="en-IN" sz="1200" b="0" i="0" u="none" strike="noStrike" baseline="0" dirty="0" err="1">
                <a:latin typeface="TimesNewRomanPSMT"/>
              </a:rPr>
              <a:t>Center</a:t>
            </a:r>
            <a:r>
              <a:rPr lang="en-IN" sz="1200" b="0" i="0" u="none" strike="noStrike" baseline="0" dirty="0">
                <a:latin typeface="TimesNewRomanPSMT"/>
              </a:rPr>
              <a:t>)</a:t>
            </a:r>
            <a:endParaRPr lang="en-IN" dirty="0"/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D9FD99-6F09-4AC6-8D62-5D15F886FEC9}" type="slidenum">
              <a:rPr lang="en-IN" smtClean="0"/>
              <a:t>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243501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A30F0A-9E6B-005F-3BD1-94A3124B91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23F1CC-DA31-4B44-95DC-806A6923E6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00E8C7-E854-8B54-6A49-5398EEA65C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06-08-2024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E44E68-D797-0B35-DE3D-0F9D9F1D9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32246E-C35B-0B16-82B6-7BACDBC94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484495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4F5D5-34CC-89FF-C594-314B86680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D8E815-A46B-7E8F-EA35-FA41604C2E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84FE9D-9E42-EC87-F93F-14C9798CB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06-08-2024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891782-3CD9-C4FF-5D00-1A3A077D4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803DBA-2AAD-DCAE-1F76-F73042728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420411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A8A5718-FD07-EA23-DEBC-FA196403A1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2AACDA-8ADC-FEA7-D804-7DC20970FF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F7E821-A101-FCBF-8D20-267967D99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06-08-2024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ABF3C7-ECE0-528A-1D6E-FDDBA1544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9B08B3-124A-2D72-BF55-231A33F61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260791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199F82-2AAC-A171-C9C7-34707B6EA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29339C-D66D-B0E4-642D-5B5B8BB2D5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01482C-E22A-7192-7E25-D5FAB04E7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06-08-2024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9DBCB2-9534-CF75-0913-6197E1588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337408-1094-8554-47B5-264EE4AD9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11506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015324-4A5C-2505-6EC6-CBA54A6E5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4E747C-2398-87E4-31C2-612F519EB1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80C750-C22E-CB2E-8BDD-99CFBB54B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06-08-2024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0E239C-AF17-42D9-5035-A86F95C8E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65979C-34C2-EC4B-32C2-5CD65C5A2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465862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AFD331-51E3-8AB5-97E1-4402D3D60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58C797-A3A0-60E3-ECD8-CBA4D591D4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C10FEC-03E4-44AC-C222-FD52E5D648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B87F45-3A02-A9B2-98E0-BD12587CE1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06-08-2024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B579F0-E32F-559B-B3D7-E4F2212BB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0AE78A-F486-4F12-86E3-8E1485154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770778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390F28-E105-AE3C-0D2A-61DE2C3B46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B398F9-61DA-A8AD-4B3A-BECAB80356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D6D6DA-1CF5-657F-79C7-88618AD413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4C0A03-0E58-5883-C688-8A1887EA18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6893DC-A047-19A2-49DB-93B70EDE72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0A3D9C3-ED44-D74C-98E5-3314CDF66A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06-08-2024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8AC3819-06A9-AF6E-5732-BBEA928B1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9C1E8A-EB49-0C05-6719-D054FABE1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869567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7AFF47-E5CA-FB14-E368-67FD18E36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2C9E80-E92B-AFFE-AB1E-EA640DA43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06-08-2024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CA4A95-3028-5F1E-5BE3-D519E0931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D1ACDC-9485-603E-1E45-36B778A78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805096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7D1C37-FF40-1787-4D78-9B02C9581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06-08-2024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EB9049-52D3-31A6-BD4F-CA2CA5A0F5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0AAEA8-6A4B-1D48-749C-24088D28E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29615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F2914F-E599-6015-1D60-BEEB0E141D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211434-FEE2-C962-04FE-1F62D03A7E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07A6F4-4247-7A2D-A606-D9D9EAE345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D54FD1-FB71-2B26-8F94-EA083F304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06-08-2024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DE8CFA-751C-1E0B-FED5-513D221038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7E5C96-3FF3-8A90-1C67-1ED205E59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045223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C67F52-8BAD-5713-B978-E77A7202A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F573C86-7D72-F14C-DA3E-EA2F9E6FC9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8FBCE5-3F85-14C6-532E-105B49E53E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03F889-898C-CDE6-A5BF-7D350A89C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06-08-2024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5092D4-9ED2-6CEA-36E0-41B68DBB9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DA7D34-A2EA-9EA4-B558-FECEF7420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326681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37F1FC9-20E7-E331-E8D9-0F9B82CC0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2E20B9-D945-7A22-DE69-DF4F55554A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A441C5-42D0-FD67-0418-5811BA2696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FB49F8-33D0-4DA0-8476-0927F5147411}" type="datetimeFigureOut">
              <a:rPr lang="en-IN" smtClean="0"/>
              <a:t>06-08-2024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049AE3-5747-A7F2-B309-4E0D6D255C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BA8F99-58FE-3A85-36C2-7EC86CF86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09522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creativecommons.org/publicdomain/zero/1.0/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openbible.com/" TargetMode="Externa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hyperlink" Target="https://discoverybible.com/" TargetMode="External"/><Relationship Id="rId5" Type="http://schemas.openxmlformats.org/officeDocument/2006/relationships/hyperlink" Target="https://biblehub.com/" TargetMode="External"/><Relationship Id="rId10" Type="http://schemas.openxmlformats.org/officeDocument/2006/relationships/image" Target="../media/image1.png"/><Relationship Id="rId4" Type="http://schemas.openxmlformats.org/officeDocument/2006/relationships/notesSlide" Target="../notesSlides/notesSlide1.xml"/><Relationship Id="rId9" Type="http://schemas.openxmlformats.org/officeDocument/2006/relationships/hyperlink" Target="http://creativecommons.org/licenses/by-sa/4.0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4029F-D823-8CA0-19FD-0251CC3E3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41-6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8937D-0D81-2DA1-1C55-FD99B23FE1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algn="l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These materials are by the </a:t>
            </a:r>
            <a:r>
              <a:rPr lang="en-IN" sz="2800" kern="100" dirty="0" err="1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Kongki</a:t>
            </a: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 Ka Project and are made available to you under the terms of the Creative Commons Attribution </a:t>
            </a:r>
            <a:r>
              <a:rPr lang="en-IN" sz="2800" kern="100" dirty="0" err="1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ShareAlike</a:t>
            </a: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 license 4.0.</a:t>
            </a:r>
            <a:endParaRPr lang="en-US" sz="2800" kern="100" dirty="0">
              <a:latin typeface="Aptos"/>
              <a:ea typeface="Aptos"/>
              <a:cs typeface="Arial" panose="020B0604020202020204" pitchFamily="34" charset="0"/>
            </a:endParaRPr>
          </a:p>
          <a:p>
            <a:pPr algn="l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You have permission to share and redistribute these materials in any format and to make reasonable revisions and adaptations of this translation, provided that:</a:t>
            </a:r>
            <a:endParaRPr lang="en-US" sz="2800" kern="100" dirty="0">
              <a:latin typeface="Aptos"/>
              <a:ea typeface="Aptos"/>
              <a:cs typeface="Arial" panose="020B0604020202020204" pitchFamily="34" charset="0"/>
            </a:endParaRPr>
          </a:p>
          <a:p>
            <a:pPr marL="342900" indent="-342900" algn="l">
              <a:lnSpc>
                <a:spcPct val="107000"/>
              </a:lnSpc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You include the above licence and source information.</a:t>
            </a:r>
            <a:endParaRPr lang="en-US" sz="2800" kern="100" dirty="0">
              <a:latin typeface="Aptos"/>
              <a:ea typeface="Aptos"/>
              <a:cs typeface="Arial" panose="020B0604020202020204" pitchFamily="34" charset="0"/>
            </a:endParaRPr>
          </a:p>
          <a:p>
            <a:pPr marL="342900" indent="-342900" algn="l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If you redistribute these materials or create derivatives, you must distribute your contributions under the same license as the original.</a:t>
            </a:r>
            <a:endParaRPr lang="en-US" sz="2800" kern="100" dirty="0">
              <a:latin typeface="Aptos"/>
              <a:ea typeface="Aptos"/>
              <a:cs typeface="Arial" panose="020B0604020202020204" pitchFamily="34" charset="0"/>
            </a:endParaRPr>
          </a:p>
          <a:p>
            <a:pPr algn="l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 </a:t>
            </a:r>
            <a:endParaRPr lang="en-US" sz="2800" kern="100" dirty="0">
              <a:latin typeface="Aptos"/>
              <a:ea typeface="Aptos"/>
              <a:cs typeface="Arial" panose="020B0604020202020204" pitchFamily="34" charset="0"/>
            </a:endParaRPr>
          </a:p>
          <a:p>
            <a:pPr algn="l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The Holy Bible, Berean Standard Bible, BSB is produced in cooperation with </a:t>
            </a:r>
            <a:r>
              <a:rPr lang="en-IN" sz="2800" u="sng" kern="100" dirty="0">
                <a:solidFill>
                  <a:srgbClr val="27C1F1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  <a:hlinkClick r:id="rId5"/>
              </a:rPr>
              <a:t>Bible Hub</a:t>
            </a: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, </a:t>
            </a:r>
            <a:r>
              <a:rPr lang="en-IN" sz="2800" u="sng" kern="100" dirty="0">
                <a:solidFill>
                  <a:srgbClr val="27C1F1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  <a:hlinkClick r:id="rId6"/>
              </a:rPr>
              <a:t>Discovery Bible</a:t>
            </a: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, </a:t>
            </a:r>
            <a:r>
              <a:rPr lang="en-IN" sz="2800" u="sng" kern="100" dirty="0">
                <a:solidFill>
                  <a:srgbClr val="27C1F1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  <a:hlinkClick r:id="rId7"/>
              </a:rPr>
              <a:t>OpenBible.com</a:t>
            </a: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, and the Berean Bible Translation Committee. This text of God's Word has been </a:t>
            </a:r>
            <a:r>
              <a:rPr lang="en-IN" sz="2800" u="sng" kern="100" dirty="0">
                <a:solidFill>
                  <a:srgbClr val="27C1F1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  <a:hlinkClick r:id="rId8"/>
              </a:rPr>
              <a:t>dedicated to the public domain</a:t>
            </a: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.</a:t>
            </a:r>
            <a:endParaRPr lang="en-US" sz="2800" kern="100" dirty="0">
              <a:latin typeface="Aptos"/>
              <a:ea typeface="Aptos"/>
              <a:cs typeface="Arial" panose="020B0604020202020204" pitchFamily="34" charset="0"/>
            </a:endParaRPr>
          </a:p>
          <a:p>
            <a:pPr algn="l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 </a:t>
            </a:r>
            <a:endParaRPr lang="en-US" sz="2800" kern="100" dirty="0">
              <a:latin typeface="Aptos"/>
              <a:ea typeface="Aptos"/>
              <a:cs typeface="Arial" panose="020B0604020202020204" pitchFamily="34" charset="0"/>
            </a:endParaRPr>
          </a:p>
          <a:p>
            <a:pPr algn="l">
              <a:spcBef>
                <a:spcPts val="0"/>
              </a:spcBef>
            </a:pPr>
            <a:r>
              <a:rPr lang="en-US" sz="28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Hindi text is from Free Bibles India. This translation is made available under the terms of a </a:t>
            </a:r>
            <a:r>
              <a:rPr lang="en-IN" sz="2800" u="sng" dirty="0">
                <a:solidFill>
                  <a:srgbClr val="000000"/>
                </a:solidFill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  <a:hlinkClick r:id="rId9"/>
              </a:rPr>
              <a:t>Creative Commons Attribution-</a:t>
            </a:r>
            <a:r>
              <a:rPr lang="en-IN" sz="2800" u="sng" dirty="0" err="1">
                <a:solidFill>
                  <a:srgbClr val="000000"/>
                </a:solidFill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  <a:hlinkClick r:id="rId9"/>
              </a:rPr>
              <a:t>ShareAlike</a:t>
            </a:r>
            <a:r>
              <a:rPr lang="en-IN" sz="2800" u="sng" dirty="0">
                <a:solidFill>
                  <a:srgbClr val="000000"/>
                </a:solidFill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  <a:hlinkClick r:id="rId9"/>
              </a:rPr>
              <a:t> 4.0 International License</a:t>
            </a:r>
            <a:r>
              <a:rPr lang="en-IN" sz="28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highlight>
                <a:srgbClr val="FFFFFF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94F581FC-B2B3-08F2-2CBE-374100F653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499918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70"/>
    </mc:Choice>
    <mc:Fallback xmlns="">
      <p:transition spd="slow" advTm="28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21B94B7-B22F-390F-EC6A-F3073469CE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56127" y="-420329"/>
            <a:ext cx="14820764" cy="769865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1AA1CD8-F5A8-FD9A-D454-F5A89A5E6367}"/>
              </a:ext>
            </a:extLst>
          </p:cNvPr>
          <p:cNvSpPr txBox="1"/>
          <p:nvPr/>
        </p:nvSpPr>
        <p:spPr>
          <a:xfrm>
            <a:off x="328126" y="242953"/>
            <a:ext cx="28539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मरकुस</a:t>
            </a:r>
            <a:r>
              <a:rPr lang="hi-IN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11:</a:t>
            </a:r>
            <a:r>
              <a:rPr lang="en-US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3</a:t>
            </a:r>
            <a:endParaRPr lang="bo-CN" sz="2800" b="1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71796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4</a:t>
            </a:r>
            <a:r>
              <a:rPr lang="en-US" sz="36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So they went and found the colt outside in the street, tied at a doorway. They untied it,</a:t>
            </a:r>
            <a:endParaRPr lang="en-IN" sz="36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ED58B58-4311-4088-607E-40EECAB8675A}"/>
              </a:ext>
            </a:extLst>
          </p:cNvPr>
          <p:cNvSpPr txBox="1"/>
          <p:nvPr/>
        </p:nvSpPr>
        <p:spPr>
          <a:xfrm>
            <a:off x="6096000" y="149949"/>
            <a:ext cx="6096000" cy="655810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36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4</a:t>
            </a:r>
            <a:r>
              <a:rPr lang="hi-IN" sz="36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उन्होंने जाकर उस बच्चे को बाहर द्वार के पास चौक में बंधा हुआ पाया, और खोलने लगे।</a:t>
            </a:r>
            <a:endParaRPr lang="en-IN" sz="3600" dirty="0"/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C2B18979-60A3-ED77-6EC1-DE226170C7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641208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145"/>
    </mc:Choice>
    <mc:Fallback xmlns="">
      <p:transition spd="slow" advTm="91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F7192DC-35C6-95F0-229B-6423FBB4FD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87531"/>
            <a:ext cx="12192000" cy="724553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798E11C-9608-7AF8-6100-22222D28A14B}"/>
              </a:ext>
            </a:extLst>
          </p:cNvPr>
          <p:cNvSpPr txBox="1"/>
          <p:nvPr/>
        </p:nvSpPr>
        <p:spPr>
          <a:xfrm>
            <a:off x="328126" y="242953"/>
            <a:ext cx="28539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मरकुस</a:t>
            </a:r>
            <a:r>
              <a:rPr lang="hi-IN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11:</a:t>
            </a:r>
            <a:r>
              <a:rPr lang="en-US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4</a:t>
            </a:r>
            <a:endParaRPr lang="bo-CN" sz="2800" b="1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84012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36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5</a:t>
            </a:r>
            <a:r>
              <a:rPr lang="en-US" sz="36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and some who were standing there asked, “Why are you untying the colt?”</a:t>
            </a:r>
          </a:p>
          <a:p>
            <a:pPr algn="l"/>
            <a:r>
              <a:rPr lang="en-US" sz="36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6</a:t>
            </a:r>
            <a:r>
              <a:rPr lang="en-US" sz="36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The disciples answered as Jesus had instructed them, and the people gave them permission.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9E45630-E194-88F6-540D-40AA23B1187A}"/>
              </a:ext>
            </a:extLst>
          </p:cNvPr>
          <p:cNvSpPr txBox="1"/>
          <p:nvPr/>
        </p:nvSpPr>
        <p:spPr>
          <a:xfrm>
            <a:off x="6096000" y="149949"/>
            <a:ext cx="6096000" cy="655810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36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5</a:t>
            </a:r>
            <a:r>
              <a:rPr lang="hi-IN" sz="36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उनमें से जो वहाँ खड़े थे, कोई-कोई कहने लगे “यह क्या करते हो, गदही के बच्चे को क्यों खोलते हो?” </a:t>
            </a:r>
            <a:r>
              <a:rPr lang="hi-IN" sz="3600" b="0" i="0" dirty="0">
                <a:solidFill>
                  <a:schemeClr val="bg1">
                    <a:lumMod val="50000"/>
                  </a:schemeClr>
                </a:solidFill>
                <a:effectLst/>
                <a:latin typeface="Inter" panose="020B0502030000000004" pitchFamily="34" charset="0"/>
              </a:rPr>
              <a:t>6</a:t>
            </a:r>
            <a:r>
              <a:rPr lang="hi-IN" sz="36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 चेलों ने जैसा यीशु ने कहा था, वैसा ही उनसे कह दिया; तब उन्होंने उन्हें जाने दिया।</a:t>
            </a:r>
            <a:endParaRPr lang="en-IN" sz="3600" dirty="0"/>
          </a:p>
        </p:txBody>
      </p:sp>
      <p:pic>
        <p:nvPicPr>
          <p:cNvPr id="26" name="Audio 25">
            <a:hlinkClick r:id="" action="ppaction://media"/>
            <a:extLst>
              <a:ext uri="{FF2B5EF4-FFF2-40B4-BE49-F238E27FC236}">
                <a16:creationId xmlns:a16="http://schemas.microsoft.com/office/drawing/2014/main" id="{A11F7F9B-44C3-8ED4-E7EE-472C33AB2C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044745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115"/>
    </mc:Choice>
    <mc:Fallback xmlns="">
      <p:transition spd="slow" advTm="151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EAA0B94-E457-A19B-3ABD-0FBB89F1D8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27703" y="-458743"/>
            <a:ext cx="12619703" cy="731674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47AB03B-C400-8639-2035-125036D12366}"/>
              </a:ext>
            </a:extLst>
          </p:cNvPr>
          <p:cNvSpPr txBox="1"/>
          <p:nvPr/>
        </p:nvSpPr>
        <p:spPr>
          <a:xfrm>
            <a:off x="328126" y="242953"/>
            <a:ext cx="28539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मरकुस</a:t>
            </a:r>
            <a:r>
              <a:rPr lang="hi-IN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11:</a:t>
            </a:r>
            <a:r>
              <a:rPr lang="en-US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5,6</a:t>
            </a:r>
            <a:endParaRPr lang="bo-CN" sz="2800" b="1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69691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7</a:t>
            </a:r>
            <a:r>
              <a:rPr lang="en-US" sz="36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Then they led the colt to Jesus and threw their cloaks over it, and He sat on it.</a:t>
            </a:r>
            <a:endParaRPr lang="en-IN" sz="36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B74BDE2-301E-35A4-C82E-1F2BFF825D2D}"/>
              </a:ext>
            </a:extLst>
          </p:cNvPr>
          <p:cNvSpPr txBox="1"/>
          <p:nvPr/>
        </p:nvSpPr>
        <p:spPr>
          <a:xfrm>
            <a:off x="6096000" y="149949"/>
            <a:ext cx="6096000" cy="655810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36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7</a:t>
            </a:r>
            <a:r>
              <a:rPr lang="hi-IN" sz="36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और उन्होंने बच्चे को यीशु के पास लाकर उस पर अपने कपड़े डाले और वह उस पर बैठ गया।</a:t>
            </a:r>
            <a:endParaRPr lang="en-IN" sz="3600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5DA74970-2CEB-2EAD-5097-DB455BDD76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978260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02"/>
    </mc:Choice>
    <mc:Fallback xmlns="">
      <p:transition spd="slow" advTm="87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AD34934-75B1-86D9-7B52-8D0F57F460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42453" y="-353962"/>
            <a:ext cx="14326647" cy="836233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1FBDC43-DD63-612D-E3B2-61DFF6A4B804}"/>
              </a:ext>
            </a:extLst>
          </p:cNvPr>
          <p:cNvSpPr txBox="1"/>
          <p:nvPr/>
        </p:nvSpPr>
        <p:spPr>
          <a:xfrm>
            <a:off x="328126" y="242953"/>
            <a:ext cx="28539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मरकुस</a:t>
            </a:r>
            <a:r>
              <a:rPr lang="hi-IN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11:</a:t>
            </a:r>
            <a:r>
              <a:rPr lang="en-US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7</a:t>
            </a:r>
            <a:endParaRPr lang="bo-CN" sz="2800" b="1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03769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8</a:t>
            </a:r>
            <a:r>
              <a:rPr lang="en-US" sz="36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Many in the crowd spread their cloaks on the road, while others spread branches they had cut from the fields.</a:t>
            </a:r>
            <a:endParaRPr lang="en-IN" sz="36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81F2866-ED48-2333-66CE-ABB403AF657E}"/>
              </a:ext>
            </a:extLst>
          </p:cNvPr>
          <p:cNvSpPr txBox="1"/>
          <p:nvPr/>
        </p:nvSpPr>
        <p:spPr>
          <a:xfrm>
            <a:off x="6096000" y="149949"/>
            <a:ext cx="6096000" cy="655810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36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8</a:t>
            </a:r>
            <a:r>
              <a:rPr lang="hi-IN" sz="36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और बहुतों ने अपने कपड़े मार्ग में बिछाए और औरों ने खेतों में से डालियाँ काट-काटकर कर फैला दीं।</a:t>
            </a:r>
            <a:endParaRPr lang="en-IN" sz="3600" dirty="0"/>
          </a:p>
        </p:txBody>
      </p:sp>
      <p:pic>
        <p:nvPicPr>
          <p:cNvPr id="16" name="Audio 15">
            <a:hlinkClick r:id="" action="ppaction://media"/>
            <a:extLst>
              <a:ext uri="{FF2B5EF4-FFF2-40B4-BE49-F238E27FC236}">
                <a16:creationId xmlns:a16="http://schemas.microsoft.com/office/drawing/2014/main" id="{F3E2E362-2F46-FBBE-22CC-C56246DB15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575870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53"/>
    </mc:Choice>
    <mc:Fallback xmlns="">
      <p:transition spd="slow" advTm="94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4FAD242-DC41-6DD1-B0CA-AA459B6259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713887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9A07E75-F671-58AE-BA6D-EF3D7F07F056}"/>
              </a:ext>
            </a:extLst>
          </p:cNvPr>
          <p:cNvSpPr txBox="1"/>
          <p:nvPr/>
        </p:nvSpPr>
        <p:spPr>
          <a:xfrm>
            <a:off x="328126" y="242953"/>
            <a:ext cx="28539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मरकुस</a:t>
            </a:r>
            <a:r>
              <a:rPr lang="hi-IN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11:</a:t>
            </a:r>
            <a:r>
              <a:rPr lang="en-US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8</a:t>
            </a:r>
            <a:endParaRPr lang="bo-CN" sz="2800" b="1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59190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36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9</a:t>
            </a:r>
            <a:r>
              <a:rPr lang="en-US" sz="36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The ones who went ahead and those who followed were shouting:</a:t>
            </a:r>
          </a:p>
          <a:p>
            <a:pPr algn="l"/>
            <a:r>
              <a:rPr lang="en-US" sz="36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“Hosanna!”</a:t>
            </a:r>
          </a:p>
          <a:p>
            <a:pPr algn="l"/>
            <a:r>
              <a:rPr lang="en-US" sz="36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“Blessed is He who comes in the name of the Lord!”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BC9B050-982C-E565-F9D4-9A48C4716E00}"/>
              </a:ext>
            </a:extLst>
          </p:cNvPr>
          <p:cNvSpPr txBox="1"/>
          <p:nvPr/>
        </p:nvSpPr>
        <p:spPr>
          <a:xfrm>
            <a:off x="6096000" y="149949"/>
            <a:ext cx="6096000" cy="655810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hi-IN" sz="36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9</a:t>
            </a:r>
            <a:r>
              <a:rPr lang="hi-IN" sz="36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और जो उसके आगे-आगे जाते और पीछे-पीछे चले आते थे, पुकार पुकारकर कहते जाते थे, “होशाना</a:t>
            </a:r>
            <a:r>
              <a:rPr lang="en-US" sz="36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b; </a:t>
            </a:r>
            <a:r>
              <a:rPr lang="hi-IN" sz="36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धन्य है वह जो प्रभु के नाम से आता है।</a:t>
            </a:r>
          </a:p>
        </p:txBody>
      </p:sp>
      <p:pic>
        <p:nvPicPr>
          <p:cNvPr id="20" name="Audio 19">
            <a:hlinkClick r:id="" action="ppaction://media"/>
            <a:extLst>
              <a:ext uri="{FF2B5EF4-FFF2-40B4-BE49-F238E27FC236}">
                <a16:creationId xmlns:a16="http://schemas.microsoft.com/office/drawing/2014/main" id="{B45C027C-DD60-081F-47C0-351BE66AD5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017137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405"/>
    </mc:Choice>
    <mc:Fallback xmlns="">
      <p:transition spd="slow" advTm="124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9ECF3D5-8DC8-15AD-15F7-79312EEE2B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23583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087A986-6A55-FFD2-B999-3FC18EB1BBEC}"/>
              </a:ext>
            </a:extLst>
          </p:cNvPr>
          <p:cNvSpPr txBox="1"/>
          <p:nvPr/>
        </p:nvSpPr>
        <p:spPr>
          <a:xfrm>
            <a:off x="572344" y="4040048"/>
            <a:ext cx="4725868" cy="148865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hi-IN" sz="4800" dirty="0">
                <a:solidFill>
                  <a:schemeClr val="bg1"/>
                </a:solidFill>
              </a:rPr>
              <a:t>विजयी प्रवेश - मरकुस 11:1-11</a:t>
            </a:r>
            <a:endParaRPr lang="en-IN" sz="48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D87F173-FEC3-B071-AAA1-B2F67E22F7E0}"/>
              </a:ext>
            </a:extLst>
          </p:cNvPr>
          <p:cNvSpPr txBox="1"/>
          <p:nvPr/>
        </p:nvSpPr>
        <p:spPr>
          <a:xfrm>
            <a:off x="572344" y="5674145"/>
            <a:ext cx="6591992" cy="6719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200" dirty="0">
                <a:solidFill>
                  <a:srgbClr val="FFFFFF"/>
                </a:solidFill>
                <a:effectLst/>
                <a:latin typeface="Aptos"/>
                <a:ea typeface="Aptos"/>
                <a:cs typeface="Arial" panose="020B0604020202020204" pitchFamily="34" charset="0"/>
              </a:rPr>
              <a:t>This work is licensed under a Creative Commons Attribution-</a:t>
            </a:r>
            <a:r>
              <a:rPr lang="en-US" sz="1800" kern="1200" dirty="0" err="1">
                <a:solidFill>
                  <a:srgbClr val="FFFFFF"/>
                </a:solidFill>
                <a:effectLst/>
                <a:latin typeface="Aptos"/>
                <a:ea typeface="Aptos"/>
                <a:cs typeface="Arial" panose="020B0604020202020204" pitchFamily="34" charset="0"/>
              </a:rPr>
              <a:t>ShareAlike</a:t>
            </a:r>
            <a:r>
              <a:rPr lang="en-US" sz="1800" kern="1200" dirty="0">
                <a:solidFill>
                  <a:srgbClr val="FFFFFF"/>
                </a:solidFill>
                <a:effectLst/>
                <a:latin typeface="Aptos"/>
                <a:ea typeface="Aptos"/>
                <a:cs typeface="Arial" panose="020B0604020202020204" pitchFamily="34" charset="0"/>
              </a:rPr>
              <a:t> 4.0 International License</a:t>
            </a:r>
            <a:endParaRPr lang="en-US" sz="24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81116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DDA2A17-5CD2-ED72-C559-302F11AFBF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43034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4064A22-9B90-27BE-4808-BD429FBD8194}"/>
              </a:ext>
            </a:extLst>
          </p:cNvPr>
          <p:cNvSpPr txBox="1"/>
          <p:nvPr/>
        </p:nvSpPr>
        <p:spPr>
          <a:xfrm>
            <a:off x="328126" y="242953"/>
            <a:ext cx="28539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मरकुस</a:t>
            </a:r>
            <a:r>
              <a:rPr lang="hi-IN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11:</a:t>
            </a:r>
            <a:r>
              <a:rPr lang="en-US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9</a:t>
            </a:r>
            <a:endParaRPr lang="bo-CN" sz="2800" b="1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2666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40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10</a:t>
            </a:r>
            <a:r>
              <a:rPr lang="en-US" sz="40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“Blessed is the coming kingdom of our father David!”</a:t>
            </a:r>
          </a:p>
          <a:p>
            <a:pPr algn="l"/>
            <a:r>
              <a:rPr lang="en-US" sz="40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“Hosanna in the highest!”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1D28198-F5DE-B3C8-E044-5DCBC52865CD}"/>
              </a:ext>
            </a:extLst>
          </p:cNvPr>
          <p:cNvSpPr txBox="1"/>
          <p:nvPr/>
        </p:nvSpPr>
        <p:spPr>
          <a:xfrm>
            <a:off x="6096000" y="149949"/>
            <a:ext cx="6096000" cy="655810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hi-IN" sz="40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10</a:t>
            </a:r>
            <a:r>
              <a:rPr lang="hi-IN" sz="40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 हमारे पिता दाऊद का राज्य जो आ रहा है; धन्य है! आकाश में होशाना।”</a:t>
            </a:r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EFD81BC6-D4EC-07AE-1EE0-1149176AB7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083757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80"/>
    </mc:Choice>
    <mc:Fallback xmlns="">
      <p:transition spd="slow" advTm="71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B2D35E3-E460-D44B-9A1D-707191FF8D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673641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6A69656-D863-DA53-5498-980CDF64105D}"/>
              </a:ext>
            </a:extLst>
          </p:cNvPr>
          <p:cNvSpPr txBox="1"/>
          <p:nvPr/>
        </p:nvSpPr>
        <p:spPr>
          <a:xfrm>
            <a:off x="328126" y="242953"/>
            <a:ext cx="28539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मरकुस</a:t>
            </a:r>
            <a:r>
              <a:rPr lang="hi-IN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11:1</a:t>
            </a:r>
            <a:r>
              <a:rPr lang="en-US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0</a:t>
            </a:r>
            <a:endParaRPr lang="bo-CN" sz="2800" b="1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20905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36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Matthew 21:10</a:t>
            </a:r>
          </a:p>
          <a:p>
            <a:pPr algn="l"/>
            <a:r>
              <a:rPr lang="en-US" sz="36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When Jesus had entered Jerusalem, the whole city was stirred and asked, “Who is this?”</a:t>
            </a:r>
          </a:p>
          <a:p>
            <a:pPr algn="l"/>
            <a:r>
              <a:rPr lang="en-US" sz="36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11</a:t>
            </a:r>
            <a:r>
              <a:rPr lang="en-US" sz="36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The crowds replied, “This is Jesus, the prophet from Nazareth in Galilee.”</a:t>
            </a:r>
          </a:p>
          <a:p>
            <a:pPr algn="l"/>
            <a:endParaRPr lang="en-US" sz="3600" b="0" i="0" dirty="0">
              <a:solidFill>
                <a:srgbClr val="121212"/>
              </a:solidFill>
              <a:effectLst/>
              <a:latin typeface="Arial" panose="020B0604020202020204" pitchFamily="34" charset="0"/>
            </a:endParaRPr>
          </a:p>
          <a:p>
            <a:pPr algn="l"/>
            <a:endParaRPr lang="en-US" sz="3600" b="0" i="0" dirty="0">
              <a:solidFill>
                <a:srgbClr val="121212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DF96463-2D30-0B7C-90CE-72841106E1B8}"/>
              </a:ext>
            </a:extLst>
          </p:cNvPr>
          <p:cNvSpPr txBox="1"/>
          <p:nvPr/>
        </p:nvSpPr>
        <p:spPr>
          <a:xfrm>
            <a:off x="6096000" y="149949"/>
            <a:ext cx="6096000" cy="655810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hi-IN" sz="38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मत्ती 21:10</a:t>
            </a:r>
            <a:r>
              <a:rPr lang="en-US" sz="38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 </a:t>
            </a:r>
            <a:r>
              <a:rPr lang="hi-IN" sz="38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जब उसने यरूशलेम में प्रवेश किया, तो सारे नगर में हलचल मच गई; और लोग कहने लगे, “यह कौन है?”</a:t>
            </a:r>
          </a:p>
          <a:p>
            <a:pPr algn="l"/>
            <a:r>
              <a:rPr lang="hi-IN" sz="38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11</a:t>
            </a:r>
            <a:r>
              <a:rPr lang="hi-IN" sz="38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लोगों ने कहा, “यह गलील के नासरत का भविष्यद्वक्ता यीशु है।”</a:t>
            </a:r>
          </a:p>
        </p:txBody>
      </p:sp>
      <p:pic>
        <p:nvPicPr>
          <p:cNvPr id="30" name="Audio 29">
            <a:hlinkClick r:id="" action="ppaction://media"/>
            <a:extLst>
              <a:ext uri="{FF2B5EF4-FFF2-40B4-BE49-F238E27FC236}">
                <a16:creationId xmlns:a16="http://schemas.microsoft.com/office/drawing/2014/main" id="{95F7EEA9-F9C9-991F-8363-E1B65773AF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137811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111"/>
    </mc:Choice>
    <mc:Fallback xmlns="">
      <p:transition spd="slow" advTm="181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858CA50-9C6B-8755-5893-A18946B2E0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23583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88B63C6-2F4F-D2AC-2566-5076F8F4B4C7}"/>
              </a:ext>
            </a:extLst>
          </p:cNvPr>
          <p:cNvSpPr txBox="1"/>
          <p:nvPr/>
        </p:nvSpPr>
        <p:spPr>
          <a:xfrm>
            <a:off x="328126" y="242953"/>
            <a:ext cx="28539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मत्ती</a:t>
            </a:r>
            <a:r>
              <a:rPr lang="hi-IN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</a:t>
            </a:r>
            <a:r>
              <a:rPr lang="en-US" sz="280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2</a:t>
            </a:r>
            <a:r>
              <a:rPr lang="hi-IN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1:1</a:t>
            </a:r>
            <a:r>
              <a:rPr lang="en-US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0,11</a:t>
            </a:r>
            <a:endParaRPr lang="bo-CN" sz="2800" b="1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84331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6000" b="0" i="0" u="none" strike="noStrike" baseline="0" dirty="0">
                <a:latin typeface="TimesNewRomanPSMT"/>
              </a:rPr>
              <a:t>Triumphal entry - Mark 11:1-11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82CE4E9-4361-ADF0-0A74-D00E230EAE98}"/>
              </a:ext>
            </a:extLst>
          </p:cNvPr>
          <p:cNvSpPr txBox="1"/>
          <p:nvPr/>
        </p:nvSpPr>
        <p:spPr>
          <a:xfrm>
            <a:off x="6096000" y="149949"/>
            <a:ext cx="6096000" cy="655810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5400" dirty="0"/>
              <a:t>विजयी प्रवेश - मरकुस 11:1-11</a:t>
            </a:r>
            <a:endParaRPr lang="en-IN" sz="5400" dirty="0"/>
          </a:p>
        </p:txBody>
      </p:sp>
      <p:pic>
        <p:nvPicPr>
          <p:cNvPr id="20" name="Audio 19">
            <a:hlinkClick r:id="" action="ppaction://media"/>
            <a:extLst>
              <a:ext uri="{FF2B5EF4-FFF2-40B4-BE49-F238E27FC236}">
                <a16:creationId xmlns:a16="http://schemas.microsoft.com/office/drawing/2014/main" id="{746D6F67-1F1E-EE4D-152B-4A36BB3668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54763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50"/>
    </mc:Choice>
    <mc:Fallback xmlns="">
      <p:transition spd="slow" advTm="20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DA9B039-C51A-5737-3ADB-6C460B287E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23583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D4F4015-25EB-34BC-E8A6-4B8F70278108}"/>
              </a:ext>
            </a:extLst>
          </p:cNvPr>
          <p:cNvSpPr txBox="1"/>
          <p:nvPr/>
        </p:nvSpPr>
        <p:spPr>
          <a:xfrm>
            <a:off x="572344" y="4040048"/>
            <a:ext cx="4725868" cy="148865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hi-IN" sz="4800" dirty="0">
                <a:solidFill>
                  <a:schemeClr val="bg1"/>
                </a:solidFill>
              </a:rPr>
              <a:t>विजयी प्रवेश - मरकुस 11:1-11</a:t>
            </a:r>
            <a:endParaRPr lang="en-IN" sz="4800" dirty="0"/>
          </a:p>
        </p:txBody>
      </p:sp>
    </p:spTree>
    <p:extLst>
      <p:ext uri="{BB962C8B-B14F-4D97-AF65-F5344CB8AC3E}">
        <p14:creationId xmlns:p14="http://schemas.microsoft.com/office/powerpoint/2010/main" val="41204816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1</a:t>
            </a:r>
            <a:r>
              <a:rPr lang="en-US" sz="36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As they approached Jerusalem and came to Bethphage and Bethany at the Mount of Olives, Jesus sent out two of His disciples</a:t>
            </a:r>
            <a:endParaRPr lang="en-IN" sz="36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5FA1C12-B5FF-0379-6326-FB47E8B056C4}"/>
              </a:ext>
            </a:extLst>
          </p:cNvPr>
          <p:cNvSpPr txBox="1"/>
          <p:nvPr/>
        </p:nvSpPr>
        <p:spPr>
          <a:xfrm>
            <a:off x="6096000" y="149949"/>
            <a:ext cx="6096000" cy="655810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b="0" i="0" dirty="0">
                <a:solidFill>
                  <a:schemeClr val="bg1">
                    <a:lumMod val="50000"/>
                  </a:schemeClr>
                </a:solidFill>
                <a:effectLst/>
                <a:latin typeface="font1"/>
              </a:rPr>
              <a:t>1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font1"/>
              </a:rPr>
              <a:t> </a:t>
            </a:r>
            <a:r>
              <a:rPr lang="hi-IN" sz="3600" b="0" i="0" dirty="0">
                <a:solidFill>
                  <a:srgbClr val="000000"/>
                </a:solidFill>
                <a:effectLst/>
                <a:latin typeface="font1"/>
              </a:rPr>
              <a:t>जब वे यरूशलेम के निकट, जैतून पहाड़ पर </a:t>
            </a:r>
            <a:r>
              <a:rPr lang="hi-IN" sz="3600" b="0" i="1" dirty="0">
                <a:solidFill>
                  <a:srgbClr val="000000"/>
                </a:solidFill>
                <a:effectLst/>
                <a:latin typeface="font1"/>
              </a:rPr>
              <a:t>बैतफगे</a:t>
            </a:r>
            <a:r>
              <a:rPr lang="en-US" sz="3600" b="0" i="0" baseline="30000" dirty="0">
                <a:solidFill>
                  <a:srgbClr val="000080"/>
                </a:solidFill>
                <a:effectLst/>
                <a:latin typeface="font1"/>
              </a:rPr>
              <a:t>a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font1"/>
              </a:rPr>
              <a:t> </a:t>
            </a:r>
            <a:r>
              <a:rPr lang="hi-IN" sz="3600" b="0" i="0" dirty="0">
                <a:solidFill>
                  <a:srgbClr val="000000"/>
                </a:solidFill>
                <a:effectLst/>
                <a:latin typeface="font1"/>
              </a:rPr>
              <a:t>और बैतनिय्याह के पास आए, तो उसने अपने चेलों में से दो को यह कहकर भेजा,</a:t>
            </a:r>
            <a:endParaRPr lang="en-IN" sz="3600" dirty="0"/>
          </a:p>
        </p:txBody>
      </p:sp>
      <p:pic>
        <p:nvPicPr>
          <p:cNvPr id="18" name="Audio 17">
            <a:hlinkClick r:id="" action="ppaction://media"/>
            <a:extLst>
              <a:ext uri="{FF2B5EF4-FFF2-40B4-BE49-F238E27FC236}">
                <a16:creationId xmlns:a16="http://schemas.microsoft.com/office/drawing/2014/main" id="{729005F4-5D9D-1218-C026-29594FF43E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346136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37"/>
    </mc:Choice>
    <mc:Fallback xmlns="">
      <p:transition spd="slow" advTm="120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1013A1-0740-1FE0-8E28-81F1EB1F6B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107838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20AA0F3-9BFA-26D8-6C9E-707B78C4A22B}"/>
              </a:ext>
            </a:extLst>
          </p:cNvPr>
          <p:cNvSpPr txBox="1"/>
          <p:nvPr/>
        </p:nvSpPr>
        <p:spPr>
          <a:xfrm>
            <a:off x="328126" y="242953"/>
            <a:ext cx="28539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मरकुस</a:t>
            </a:r>
            <a:r>
              <a:rPr lang="hi-IN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11:1</a:t>
            </a:r>
            <a:endParaRPr lang="bo-CN" sz="2800" b="1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91106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2</a:t>
            </a:r>
            <a:r>
              <a:rPr lang="en-US" sz="36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and said to them, “Go into the village ahead of you, and as soon as you enter it, you will find a colt tied there, on which no one has ever sat. Untie it and bring it here.</a:t>
            </a:r>
            <a:endParaRPr lang="en-IN" sz="36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51020F2-EE22-FFC7-1F7F-A75643B32FEF}"/>
              </a:ext>
            </a:extLst>
          </p:cNvPr>
          <p:cNvSpPr txBox="1"/>
          <p:nvPr/>
        </p:nvSpPr>
        <p:spPr>
          <a:xfrm>
            <a:off x="6096000" y="149949"/>
            <a:ext cx="6096000" cy="655810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36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2</a:t>
            </a:r>
            <a:r>
              <a:rPr lang="hi-IN" sz="36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“सामने के गाँव में जाओ, और उसमें पहुँचते ही एक गदही का बच्चा, जिस पर कभी कोई नहीं चढ़ा, बंधा हुआ तुम्हें मिलेगा, उसे खोल लाओ।</a:t>
            </a:r>
            <a:endParaRPr lang="en-IN" sz="3600" dirty="0"/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05AB3AA3-B7C6-5347-C425-9B8D8241EB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037329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210"/>
    </mc:Choice>
    <mc:Fallback xmlns="">
      <p:transition spd="slow" advTm="122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F6648B0-1C56-E8D7-D6FB-D6D4072D91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3202405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7B20C5-5CC7-AAB4-83A0-AC5939B34200}"/>
              </a:ext>
            </a:extLst>
          </p:cNvPr>
          <p:cNvSpPr txBox="1"/>
          <p:nvPr/>
        </p:nvSpPr>
        <p:spPr>
          <a:xfrm>
            <a:off x="328126" y="242953"/>
            <a:ext cx="28539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मरकुस</a:t>
            </a:r>
            <a:r>
              <a:rPr lang="hi-IN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11:</a:t>
            </a:r>
            <a:r>
              <a:rPr lang="en-US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2</a:t>
            </a:r>
            <a:endParaRPr lang="bo-CN" sz="2800" b="1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45697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3</a:t>
            </a:r>
            <a:r>
              <a:rPr lang="en-US" sz="36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If anyone asks, ‘Why are you doing this?’ tell him, ‘The Lord needs it and will return it shortly.’”</a:t>
            </a:r>
            <a:endParaRPr lang="en-IN" sz="36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728BF40-B5DE-017D-20FF-1048F5292EAA}"/>
              </a:ext>
            </a:extLst>
          </p:cNvPr>
          <p:cNvSpPr txBox="1"/>
          <p:nvPr/>
        </p:nvSpPr>
        <p:spPr>
          <a:xfrm>
            <a:off x="6096000" y="149949"/>
            <a:ext cx="6096000" cy="655810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36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3</a:t>
            </a:r>
            <a:r>
              <a:rPr lang="hi-IN" sz="36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यदि तुम से कोई पूछे, ‘यह क्यों करते हो?’ तो कहना, ‘प्रभु को इसका प्रयोजन है,’ और वह शीघ्र उसे यहाँ भेज देगा।”</a:t>
            </a:r>
            <a:endParaRPr lang="en-IN" sz="3600" dirty="0"/>
          </a:p>
        </p:txBody>
      </p:sp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EA4939F7-3D5A-B6D1-6143-6D766F0410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909638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340"/>
    </mc:Choice>
    <mc:Fallback xmlns="">
      <p:transition spd="slow" advTm="93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2617</TotalTime>
  <Words>881</Words>
  <Application>Microsoft Office PowerPoint</Application>
  <PresentationFormat>Widescreen</PresentationFormat>
  <Paragraphs>62</Paragraphs>
  <Slides>24</Slides>
  <Notes>1</Notes>
  <HiddenSlides>0</HiddenSlides>
  <MMClips>12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7" baseType="lpstr">
      <vt:lpstr>Aptos</vt:lpstr>
      <vt:lpstr>Arial</vt:lpstr>
      <vt:lpstr>Calibri</vt:lpstr>
      <vt:lpstr>Calibri Light</vt:lpstr>
      <vt:lpstr>font1</vt:lpstr>
      <vt:lpstr>Inter</vt:lpstr>
      <vt:lpstr>Mangal</vt:lpstr>
      <vt:lpstr>PT Serif</vt:lpstr>
      <vt:lpstr>Symbol</vt:lpstr>
      <vt:lpstr>Times New Roman</vt:lpstr>
      <vt:lpstr>TimesNewRomanPS-BoldMT</vt:lpstr>
      <vt:lpstr>TimesNewRomanPSMT</vt:lpstr>
      <vt:lpstr>Office Theme</vt:lpstr>
      <vt:lpstr>41-6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Leonie Smith</dc:creator>
  <cp:lastModifiedBy>Vinay Kumar</cp:lastModifiedBy>
  <cp:revision>73</cp:revision>
  <dcterms:created xsi:type="dcterms:W3CDTF">2022-09-30T06:26:14Z</dcterms:created>
  <dcterms:modified xsi:type="dcterms:W3CDTF">2024-08-06T16:57:08Z</dcterms:modified>
</cp:coreProperties>
</file>