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57" r:id="rId2"/>
    <p:sldId id="258" r:id="rId3"/>
    <p:sldId id="259" r:id="rId4"/>
    <p:sldId id="270" r:id="rId5"/>
    <p:sldId id="260" r:id="rId6"/>
    <p:sldId id="271" r:id="rId7"/>
    <p:sldId id="296" r:id="rId8"/>
    <p:sldId id="297" r:id="rId9"/>
    <p:sldId id="261" r:id="rId10"/>
    <p:sldId id="272" r:id="rId11"/>
    <p:sldId id="262" r:id="rId12"/>
    <p:sldId id="273" r:id="rId13"/>
    <p:sldId id="263" r:id="rId14"/>
    <p:sldId id="274" r:id="rId15"/>
    <p:sldId id="264" r:id="rId16"/>
    <p:sldId id="275" r:id="rId17"/>
    <p:sldId id="265" r:id="rId18"/>
    <p:sldId id="276" r:id="rId19"/>
    <p:sldId id="266" r:id="rId20"/>
    <p:sldId id="277" r:id="rId21"/>
    <p:sldId id="267" r:id="rId22"/>
    <p:sldId id="278" r:id="rId23"/>
    <p:sldId id="268" r:id="rId24"/>
    <p:sldId id="279"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0467" autoAdjust="0"/>
  </p:normalViewPr>
  <p:slideViewPr>
    <p:cSldViewPr snapToGrid="0">
      <p:cViewPr varScale="1">
        <p:scale>
          <a:sx n="58" d="100"/>
          <a:sy n="58" d="100"/>
        </p:scale>
        <p:origin x="90" y="9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E4B3B690-6960-425A-83D5-50ABC1C75101}"/>
    <pc:docChg chg="undo custSel addSld delSld modSld">
      <pc:chgData name="Leonie Smith" userId="fed1330f33f5650e" providerId="LiveId" clId="{E4B3B690-6960-425A-83D5-50ABC1C75101}" dt="2022-12-11T12:50:09.676" v="269" actId="113"/>
      <pc:docMkLst>
        <pc:docMk/>
      </pc:docMkLst>
      <pc:sldChg chg="addSp delSp modSp mod">
        <pc:chgData name="Leonie Smith" userId="fed1330f33f5650e" providerId="LiveId" clId="{E4B3B690-6960-425A-83D5-50ABC1C75101}" dt="2022-12-11T12:39:32.631" v="223" actId="14100"/>
        <pc:sldMkLst>
          <pc:docMk/>
          <pc:sldMk cId="3788111665" sldId="258"/>
        </pc:sldMkLst>
        <pc:picChg chg="add mod">
          <ac:chgData name="Leonie Smith" userId="fed1330f33f5650e" providerId="LiveId" clId="{E4B3B690-6960-425A-83D5-50ABC1C75101}" dt="2022-12-11T12:39:32.631" v="223" actId="14100"/>
          <ac:picMkLst>
            <pc:docMk/>
            <pc:sldMk cId="3788111665" sldId="258"/>
            <ac:picMk id="3" creationId="{0E4DF542-226A-113C-17FA-4C0495D41444}"/>
          </ac:picMkLst>
        </pc:picChg>
        <pc:picChg chg="del">
          <ac:chgData name="Leonie Smith" userId="fed1330f33f5650e" providerId="LiveId" clId="{E4B3B690-6960-425A-83D5-50ABC1C75101}" dt="2022-12-11T12:39:23.556" v="221" actId="21"/>
          <ac:picMkLst>
            <pc:docMk/>
            <pc:sldMk cId="3788111665" sldId="258"/>
            <ac:picMk id="5" creationId="{9F185A5B-2F32-7143-D7F7-7BDA1DCCBA0A}"/>
          </ac:picMkLst>
        </pc:picChg>
      </pc:sldChg>
      <pc:sldChg chg="modSp mod">
        <pc:chgData name="Leonie Smith" userId="fed1330f33f5650e" providerId="LiveId" clId="{E4B3B690-6960-425A-83D5-50ABC1C75101}" dt="2022-12-11T12:50:09.676" v="269" actId="113"/>
        <pc:sldMkLst>
          <pc:docMk/>
          <pc:sldMk cId="454763615" sldId="259"/>
        </pc:sldMkLst>
        <pc:spChg chg="mod">
          <ac:chgData name="Leonie Smith" userId="fed1330f33f5650e" providerId="LiveId" clId="{E4B3B690-6960-425A-83D5-50ABC1C75101}" dt="2022-12-11T12:32:23.047" v="96" actId="2711"/>
          <ac:spMkLst>
            <pc:docMk/>
            <pc:sldMk cId="454763615" sldId="259"/>
            <ac:spMk id="3" creationId="{A58184BD-88F1-BA02-40C1-D8403D0EEC0D}"/>
          </ac:spMkLst>
        </pc:spChg>
        <pc:spChg chg="mod">
          <ac:chgData name="Leonie Smith" userId="fed1330f33f5650e" providerId="LiveId" clId="{E4B3B690-6960-425A-83D5-50ABC1C75101}" dt="2022-12-11T12:50:09.676" v="269" actId="113"/>
          <ac:spMkLst>
            <pc:docMk/>
            <pc:sldMk cId="454763615" sldId="259"/>
            <ac:spMk id="4" creationId="{EE2AC625-9141-A801-F431-DD5F79396320}"/>
          </ac:spMkLst>
        </pc:spChg>
      </pc:sldChg>
      <pc:sldChg chg="modSp mod">
        <pc:chgData name="Leonie Smith" userId="fed1330f33f5650e" providerId="LiveId" clId="{E4B3B690-6960-425A-83D5-50ABC1C75101}" dt="2022-12-11T12:34:06.384" v="121" actId="403"/>
        <pc:sldMkLst>
          <pc:docMk/>
          <pc:sldMk cId="2346136586" sldId="260"/>
        </pc:sldMkLst>
        <pc:spChg chg="mod">
          <ac:chgData name="Leonie Smith" userId="fed1330f33f5650e" providerId="LiveId" clId="{E4B3B690-6960-425A-83D5-50ABC1C75101}" dt="2022-12-11T12:34:06.384" v="121" actId="403"/>
          <ac:spMkLst>
            <pc:docMk/>
            <pc:sldMk cId="2346136586" sldId="260"/>
            <ac:spMk id="3" creationId="{A58184BD-88F1-BA02-40C1-D8403D0EEC0D}"/>
          </ac:spMkLst>
        </pc:spChg>
        <pc:spChg chg="mod">
          <ac:chgData name="Leonie Smith" userId="fed1330f33f5650e" providerId="LiveId" clId="{E4B3B690-6960-425A-83D5-50ABC1C75101}" dt="2022-12-11T12:34:02.292" v="119" actId="403"/>
          <ac:spMkLst>
            <pc:docMk/>
            <pc:sldMk cId="2346136586" sldId="260"/>
            <ac:spMk id="4" creationId="{EE2AC625-9141-A801-F431-DD5F79396320}"/>
          </ac:spMkLst>
        </pc:spChg>
      </pc:sldChg>
      <pc:sldChg chg="modSp add del mod">
        <pc:chgData name="Leonie Smith" userId="fed1330f33f5650e" providerId="LiveId" clId="{E4B3B690-6960-425A-83D5-50ABC1C75101}" dt="2022-12-11T12:35:12.589" v="141" actId="403"/>
        <pc:sldMkLst>
          <pc:docMk/>
          <pc:sldMk cId="4037329247" sldId="261"/>
        </pc:sldMkLst>
        <pc:spChg chg="mod">
          <ac:chgData name="Leonie Smith" userId="fed1330f33f5650e" providerId="LiveId" clId="{E4B3B690-6960-425A-83D5-50ABC1C75101}" dt="2022-12-11T12:35:12.589" v="141" actId="403"/>
          <ac:spMkLst>
            <pc:docMk/>
            <pc:sldMk cId="4037329247" sldId="261"/>
            <ac:spMk id="3" creationId="{A58184BD-88F1-BA02-40C1-D8403D0EEC0D}"/>
          </ac:spMkLst>
        </pc:spChg>
        <pc:spChg chg="mod">
          <ac:chgData name="Leonie Smith" userId="fed1330f33f5650e" providerId="LiveId" clId="{E4B3B690-6960-425A-83D5-50ABC1C75101}" dt="2022-12-11T12:28:13.967" v="13" actId="403"/>
          <ac:spMkLst>
            <pc:docMk/>
            <pc:sldMk cId="4037329247" sldId="261"/>
            <ac:spMk id="4" creationId="{EE2AC625-9141-A801-F431-DD5F79396320}"/>
          </ac:spMkLst>
        </pc:spChg>
      </pc:sldChg>
      <pc:sldChg chg="modSp mod">
        <pc:chgData name="Leonie Smith" userId="fed1330f33f5650e" providerId="LiveId" clId="{E4B3B690-6960-425A-83D5-50ABC1C75101}" dt="2022-12-11T12:35:22.681" v="150" actId="403"/>
        <pc:sldMkLst>
          <pc:docMk/>
          <pc:sldMk cId="1909638311" sldId="262"/>
        </pc:sldMkLst>
        <pc:spChg chg="mod">
          <ac:chgData name="Leonie Smith" userId="fed1330f33f5650e" providerId="LiveId" clId="{E4B3B690-6960-425A-83D5-50ABC1C75101}" dt="2022-12-11T12:35:22.681" v="150" actId="403"/>
          <ac:spMkLst>
            <pc:docMk/>
            <pc:sldMk cId="1909638311" sldId="262"/>
            <ac:spMk id="3" creationId="{A58184BD-88F1-BA02-40C1-D8403D0EEC0D}"/>
          </ac:spMkLst>
        </pc:spChg>
        <pc:spChg chg="mod">
          <ac:chgData name="Leonie Smith" userId="fed1330f33f5650e" providerId="LiveId" clId="{E4B3B690-6960-425A-83D5-50ABC1C75101}" dt="2022-12-11T12:28:40.319" v="22" actId="20577"/>
          <ac:spMkLst>
            <pc:docMk/>
            <pc:sldMk cId="1909638311" sldId="262"/>
            <ac:spMk id="4" creationId="{EE2AC625-9141-A801-F431-DD5F79396320}"/>
          </ac:spMkLst>
        </pc:spChg>
      </pc:sldChg>
      <pc:sldChg chg="modSp mod">
        <pc:chgData name="Leonie Smith" userId="fed1330f33f5650e" providerId="LiveId" clId="{E4B3B690-6960-425A-83D5-50ABC1C75101}" dt="2022-12-11T12:35:34.446" v="160" actId="403"/>
        <pc:sldMkLst>
          <pc:docMk/>
          <pc:sldMk cId="641208035" sldId="263"/>
        </pc:sldMkLst>
        <pc:spChg chg="mod">
          <ac:chgData name="Leonie Smith" userId="fed1330f33f5650e" providerId="LiveId" clId="{E4B3B690-6960-425A-83D5-50ABC1C75101}" dt="2022-12-11T12:35:34.446" v="160" actId="403"/>
          <ac:spMkLst>
            <pc:docMk/>
            <pc:sldMk cId="641208035" sldId="263"/>
            <ac:spMk id="3" creationId="{A58184BD-88F1-BA02-40C1-D8403D0EEC0D}"/>
          </ac:spMkLst>
        </pc:spChg>
        <pc:spChg chg="mod">
          <ac:chgData name="Leonie Smith" userId="fed1330f33f5650e" providerId="LiveId" clId="{E4B3B690-6960-425A-83D5-50ABC1C75101}" dt="2022-12-11T12:28:58.808" v="29" actId="403"/>
          <ac:spMkLst>
            <pc:docMk/>
            <pc:sldMk cId="641208035" sldId="263"/>
            <ac:spMk id="4" creationId="{EE2AC625-9141-A801-F431-DD5F79396320}"/>
          </ac:spMkLst>
        </pc:spChg>
      </pc:sldChg>
      <pc:sldChg chg="modSp mod">
        <pc:chgData name="Leonie Smith" userId="fed1330f33f5650e" providerId="LiveId" clId="{E4B3B690-6960-425A-83D5-50ABC1C75101}" dt="2022-12-11T12:36:00.014" v="171" actId="403"/>
        <pc:sldMkLst>
          <pc:docMk/>
          <pc:sldMk cId="4044745628" sldId="264"/>
        </pc:sldMkLst>
        <pc:spChg chg="mod">
          <ac:chgData name="Leonie Smith" userId="fed1330f33f5650e" providerId="LiveId" clId="{E4B3B690-6960-425A-83D5-50ABC1C75101}" dt="2022-12-11T12:36:00.014" v="171" actId="403"/>
          <ac:spMkLst>
            <pc:docMk/>
            <pc:sldMk cId="4044745628" sldId="264"/>
            <ac:spMk id="3" creationId="{A58184BD-88F1-BA02-40C1-D8403D0EEC0D}"/>
          </ac:spMkLst>
        </pc:spChg>
        <pc:spChg chg="mod">
          <ac:chgData name="Leonie Smith" userId="fed1330f33f5650e" providerId="LiveId" clId="{E4B3B690-6960-425A-83D5-50ABC1C75101}" dt="2022-12-11T12:29:53.320" v="45" actId="20577"/>
          <ac:spMkLst>
            <pc:docMk/>
            <pc:sldMk cId="4044745628" sldId="264"/>
            <ac:spMk id="4" creationId="{EE2AC625-9141-A801-F431-DD5F79396320}"/>
          </ac:spMkLst>
        </pc:spChg>
      </pc:sldChg>
      <pc:sldChg chg="modSp mod">
        <pc:chgData name="Leonie Smith" userId="fed1330f33f5650e" providerId="LiveId" clId="{E4B3B690-6960-425A-83D5-50ABC1C75101}" dt="2022-12-11T12:36:18.054" v="181" actId="403"/>
        <pc:sldMkLst>
          <pc:docMk/>
          <pc:sldMk cId="978260341" sldId="265"/>
        </pc:sldMkLst>
        <pc:spChg chg="mod">
          <ac:chgData name="Leonie Smith" userId="fed1330f33f5650e" providerId="LiveId" clId="{E4B3B690-6960-425A-83D5-50ABC1C75101}" dt="2022-12-11T12:36:18.054" v="181" actId="403"/>
          <ac:spMkLst>
            <pc:docMk/>
            <pc:sldMk cId="978260341" sldId="265"/>
            <ac:spMk id="3" creationId="{A58184BD-88F1-BA02-40C1-D8403D0EEC0D}"/>
          </ac:spMkLst>
        </pc:spChg>
        <pc:spChg chg="mod">
          <ac:chgData name="Leonie Smith" userId="fed1330f33f5650e" providerId="LiveId" clId="{E4B3B690-6960-425A-83D5-50ABC1C75101}" dt="2022-12-11T12:30:11.943" v="51" actId="403"/>
          <ac:spMkLst>
            <pc:docMk/>
            <pc:sldMk cId="978260341" sldId="265"/>
            <ac:spMk id="4" creationId="{EE2AC625-9141-A801-F431-DD5F79396320}"/>
          </ac:spMkLst>
        </pc:spChg>
      </pc:sldChg>
      <pc:sldChg chg="modSp mod">
        <pc:chgData name="Leonie Smith" userId="fed1330f33f5650e" providerId="LiveId" clId="{E4B3B690-6960-425A-83D5-50ABC1C75101}" dt="2022-12-11T12:37:10.490" v="192" actId="403"/>
        <pc:sldMkLst>
          <pc:docMk/>
          <pc:sldMk cId="3575870363" sldId="266"/>
        </pc:sldMkLst>
        <pc:spChg chg="mod">
          <ac:chgData name="Leonie Smith" userId="fed1330f33f5650e" providerId="LiveId" clId="{E4B3B690-6960-425A-83D5-50ABC1C75101}" dt="2022-12-11T12:37:10.490" v="192" actId="403"/>
          <ac:spMkLst>
            <pc:docMk/>
            <pc:sldMk cId="3575870363" sldId="266"/>
            <ac:spMk id="3" creationId="{A58184BD-88F1-BA02-40C1-D8403D0EEC0D}"/>
          </ac:spMkLst>
        </pc:spChg>
        <pc:spChg chg="mod">
          <ac:chgData name="Leonie Smith" userId="fed1330f33f5650e" providerId="LiveId" clId="{E4B3B690-6960-425A-83D5-50ABC1C75101}" dt="2022-12-11T12:30:32.120" v="59" actId="403"/>
          <ac:spMkLst>
            <pc:docMk/>
            <pc:sldMk cId="3575870363" sldId="266"/>
            <ac:spMk id="4" creationId="{EE2AC625-9141-A801-F431-DD5F79396320}"/>
          </ac:spMkLst>
        </pc:spChg>
      </pc:sldChg>
      <pc:sldChg chg="modSp mod">
        <pc:chgData name="Leonie Smith" userId="fed1330f33f5650e" providerId="LiveId" clId="{E4B3B690-6960-425A-83D5-50ABC1C75101}" dt="2022-12-11T12:37:22.343" v="204" actId="403"/>
        <pc:sldMkLst>
          <pc:docMk/>
          <pc:sldMk cId="4017137865" sldId="267"/>
        </pc:sldMkLst>
        <pc:spChg chg="mod">
          <ac:chgData name="Leonie Smith" userId="fed1330f33f5650e" providerId="LiveId" clId="{E4B3B690-6960-425A-83D5-50ABC1C75101}" dt="2022-12-11T12:37:22.343" v="204" actId="403"/>
          <ac:spMkLst>
            <pc:docMk/>
            <pc:sldMk cId="4017137865" sldId="267"/>
            <ac:spMk id="3" creationId="{A58184BD-88F1-BA02-40C1-D8403D0EEC0D}"/>
          </ac:spMkLst>
        </pc:spChg>
        <pc:spChg chg="mod">
          <ac:chgData name="Leonie Smith" userId="fed1330f33f5650e" providerId="LiveId" clId="{E4B3B690-6960-425A-83D5-50ABC1C75101}" dt="2022-12-11T12:30:47.631" v="68" actId="403"/>
          <ac:spMkLst>
            <pc:docMk/>
            <pc:sldMk cId="4017137865" sldId="267"/>
            <ac:spMk id="4" creationId="{EE2AC625-9141-A801-F431-DD5F79396320}"/>
          </ac:spMkLst>
        </pc:spChg>
      </pc:sldChg>
      <pc:sldChg chg="modSp mod">
        <pc:chgData name="Leonie Smith" userId="fed1330f33f5650e" providerId="LiveId" clId="{E4B3B690-6960-425A-83D5-50ABC1C75101}" dt="2022-12-11T12:37:35.509" v="217" actId="404"/>
        <pc:sldMkLst>
          <pc:docMk/>
          <pc:sldMk cId="3137811553" sldId="268"/>
        </pc:sldMkLst>
        <pc:spChg chg="mod">
          <ac:chgData name="Leonie Smith" userId="fed1330f33f5650e" providerId="LiveId" clId="{E4B3B690-6960-425A-83D5-50ABC1C75101}" dt="2022-12-11T12:37:35.509" v="217" actId="404"/>
          <ac:spMkLst>
            <pc:docMk/>
            <pc:sldMk cId="3137811553" sldId="268"/>
            <ac:spMk id="3" creationId="{A58184BD-88F1-BA02-40C1-D8403D0EEC0D}"/>
          </ac:spMkLst>
        </pc:spChg>
        <pc:spChg chg="mod">
          <ac:chgData name="Leonie Smith" userId="fed1330f33f5650e" providerId="LiveId" clId="{E4B3B690-6960-425A-83D5-50ABC1C75101}" dt="2022-12-11T12:31:02.789" v="76" actId="403"/>
          <ac:spMkLst>
            <pc:docMk/>
            <pc:sldMk cId="3137811553" sldId="268"/>
            <ac:spMk id="4" creationId="{EE2AC625-9141-A801-F431-DD5F79396320}"/>
          </ac:spMkLst>
        </pc:spChg>
      </pc:sldChg>
      <pc:sldChg chg="del">
        <pc:chgData name="Leonie Smith" userId="fed1330f33f5650e" providerId="LiveId" clId="{E4B3B690-6960-425A-83D5-50ABC1C75101}" dt="2022-12-11T12:37:43.829" v="218" actId="2696"/>
        <pc:sldMkLst>
          <pc:docMk/>
          <pc:sldMk cId="100491716" sldId="269"/>
        </pc:sldMkLst>
      </pc:sldChg>
      <pc:sldChg chg="addSp delSp modSp mod">
        <pc:chgData name="Leonie Smith" userId="fed1330f33f5650e" providerId="LiveId" clId="{E4B3B690-6960-425A-83D5-50ABC1C75101}" dt="2022-12-11T12:39:44.728" v="225"/>
        <pc:sldMkLst>
          <pc:docMk/>
          <pc:sldMk cId="4120481681" sldId="270"/>
        </pc:sldMkLst>
        <pc:picChg chg="del">
          <ac:chgData name="Leonie Smith" userId="fed1330f33f5650e" providerId="LiveId" clId="{E4B3B690-6960-425A-83D5-50ABC1C75101}" dt="2022-12-11T12:39:36.624" v="224" actId="21"/>
          <ac:picMkLst>
            <pc:docMk/>
            <pc:sldMk cId="4120481681" sldId="270"/>
            <ac:picMk id="2" creationId="{D2283767-AAC7-ED7C-96E6-9FD3F8A29EE8}"/>
          </ac:picMkLst>
        </pc:picChg>
        <pc:picChg chg="add mod">
          <ac:chgData name="Leonie Smith" userId="fed1330f33f5650e" providerId="LiveId" clId="{E4B3B690-6960-425A-83D5-50ABC1C75101}" dt="2022-12-11T12:39:44.728" v="225"/>
          <ac:picMkLst>
            <pc:docMk/>
            <pc:sldMk cId="4120481681" sldId="270"/>
            <ac:picMk id="3" creationId="{DC8CA6FC-2862-FC57-BC54-3E0A3F6D1D0E}"/>
          </ac:picMkLst>
        </pc:picChg>
      </pc:sldChg>
      <pc:sldChg chg="addSp modSp mod">
        <pc:chgData name="Leonie Smith" userId="fed1330f33f5650e" providerId="LiveId" clId="{E4B3B690-6960-425A-83D5-50ABC1C75101}" dt="2022-12-11T12:40:57.659" v="228" actId="14100"/>
        <pc:sldMkLst>
          <pc:docMk/>
          <pc:sldMk cId="939110669" sldId="271"/>
        </pc:sldMkLst>
        <pc:picChg chg="add mod">
          <ac:chgData name="Leonie Smith" userId="fed1330f33f5650e" providerId="LiveId" clId="{E4B3B690-6960-425A-83D5-50ABC1C75101}" dt="2022-12-11T12:40:57.659" v="228" actId="14100"/>
          <ac:picMkLst>
            <pc:docMk/>
            <pc:sldMk cId="939110669" sldId="271"/>
            <ac:picMk id="3" creationId="{0686C424-739B-B7CC-632A-7D2ECCA01D3B}"/>
          </ac:picMkLst>
        </pc:picChg>
      </pc:sldChg>
      <pc:sldChg chg="addSp delSp modSp add del mod">
        <pc:chgData name="Leonie Smith" userId="fed1330f33f5650e" providerId="LiveId" clId="{E4B3B690-6960-425A-83D5-50ABC1C75101}" dt="2022-12-11T12:43:44.956" v="238" actId="14100"/>
        <pc:sldMkLst>
          <pc:docMk/>
          <pc:sldMk cId="4024569785" sldId="272"/>
        </pc:sldMkLst>
        <pc:picChg chg="add del mod">
          <ac:chgData name="Leonie Smith" userId="fed1330f33f5650e" providerId="LiveId" clId="{E4B3B690-6960-425A-83D5-50ABC1C75101}" dt="2022-12-11T12:43:22.671" v="235" actId="21"/>
          <ac:picMkLst>
            <pc:docMk/>
            <pc:sldMk cId="4024569785" sldId="272"/>
            <ac:picMk id="3" creationId="{6CAD3502-13D8-D6B1-7B7D-B090E1EF1F72}"/>
          </ac:picMkLst>
        </pc:picChg>
        <pc:picChg chg="add mod">
          <ac:chgData name="Leonie Smith" userId="fed1330f33f5650e" providerId="LiveId" clId="{E4B3B690-6960-425A-83D5-50ABC1C75101}" dt="2022-12-11T12:43:44.956" v="238" actId="14100"/>
          <ac:picMkLst>
            <pc:docMk/>
            <pc:sldMk cId="4024569785" sldId="272"/>
            <ac:picMk id="5" creationId="{AA3929E6-6284-9AFE-7306-7FD822E08F9E}"/>
          </ac:picMkLst>
        </pc:picChg>
      </pc:sldChg>
      <pc:sldChg chg="addSp modSp mod">
        <pc:chgData name="Leonie Smith" userId="fed1330f33f5650e" providerId="LiveId" clId="{E4B3B690-6960-425A-83D5-50ABC1C75101}" dt="2022-12-11T12:44:23.299" v="241" actId="14100"/>
        <pc:sldMkLst>
          <pc:docMk/>
          <pc:sldMk cId="487179600" sldId="273"/>
        </pc:sldMkLst>
        <pc:picChg chg="add mod">
          <ac:chgData name="Leonie Smith" userId="fed1330f33f5650e" providerId="LiveId" clId="{E4B3B690-6960-425A-83D5-50ABC1C75101}" dt="2022-12-11T12:44:23.299" v="241" actId="14100"/>
          <ac:picMkLst>
            <pc:docMk/>
            <pc:sldMk cId="487179600" sldId="273"/>
            <ac:picMk id="3" creationId="{5441B383-FE1E-A0AA-BABF-6EFCACF5C434}"/>
          </ac:picMkLst>
        </pc:picChg>
      </pc:sldChg>
      <pc:sldChg chg="addSp modSp mod">
        <pc:chgData name="Leonie Smith" userId="fed1330f33f5650e" providerId="LiveId" clId="{E4B3B690-6960-425A-83D5-50ABC1C75101}" dt="2022-12-11T12:44:59.411" v="244" actId="14100"/>
        <pc:sldMkLst>
          <pc:docMk/>
          <pc:sldMk cId="2168401200" sldId="274"/>
        </pc:sldMkLst>
        <pc:picChg chg="add mod">
          <ac:chgData name="Leonie Smith" userId="fed1330f33f5650e" providerId="LiveId" clId="{E4B3B690-6960-425A-83D5-50ABC1C75101}" dt="2022-12-11T12:44:59.411" v="244" actId="14100"/>
          <ac:picMkLst>
            <pc:docMk/>
            <pc:sldMk cId="2168401200" sldId="274"/>
            <ac:picMk id="3" creationId="{2FEC45F2-CB61-C91C-258A-024CECB9DB73}"/>
          </ac:picMkLst>
        </pc:picChg>
      </pc:sldChg>
      <pc:sldChg chg="addSp modSp mod">
        <pc:chgData name="Leonie Smith" userId="fed1330f33f5650e" providerId="LiveId" clId="{E4B3B690-6960-425A-83D5-50ABC1C75101}" dt="2022-12-11T12:45:35.758" v="247" actId="14100"/>
        <pc:sldMkLst>
          <pc:docMk/>
          <pc:sldMk cId="2996969115" sldId="275"/>
        </pc:sldMkLst>
        <pc:picChg chg="add mod">
          <ac:chgData name="Leonie Smith" userId="fed1330f33f5650e" providerId="LiveId" clId="{E4B3B690-6960-425A-83D5-50ABC1C75101}" dt="2022-12-11T12:45:35.758" v="247" actId="14100"/>
          <ac:picMkLst>
            <pc:docMk/>
            <pc:sldMk cId="2996969115" sldId="275"/>
            <ac:picMk id="3" creationId="{637D23CF-3AD7-3EF0-328B-CB1B8C6B602B}"/>
          </ac:picMkLst>
        </pc:picChg>
      </pc:sldChg>
      <pc:sldChg chg="addSp modSp mod">
        <pc:chgData name="Leonie Smith" userId="fed1330f33f5650e" providerId="LiveId" clId="{E4B3B690-6960-425A-83D5-50ABC1C75101}" dt="2022-12-11T12:46:11.359" v="250" actId="14100"/>
        <pc:sldMkLst>
          <pc:docMk/>
          <pc:sldMk cId="2390376940" sldId="276"/>
        </pc:sldMkLst>
        <pc:picChg chg="add mod">
          <ac:chgData name="Leonie Smith" userId="fed1330f33f5650e" providerId="LiveId" clId="{E4B3B690-6960-425A-83D5-50ABC1C75101}" dt="2022-12-11T12:46:11.359" v="250" actId="14100"/>
          <ac:picMkLst>
            <pc:docMk/>
            <pc:sldMk cId="2390376940" sldId="276"/>
            <ac:picMk id="3" creationId="{50E43749-75EA-CC89-A5BD-783E8F8A84FC}"/>
          </ac:picMkLst>
        </pc:picChg>
      </pc:sldChg>
      <pc:sldChg chg="addSp modSp mod">
        <pc:chgData name="Leonie Smith" userId="fed1330f33f5650e" providerId="LiveId" clId="{E4B3B690-6960-425A-83D5-50ABC1C75101}" dt="2022-12-11T12:46:51.986" v="253" actId="14100"/>
        <pc:sldMkLst>
          <pc:docMk/>
          <pc:sldMk cId="4265919077" sldId="277"/>
        </pc:sldMkLst>
        <pc:picChg chg="add mod">
          <ac:chgData name="Leonie Smith" userId="fed1330f33f5650e" providerId="LiveId" clId="{E4B3B690-6960-425A-83D5-50ABC1C75101}" dt="2022-12-11T12:46:51.986" v="253" actId="14100"/>
          <ac:picMkLst>
            <pc:docMk/>
            <pc:sldMk cId="4265919077" sldId="277"/>
            <ac:picMk id="3" creationId="{2D9A6203-2EEA-A576-47DD-8BF02BFAC267}"/>
          </ac:picMkLst>
        </pc:picChg>
      </pc:sldChg>
      <pc:sldChg chg="addSp modSp mod">
        <pc:chgData name="Leonie Smith" userId="fed1330f33f5650e" providerId="LiveId" clId="{E4B3B690-6960-425A-83D5-50ABC1C75101}" dt="2022-12-11T12:47:20.504" v="256" actId="14100"/>
        <pc:sldMkLst>
          <pc:docMk/>
          <pc:sldMk cId="210266664" sldId="278"/>
        </pc:sldMkLst>
        <pc:picChg chg="add mod">
          <ac:chgData name="Leonie Smith" userId="fed1330f33f5650e" providerId="LiveId" clId="{E4B3B690-6960-425A-83D5-50ABC1C75101}" dt="2022-12-11T12:47:20.504" v="256" actId="14100"/>
          <ac:picMkLst>
            <pc:docMk/>
            <pc:sldMk cId="210266664" sldId="278"/>
            <ac:picMk id="3" creationId="{64450E3B-F308-35B8-9A76-9CC83C6F7918}"/>
          </ac:picMkLst>
        </pc:picChg>
      </pc:sldChg>
      <pc:sldChg chg="addSp modSp mod">
        <pc:chgData name="Leonie Smith" userId="fed1330f33f5650e" providerId="LiveId" clId="{E4B3B690-6960-425A-83D5-50ABC1C75101}" dt="2022-12-11T12:48:09.349" v="259" actId="14100"/>
        <pc:sldMkLst>
          <pc:docMk/>
          <pc:sldMk cId="888433145" sldId="279"/>
        </pc:sldMkLst>
        <pc:picChg chg="add mod">
          <ac:chgData name="Leonie Smith" userId="fed1330f33f5650e" providerId="LiveId" clId="{E4B3B690-6960-425A-83D5-50ABC1C75101}" dt="2022-12-11T12:48:09.349" v="259" actId="14100"/>
          <ac:picMkLst>
            <pc:docMk/>
            <pc:sldMk cId="888433145" sldId="279"/>
            <ac:picMk id="3" creationId="{7AB9DDDF-209F-A07F-E18C-A11C7BB5771E}"/>
          </ac:picMkLst>
        </pc:picChg>
      </pc:sldChg>
      <pc:sldChg chg="del">
        <pc:chgData name="Leonie Smith" userId="fed1330f33f5650e" providerId="LiveId" clId="{E4B3B690-6960-425A-83D5-50ABC1C75101}" dt="2022-12-11T12:37:43.829" v="218" actId="2696"/>
        <pc:sldMkLst>
          <pc:docMk/>
          <pc:sldMk cId="791300187" sldId="280"/>
        </pc:sldMkLst>
      </pc:sldChg>
      <pc:sldChg chg="del">
        <pc:chgData name="Leonie Smith" userId="fed1330f33f5650e" providerId="LiveId" clId="{E4B3B690-6960-425A-83D5-50ABC1C75101}" dt="2022-12-11T12:37:43.829" v="218" actId="2696"/>
        <pc:sldMkLst>
          <pc:docMk/>
          <pc:sldMk cId="1922139011" sldId="281"/>
        </pc:sldMkLst>
      </pc:sldChg>
      <pc:sldChg chg="del">
        <pc:chgData name="Leonie Smith" userId="fed1330f33f5650e" providerId="LiveId" clId="{E4B3B690-6960-425A-83D5-50ABC1C75101}" dt="2022-12-11T12:37:43.829" v="218" actId="2696"/>
        <pc:sldMkLst>
          <pc:docMk/>
          <pc:sldMk cId="1126511635" sldId="282"/>
        </pc:sldMkLst>
      </pc:sldChg>
      <pc:sldChg chg="del">
        <pc:chgData name="Leonie Smith" userId="fed1330f33f5650e" providerId="LiveId" clId="{E4B3B690-6960-425A-83D5-50ABC1C75101}" dt="2022-12-11T12:37:43.829" v="218" actId="2696"/>
        <pc:sldMkLst>
          <pc:docMk/>
          <pc:sldMk cId="3166251957" sldId="283"/>
        </pc:sldMkLst>
      </pc:sldChg>
      <pc:sldChg chg="del">
        <pc:chgData name="Leonie Smith" userId="fed1330f33f5650e" providerId="LiveId" clId="{E4B3B690-6960-425A-83D5-50ABC1C75101}" dt="2022-12-11T12:37:43.829" v="218" actId="2696"/>
        <pc:sldMkLst>
          <pc:docMk/>
          <pc:sldMk cId="3922583308" sldId="284"/>
        </pc:sldMkLst>
      </pc:sldChg>
      <pc:sldChg chg="del">
        <pc:chgData name="Leonie Smith" userId="fed1330f33f5650e" providerId="LiveId" clId="{E4B3B690-6960-425A-83D5-50ABC1C75101}" dt="2022-12-11T12:37:43.829" v="218" actId="2696"/>
        <pc:sldMkLst>
          <pc:docMk/>
          <pc:sldMk cId="1522780631" sldId="285"/>
        </pc:sldMkLst>
      </pc:sldChg>
      <pc:sldChg chg="del">
        <pc:chgData name="Leonie Smith" userId="fed1330f33f5650e" providerId="LiveId" clId="{E4B3B690-6960-425A-83D5-50ABC1C75101}" dt="2022-12-11T12:37:43.829" v="218" actId="2696"/>
        <pc:sldMkLst>
          <pc:docMk/>
          <pc:sldMk cId="1850742486" sldId="286"/>
        </pc:sldMkLst>
      </pc:sldChg>
      <pc:sldChg chg="del">
        <pc:chgData name="Leonie Smith" userId="fed1330f33f5650e" providerId="LiveId" clId="{E4B3B690-6960-425A-83D5-50ABC1C75101}" dt="2022-12-11T12:37:43.829" v="218" actId="2696"/>
        <pc:sldMkLst>
          <pc:docMk/>
          <pc:sldMk cId="2332778949" sldId="287"/>
        </pc:sldMkLst>
      </pc:sldChg>
      <pc:sldChg chg="del">
        <pc:chgData name="Leonie Smith" userId="fed1330f33f5650e" providerId="LiveId" clId="{E4B3B690-6960-425A-83D5-50ABC1C75101}" dt="2022-12-11T12:37:43.829" v="218" actId="2696"/>
        <pc:sldMkLst>
          <pc:docMk/>
          <pc:sldMk cId="1828872212" sldId="288"/>
        </pc:sldMkLst>
      </pc:sldChg>
      <pc:sldChg chg="del">
        <pc:chgData name="Leonie Smith" userId="fed1330f33f5650e" providerId="LiveId" clId="{E4B3B690-6960-425A-83D5-50ABC1C75101}" dt="2022-12-11T12:37:43.829" v="218" actId="2696"/>
        <pc:sldMkLst>
          <pc:docMk/>
          <pc:sldMk cId="3153919605" sldId="289"/>
        </pc:sldMkLst>
      </pc:sldChg>
      <pc:sldChg chg="del">
        <pc:chgData name="Leonie Smith" userId="fed1330f33f5650e" providerId="LiveId" clId="{E4B3B690-6960-425A-83D5-50ABC1C75101}" dt="2022-12-11T12:37:43.829" v="218" actId="2696"/>
        <pc:sldMkLst>
          <pc:docMk/>
          <pc:sldMk cId="1292473336" sldId="290"/>
        </pc:sldMkLst>
      </pc:sldChg>
      <pc:sldChg chg="del">
        <pc:chgData name="Leonie Smith" userId="fed1330f33f5650e" providerId="LiveId" clId="{E4B3B690-6960-425A-83D5-50ABC1C75101}" dt="2022-12-11T12:37:43.829" v="218" actId="2696"/>
        <pc:sldMkLst>
          <pc:docMk/>
          <pc:sldMk cId="1878919862" sldId="291"/>
        </pc:sldMkLst>
      </pc:sldChg>
      <pc:sldChg chg="del">
        <pc:chgData name="Leonie Smith" userId="fed1330f33f5650e" providerId="LiveId" clId="{E4B3B690-6960-425A-83D5-50ABC1C75101}" dt="2022-12-11T12:37:43.829" v="218" actId="2696"/>
        <pc:sldMkLst>
          <pc:docMk/>
          <pc:sldMk cId="1014080634" sldId="292"/>
        </pc:sldMkLst>
      </pc:sldChg>
      <pc:sldChg chg="del">
        <pc:chgData name="Leonie Smith" userId="fed1330f33f5650e" providerId="LiveId" clId="{E4B3B690-6960-425A-83D5-50ABC1C75101}" dt="2022-12-11T12:37:43.829" v="218" actId="2696"/>
        <pc:sldMkLst>
          <pc:docMk/>
          <pc:sldMk cId="2219299321" sldId="293"/>
        </pc:sldMkLst>
      </pc:sldChg>
      <pc:sldChg chg="del">
        <pc:chgData name="Leonie Smith" userId="fed1330f33f5650e" providerId="LiveId" clId="{E4B3B690-6960-425A-83D5-50ABC1C75101}" dt="2022-12-11T12:37:43.829" v="218" actId="2696"/>
        <pc:sldMkLst>
          <pc:docMk/>
          <pc:sldMk cId="2859407553" sldId="294"/>
        </pc:sldMkLst>
      </pc:sldChg>
      <pc:sldChg chg="del">
        <pc:chgData name="Leonie Smith" userId="fed1330f33f5650e" providerId="LiveId" clId="{E4B3B690-6960-425A-83D5-50ABC1C75101}" dt="2022-12-11T12:37:43.829" v="218" actId="2696"/>
        <pc:sldMkLst>
          <pc:docMk/>
          <pc:sldMk cId="3279066978" sldId="295"/>
        </pc:sldMkLst>
      </pc:sldChg>
      <pc:sldChg chg="modSp add mod">
        <pc:chgData name="Leonie Smith" userId="fed1330f33f5650e" providerId="LiveId" clId="{E4B3B690-6960-425A-83D5-50ABC1C75101}" dt="2022-12-11T12:33:57.552" v="117" actId="403"/>
        <pc:sldMkLst>
          <pc:docMk/>
          <pc:sldMk cId="2642921563" sldId="296"/>
        </pc:sldMkLst>
        <pc:spChg chg="mod">
          <ac:chgData name="Leonie Smith" userId="fed1330f33f5650e" providerId="LiveId" clId="{E4B3B690-6960-425A-83D5-50ABC1C75101}" dt="2022-12-11T12:33:53.668" v="114" actId="403"/>
          <ac:spMkLst>
            <pc:docMk/>
            <pc:sldMk cId="2642921563" sldId="296"/>
            <ac:spMk id="3" creationId="{A58184BD-88F1-BA02-40C1-D8403D0EEC0D}"/>
          </ac:spMkLst>
        </pc:spChg>
        <pc:spChg chg="mod">
          <ac:chgData name="Leonie Smith" userId="fed1330f33f5650e" providerId="LiveId" clId="{E4B3B690-6960-425A-83D5-50ABC1C75101}" dt="2022-12-11T12:33:57.552" v="117" actId="403"/>
          <ac:spMkLst>
            <pc:docMk/>
            <pc:sldMk cId="2642921563" sldId="296"/>
            <ac:spMk id="4" creationId="{EE2AC625-9141-A801-F431-DD5F79396320}"/>
          </ac:spMkLst>
        </pc:spChg>
      </pc:sldChg>
      <pc:sldChg chg="addSp modSp add mod">
        <pc:chgData name="Leonie Smith" userId="fed1330f33f5650e" providerId="LiveId" clId="{E4B3B690-6960-425A-83D5-50ABC1C75101}" dt="2022-12-11T12:42:28.126" v="231" actId="14100"/>
        <pc:sldMkLst>
          <pc:docMk/>
          <pc:sldMk cId="3287822130" sldId="297"/>
        </pc:sldMkLst>
        <pc:picChg chg="add mod">
          <ac:chgData name="Leonie Smith" userId="fed1330f33f5650e" providerId="LiveId" clId="{E4B3B690-6960-425A-83D5-50ABC1C75101}" dt="2022-12-11T12:42:28.126" v="231" actId="14100"/>
          <ac:picMkLst>
            <pc:docMk/>
            <pc:sldMk cId="3287822130" sldId="297"/>
            <ac:picMk id="3" creationId="{014C2DAF-5561-ACFA-E09C-2ADA32E27C08}"/>
          </ac:picMkLst>
        </pc:picChg>
      </pc:sldChg>
    </pc:docChg>
  </pc:docChgLst>
  <pc:docChgLst>
    <pc:chgData name="Alfred Smith" userId="3c60a3631c0db8ad" providerId="LiveId" clId="{E5014B07-C5F4-44AB-88C1-5163272AA301}"/>
    <pc:docChg chg="modSld">
      <pc:chgData name="Alfred Smith" userId="3c60a3631c0db8ad" providerId="LiveId" clId="{E5014B07-C5F4-44AB-88C1-5163272AA301}" dt="2023-01-25T14:52:32.449" v="0"/>
      <pc:docMkLst>
        <pc:docMk/>
      </pc:docMkLst>
      <pc:sldChg chg="modSp mod">
        <pc:chgData name="Alfred Smith" userId="3c60a3631c0db8ad" providerId="LiveId" clId="{E5014B07-C5F4-44AB-88C1-5163272AA301}" dt="2023-01-25T14:52:32.449" v="0"/>
        <pc:sldMkLst>
          <pc:docMk/>
          <pc:sldMk cId="1499918570" sldId="257"/>
        </pc:sldMkLst>
        <pc:spChg chg="mod">
          <ac:chgData name="Alfred Smith" userId="3c60a3631c0db8ad" providerId="LiveId" clId="{E5014B07-C5F4-44AB-88C1-5163272AA301}" dt="2023-01-25T14:52:32.449" v="0"/>
          <ac:spMkLst>
            <pc:docMk/>
            <pc:sldMk cId="1499918570" sldId="257"/>
            <ac:spMk id="3" creationId="{0228937D-0D81-2DA1-1C55-FD99B23FE1AE}"/>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06-08-2024</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800" b="1" i="0" u="none" strike="noStrike" baseline="0" dirty="0">
                <a:latin typeface="TimesNewRomanPS-BoldMT"/>
              </a:rPr>
              <a:t>42 Temple Merchants</a:t>
            </a:r>
          </a:p>
          <a:p>
            <a:pPr algn="l"/>
            <a:r>
              <a:rPr lang="en-US" sz="1800" b="0" i="0" u="none" strike="noStrike" baseline="0" dirty="0">
                <a:latin typeface="TimesNewRomanPSMT"/>
              </a:rPr>
              <a:t>1. Temple Merchants - Matt 21:12-17; Mark 11:15-19; Luke 19:45-48 (Left Top)</a:t>
            </a:r>
          </a:p>
          <a:p>
            <a:pPr algn="l"/>
            <a:r>
              <a:rPr lang="en-US" sz="1800" b="0" i="0" u="none" strike="noStrike" baseline="0" dirty="0">
                <a:latin typeface="TimesNewRomanPSMT"/>
              </a:rPr>
              <a:t>2. Paying Taxes - Matt 22:15-22; Mark 12:13-17; Luke 20:20-26 (Right Top)</a:t>
            </a:r>
          </a:p>
          <a:p>
            <a:pPr algn="l"/>
            <a:r>
              <a:rPr lang="en-US" sz="1800" b="0" i="0" u="none" strike="noStrike" baseline="0" dirty="0">
                <a:latin typeface="TimesNewRomanPSMT"/>
              </a:rPr>
              <a:t>3. The Widow’s Mite - Mark 12:41-44; Luke 21:1-4 (Right Top)</a:t>
            </a:r>
          </a:p>
          <a:p>
            <a:pPr algn="l"/>
            <a:r>
              <a:rPr lang="en-US" sz="1800" b="0" i="0" u="none" strike="noStrike" baseline="0" dirty="0">
                <a:latin typeface="TimesNewRomanPSMT"/>
              </a:rPr>
              <a:t>4. Fig Tree - Matt 21:18-22; Mark 11:12-14, 20-26; (John 15:1-17) (Right Center)</a:t>
            </a:r>
          </a:p>
          <a:p>
            <a:pPr algn="l"/>
            <a:r>
              <a:rPr lang="en-US" sz="1800" b="0" i="0" u="none" strike="noStrike" baseline="0" dirty="0">
                <a:latin typeface="TimesNewRomanPSMT"/>
              </a:rPr>
              <a:t>5. Judas agrees to betray Jesus – Matt 26:14-16; Luke 21:37-22:6 (Right Bottom)</a:t>
            </a:r>
          </a:p>
          <a:p>
            <a:pPr algn="l"/>
            <a:r>
              <a:rPr lang="en-US" sz="1800" b="0" i="0" u="none" strike="noStrike" baseline="0" dirty="0">
                <a:latin typeface="TimesNewRomanPSMT"/>
              </a:rPr>
              <a:t>6. The last Supper – Luke 22:7-27; John 13:1-17:26; Luke 22:31-39 (Left Bottom)</a:t>
            </a:r>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06-08-2024</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06-08-2024</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06-08-2024</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06-08-2024</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06-08-2024</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06-08-2024</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06-08-2024</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06-08-2024</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06-08-2024</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06-08-2024</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06-08-2024</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06-08-2024</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creativecommons.org/publicdomain/zero/1.0/" TargetMode="External"/><Relationship Id="rId3" Type="http://schemas.openxmlformats.org/officeDocument/2006/relationships/slideLayout" Target="../slideLayouts/slideLayout2.xml"/><Relationship Id="rId7" Type="http://schemas.openxmlformats.org/officeDocument/2006/relationships/hyperlink" Target="https://open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discoverybible.com/" TargetMode="External"/><Relationship Id="rId5" Type="http://schemas.openxmlformats.org/officeDocument/2006/relationships/hyperlink" Target="https://biblehub.com/" TargetMode="External"/><Relationship Id="rId10"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creativecommons.org/licenses/by-sa/4.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42-1</a:t>
            </a:r>
          </a:p>
        </p:txBody>
      </p:sp>
      <p:sp>
        <p:nvSpPr>
          <p:cNvPr id="3" name="Content Placeholder 2">
            <a:extLst>
              <a:ext uri="{FF2B5EF4-FFF2-40B4-BE49-F238E27FC236}">
                <a16:creationId xmlns:a16="http://schemas.microsoft.com/office/drawing/2014/main" id="{0228937D-0D81-2DA1-1C55-FD99B23FE1AE}"/>
              </a:ext>
            </a:extLst>
          </p:cNvPr>
          <p:cNvSpPr>
            <a:spLocks noGrp="1"/>
          </p:cNvSpPr>
          <p:nvPr>
            <p:ph idx="1"/>
          </p:nvPr>
        </p:nvSpPr>
        <p:spPr/>
        <p:txBody>
          <a:bodyPr>
            <a:normAutofit fontScale="70000" lnSpcReduction="20000"/>
          </a:bodyPr>
          <a:lstStyle/>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These materials are by the </a:t>
            </a:r>
            <a:r>
              <a:rPr lang="en-IN" sz="2800" kern="100" dirty="0" err="1">
                <a:solidFill>
                  <a:srgbClr val="2C3943"/>
                </a:solidFill>
                <a:highlight>
                  <a:srgbClr val="FFFFFF"/>
                </a:highlight>
                <a:latin typeface="PT Serif" panose="020A0603040505020204" pitchFamily="18" charset="0"/>
                <a:ea typeface="Aptos"/>
                <a:cs typeface="Arial" panose="020B0604020202020204" pitchFamily="34" charset="0"/>
              </a:rPr>
              <a:t>Kongki</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Ka Project and are made available to you under the terms of the Creative Commons Attribution </a:t>
            </a:r>
            <a:r>
              <a:rPr lang="en-IN" sz="2800" kern="100" dirty="0" err="1">
                <a:solidFill>
                  <a:srgbClr val="2C3943"/>
                </a:solidFill>
                <a:highlight>
                  <a:srgbClr val="FFFFFF"/>
                </a:highlight>
                <a:latin typeface="PT Serif" panose="020A0603040505020204" pitchFamily="18" charset="0"/>
                <a:ea typeface="Aptos"/>
                <a:cs typeface="Arial" panose="020B0604020202020204" pitchFamily="34" charset="0"/>
              </a:rPr>
              <a:t>ShareAlike</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license 4.0.</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You have permission to share and redistribute these materials in any format and to make reasonable revisions and adaptations of this translation, provided that:</a:t>
            </a:r>
            <a:endParaRPr lang="en-US" sz="2800" kern="100" dirty="0">
              <a:latin typeface="Aptos"/>
              <a:ea typeface="Aptos"/>
              <a:cs typeface="Arial" panose="020B0604020202020204" pitchFamily="34" charset="0"/>
            </a:endParaRPr>
          </a:p>
          <a:p>
            <a:pPr marL="342900" indent="-342900" algn="l">
              <a:lnSpc>
                <a:spcPct val="107000"/>
              </a:lnSpc>
              <a:spcBef>
                <a:spcPts val="0"/>
              </a:spcBef>
              <a:buFont typeface="Symbol" panose="05050102010706020507" pitchFamily="18" charset="2"/>
              <a:buChar char=""/>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You include the above licence and source information.</a:t>
            </a:r>
            <a:endParaRPr lang="en-US" sz="2800" kern="100" dirty="0">
              <a:latin typeface="Aptos"/>
              <a:ea typeface="Aptos"/>
              <a:cs typeface="Arial" panose="020B0604020202020204" pitchFamily="34" charset="0"/>
            </a:endParaRPr>
          </a:p>
          <a:p>
            <a:pPr marL="342900" indent="-342900" algn="l">
              <a:lnSpc>
                <a:spcPct val="107000"/>
              </a:lnSpc>
              <a:spcBef>
                <a:spcPts val="0"/>
              </a:spcBef>
              <a:spcAft>
                <a:spcPts val="800"/>
              </a:spcAft>
              <a:buFont typeface="Symbol" panose="05050102010706020507" pitchFamily="18" charset="2"/>
              <a:buChar char=""/>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If you redistribute these materials or create derivatives, you must distribute your contributions under the same license as the original.</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The Holy Bible, Berean Standard Bible, BSB is produced in cooperation with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5"/>
              </a:rPr>
              <a:t>Bible Hub</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6"/>
              </a:rPr>
              <a:t>Discovery Bible</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7"/>
              </a:rPr>
              <a:t>OpenBible.com</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and the Berean Bible Translation Committee. This text of God's Word has been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8"/>
              </a:rPr>
              <a:t>dedicated to the public domain</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endParaRPr lang="en-US" sz="2800" kern="100" dirty="0">
              <a:latin typeface="Aptos"/>
              <a:ea typeface="Aptos"/>
              <a:cs typeface="Arial" panose="020B0604020202020204" pitchFamily="34" charset="0"/>
            </a:endParaRPr>
          </a:p>
          <a:p>
            <a:pPr algn="l">
              <a:spcBef>
                <a:spcPts val="0"/>
              </a:spcBef>
            </a:pPr>
            <a:r>
              <a:rPr lang="en-US" sz="2800" dirty="0">
                <a:solidFill>
                  <a:srgbClr val="2C3943"/>
                </a:solidFill>
                <a:highlight>
                  <a:srgbClr val="FFFFFF"/>
                </a:highlight>
                <a:latin typeface="PT Serif" panose="020A0603040505020204" pitchFamily="18" charset="0"/>
                <a:ea typeface="Times New Roman" panose="02020603050405020304" pitchFamily="18" charset="0"/>
              </a:rPr>
              <a:t>Hindi text is from Free Bibles India. This translation is made available under the terms of a </a:t>
            </a:r>
            <a:r>
              <a:rPr lang="en-IN" sz="2800" u="sng" dirty="0">
                <a:solidFill>
                  <a:srgbClr val="000000"/>
                </a:solidFill>
                <a:highlight>
                  <a:srgbClr val="FFFFFF"/>
                </a:highlight>
                <a:latin typeface="PT Serif" panose="020A0603040505020204" pitchFamily="18" charset="0"/>
                <a:ea typeface="Times New Roman" panose="02020603050405020304" pitchFamily="18" charset="0"/>
                <a:hlinkClick r:id="rId9"/>
              </a:rPr>
              <a:t>Creative Commons Attribution-</a:t>
            </a:r>
            <a:r>
              <a:rPr lang="en-IN" sz="2800" u="sng" dirty="0" err="1">
                <a:solidFill>
                  <a:srgbClr val="000000"/>
                </a:solidFill>
                <a:highlight>
                  <a:srgbClr val="FFFFFF"/>
                </a:highlight>
                <a:latin typeface="PT Serif" panose="020A0603040505020204" pitchFamily="18" charset="0"/>
                <a:ea typeface="Times New Roman" panose="02020603050405020304" pitchFamily="18" charset="0"/>
                <a:hlinkClick r:id="rId9"/>
              </a:rPr>
              <a:t>ShareAlike</a:t>
            </a:r>
            <a:r>
              <a:rPr lang="en-IN" sz="2800" u="sng" dirty="0">
                <a:solidFill>
                  <a:srgbClr val="000000"/>
                </a:solidFill>
                <a:highlight>
                  <a:srgbClr val="FFFFFF"/>
                </a:highlight>
                <a:latin typeface="PT Serif" panose="020A0603040505020204" pitchFamily="18" charset="0"/>
                <a:ea typeface="Times New Roman" panose="02020603050405020304" pitchFamily="18" charset="0"/>
                <a:hlinkClick r:id="rId9"/>
              </a:rPr>
              <a:t> 4.0 International License</a:t>
            </a:r>
            <a:r>
              <a:rPr lang="en-IN" sz="2800" dirty="0">
                <a:solidFill>
                  <a:srgbClr val="2C3943"/>
                </a:solidFill>
                <a:highlight>
                  <a:srgbClr val="FFFFFF"/>
                </a:highlight>
                <a:latin typeface="PT Serif" panose="020A0603040505020204" pitchFamily="18" charset="0"/>
                <a:ea typeface="Times New Roman" panose="02020603050405020304" pitchFamily="18" charset="0"/>
              </a:rPr>
              <a:t>.</a:t>
            </a:r>
            <a:endParaRPr lang="en-US" sz="2800" dirty="0">
              <a:highlight>
                <a:srgbClr val="FFFFFF"/>
              </a:highlight>
              <a:latin typeface="Times New Roman" panose="02020603050405020304" pitchFamily="18" charset="0"/>
              <a:ea typeface="Times New Roman" panose="02020603050405020304" pitchFamily="18" charset="0"/>
            </a:endParaRPr>
          </a:p>
        </p:txBody>
      </p:sp>
      <p:pic>
        <p:nvPicPr>
          <p:cNvPr id="24" name="Audio 23">
            <a:hlinkClick r:id="" action="ppaction://media"/>
            <a:extLst>
              <a:ext uri="{FF2B5EF4-FFF2-40B4-BE49-F238E27FC236}">
                <a16:creationId xmlns:a16="http://schemas.microsoft.com/office/drawing/2014/main" id="{56DFCD33-E0B8-6249-81C2-7A46DFF5FB90}"/>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2925"/>
    </mc:Choice>
    <mc:Fallback xmlns="">
      <p:transition spd="slow" advTm="29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A3929E6-6284-9AFE-7306-7FD822E08F9E}"/>
              </a:ext>
            </a:extLst>
          </p:cNvPr>
          <p:cNvPicPr>
            <a:picLocks noChangeAspect="1"/>
          </p:cNvPicPr>
          <p:nvPr/>
        </p:nvPicPr>
        <p:blipFill>
          <a:blip r:embed="rId2"/>
          <a:stretch>
            <a:fillRect/>
          </a:stretch>
        </p:blipFill>
        <p:spPr>
          <a:xfrm>
            <a:off x="0" y="-43507"/>
            <a:ext cx="12192000" cy="6901507"/>
          </a:xfrm>
          <a:prstGeom prst="rect">
            <a:avLst/>
          </a:prstGeom>
        </p:spPr>
      </p:pic>
      <p:sp>
        <p:nvSpPr>
          <p:cNvPr id="2" name="TextBox 1">
            <a:extLst>
              <a:ext uri="{FF2B5EF4-FFF2-40B4-BE49-F238E27FC236}">
                <a16:creationId xmlns:a16="http://schemas.microsoft.com/office/drawing/2014/main" id="{259D8DBE-093D-C4C6-F42C-50B6158CA955}"/>
              </a:ext>
            </a:extLst>
          </p:cNvPr>
          <p:cNvSpPr txBox="1"/>
          <p:nvPr/>
        </p:nvSpPr>
        <p:spPr>
          <a:xfrm>
            <a:off x="408214" y="416225"/>
            <a:ext cx="2125980" cy="461665"/>
          </a:xfrm>
          <a:prstGeom prst="rect">
            <a:avLst/>
          </a:prstGeom>
          <a:noFill/>
        </p:spPr>
        <p:txBody>
          <a:bodyPr wrap="square">
            <a:spAutoFit/>
          </a:bodyPr>
          <a:lstStyle/>
          <a:p>
            <a:r>
              <a:rPr lang="en-US" sz="2400" dirty="0" err="1">
                <a:solidFill>
                  <a:schemeClr val="bg1"/>
                </a:solidFill>
                <a:latin typeface="Mangal" panose="02040503050203030202" pitchFamily="18" charset="0"/>
                <a:cs typeface="Mangal" panose="02040503050203030202" pitchFamily="18" charset="0"/>
              </a:rPr>
              <a:t>मरकुस</a:t>
            </a:r>
            <a:r>
              <a:rPr lang="en-US" sz="2400" dirty="0">
                <a:solidFill>
                  <a:schemeClr val="bg1"/>
                </a:solidFill>
                <a:latin typeface="Mangal" panose="02040503050203030202" pitchFamily="18" charset="0"/>
                <a:cs typeface="Mangal" panose="02040503050203030202" pitchFamily="18" charset="0"/>
              </a:rPr>
              <a:t> 11:16</a:t>
            </a:r>
            <a:endParaRPr lang="en-US" sz="2400" dirty="0"/>
          </a:p>
        </p:txBody>
      </p:sp>
    </p:spTree>
    <p:extLst>
      <p:ext uri="{BB962C8B-B14F-4D97-AF65-F5344CB8AC3E}">
        <p14:creationId xmlns:p14="http://schemas.microsoft.com/office/powerpoint/2010/main" val="40245697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17</a:t>
            </a:r>
            <a:r>
              <a:rPr lang="hi-IN" sz="3600" b="0" i="0" dirty="0">
                <a:solidFill>
                  <a:srgbClr val="121212"/>
                </a:solidFill>
                <a:effectLst/>
                <a:latin typeface="Inter" panose="020B0502030000000004" pitchFamily="34" charset="0"/>
              </a:rPr>
              <a:t>और उपदेश करके उनसे कहा,</a:t>
            </a:r>
          </a:p>
          <a:p>
            <a:r>
              <a:rPr lang="hi-IN" sz="3600" b="0" i="0" dirty="0">
                <a:solidFill>
                  <a:srgbClr val="121212"/>
                </a:solidFill>
                <a:effectLst/>
                <a:latin typeface="Inter" panose="020B0502030000000004" pitchFamily="34" charset="0"/>
              </a:rPr>
              <a:t>“क्या यह नहीं लिखा है, कि मेरा घर सब जातियों के लिये प्रार्थना का घर कहलाएगा?</a:t>
            </a:r>
          </a:p>
          <a:p>
            <a:r>
              <a:rPr lang="hi-IN" sz="3600" b="0" i="0" dirty="0">
                <a:solidFill>
                  <a:srgbClr val="121212"/>
                </a:solidFill>
                <a:effectLst/>
                <a:latin typeface="Inter" panose="020B0502030000000004" pitchFamily="34" charset="0"/>
              </a:rPr>
              <a:t>पर तुम ने इसे डाकुओं की खोह बना दी है।”</a:t>
            </a:r>
            <a:endParaRPr lang="en-IN" sz="36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17</a:t>
            </a:r>
            <a:r>
              <a:rPr lang="en-US" sz="3600" b="0" i="0">
                <a:solidFill>
                  <a:srgbClr val="121212"/>
                </a:solidFill>
                <a:effectLst/>
                <a:latin typeface="Inter" panose="020B0502030000000004" pitchFamily="34" charset="0"/>
              </a:rPr>
              <a:t>Then Jesus began to teach them, and He declared, “Is it not written: ‘My house will be called a house of prayer for all the nations’? But you have made it ‘a den of robbers.’”</a:t>
            </a:r>
            <a:endParaRPr lang="en-IN" sz="3600" dirty="0"/>
          </a:p>
        </p:txBody>
      </p:sp>
      <p:pic>
        <p:nvPicPr>
          <p:cNvPr id="20" name="Audio 19">
            <a:hlinkClick r:id="" action="ppaction://media"/>
            <a:extLst>
              <a:ext uri="{FF2B5EF4-FFF2-40B4-BE49-F238E27FC236}">
                <a16:creationId xmlns:a16="http://schemas.microsoft.com/office/drawing/2014/main" id="{814733CB-09D4-FB17-5B77-2A856B690AD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12072"/>
    </mc:Choice>
    <mc:Fallback xmlns="">
      <p:transition spd="slow" advTm="120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441B383-FE1E-A0AA-BABF-6EFCACF5C434}"/>
              </a:ext>
            </a:extLst>
          </p:cNvPr>
          <p:cNvPicPr>
            <a:picLocks noChangeAspect="1"/>
          </p:cNvPicPr>
          <p:nvPr/>
        </p:nvPicPr>
        <p:blipFill>
          <a:blip r:embed="rId2"/>
          <a:stretch>
            <a:fillRect/>
          </a:stretch>
        </p:blipFill>
        <p:spPr>
          <a:xfrm>
            <a:off x="-199556" y="0"/>
            <a:ext cx="13554255" cy="6858000"/>
          </a:xfrm>
          <a:prstGeom prst="rect">
            <a:avLst/>
          </a:prstGeom>
        </p:spPr>
      </p:pic>
      <p:sp>
        <p:nvSpPr>
          <p:cNvPr id="2" name="TextBox 1">
            <a:extLst>
              <a:ext uri="{FF2B5EF4-FFF2-40B4-BE49-F238E27FC236}">
                <a16:creationId xmlns:a16="http://schemas.microsoft.com/office/drawing/2014/main" id="{6D008221-39CE-58DC-0BC8-C5605F9AA752}"/>
              </a:ext>
            </a:extLst>
          </p:cNvPr>
          <p:cNvSpPr txBox="1"/>
          <p:nvPr/>
        </p:nvSpPr>
        <p:spPr>
          <a:xfrm>
            <a:off x="408214" y="416225"/>
            <a:ext cx="2125980" cy="461665"/>
          </a:xfrm>
          <a:prstGeom prst="rect">
            <a:avLst/>
          </a:prstGeom>
          <a:noFill/>
        </p:spPr>
        <p:txBody>
          <a:bodyPr wrap="square">
            <a:spAutoFit/>
          </a:bodyPr>
          <a:lstStyle/>
          <a:p>
            <a:r>
              <a:rPr lang="en-US" sz="2400" dirty="0" err="1">
                <a:solidFill>
                  <a:schemeClr val="bg1"/>
                </a:solidFill>
                <a:latin typeface="Mangal" panose="02040503050203030202" pitchFamily="18" charset="0"/>
                <a:cs typeface="Mangal" panose="02040503050203030202" pitchFamily="18" charset="0"/>
              </a:rPr>
              <a:t>मरकुस</a:t>
            </a:r>
            <a:r>
              <a:rPr lang="en-US" sz="2400" dirty="0">
                <a:solidFill>
                  <a:schemeClr val="bg1"/>
                </a:solidFill>
                <a:latin typeface="Mangal" panose="02040503050203030202" pitchFamily="18" charset="0"/>
                <a:cs typeface="Mangal" panose="02040503050203030202" pitchFamily="18" charset="0"/>
              </a:rPr>
              <a:t> 11:17</a:t>
            </a:r>
            <a:endParaRPr lang="en-US" sz="2400" dirty="0"/>
          </a:p>
        </p:txBody>
      </p:sp>
    </p:spTree>
    <p:extLst>
      <p:ext uri="{BB962C8B-B14F-4D97-AF65-F5344CB8AC3E}">
        <p14:creationId xmlns:p14="http://schemas.microsoft.com/office/powerpoint/2010/main" val="4871796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18</a:t>
            </a:r>
            <a:r>
              <a:rPr lang="hi-IN" sz="3600" b="0" i="0" dirty="0">
                <a:solidFill>
                  <a:srgbClr val="121212"/>
                </a:solidFill>
                <a:effectLst/>
                <a:latin typeface="Inter" panose="020B0502030000000004" pitchFamily="34" charset="0"/>
              </a:rPr>
              <a:t>यह सुनकर प्रधान याजक और शास्त्री उसके नाश करने का अवसर ढूँढ़ने लगे; क्योंकि उससे डरते थे, इसलिए कि सब लोग उसके उपदेश से चकित होते थे।</a:t>
            </a:r>
            <a:endParaRPr lang="en-IN" sz="36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18</a:t>
            </a:r>
            <a:r>
              <a:rPr lang="en-US" sz="3600" b="0" i="0">
                <a:solidFill>
                  <a:srgbClr val="121212"/>
                </a:solidFill>
                <a:effectLst/>
                <a:latin typeface="Inter" panose="020B0502030000000004" pitchFamily="34" charset="0"/>
              </a:rPr>
              <a:t>When the chief priests and scribes heard this, they looked for a way to kill Him. For they were afraid of Him, because the whole crowd was astonished at His teaching.</a:t>
            </a:r>
            <a:endParaRPr lang="en-IN" sz="3600" dirty="0"/>
          </a:p>
        </p:txBody>
      </p:sp>
      <p:pic>
        <p:nvPicPr>
          <p:cNvPr id="37" name="Audio 36">
            <a:hlinkClick r:id="" action="ppaction://media"/>
            <a:extLst>
              <a:ext uri="{FF2B5EF4-FFF2-40B4-BE49-F238E27FC236}">
                <a16:creationId xmlns:a16="http://schemas.microsoft.com/office/drawing/2014/main" id="{20A47EAC-8976-DC3C-C9D5-87F8DC632F2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13872"/>
    </mc:Choice>
    <mc:Fallback xmlns="">
      <p:transition spd="slow" advTm="138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FEC45F2-CB61-C91C-258A-024CECB9DB73}"/>
              </a:ext>
            </a:extLst>
          </p:cNvPr>
          <p:cNvPicPr>
            <a:picLocks noChangeAspect="1"/>
          </p:cNvPicPr>
          <p:nvPr/>
        </p:nvPicPr>
        <p:blipFill>
          <a:blip r:embed="rId2"/>
          <a:stretch>
            <a:fillRect/>
          </a:stretch>
        </p:blipFill>
        <p:spPr>
          <a:xfrm>
            <a:off x="-112993" y="1"/>
            <a:ext cx="12304993" cy="6858000"/>
          </a:xfrm>
          <a:prstGeom prst="rect">
            <a:avLst/>
          </a:prstGeom>
        </p:spPr>
      </p:pic>
      <p:sp>
        <p:nvSpPr>
          <p:cNvPr id="2" name="TextBox 1">
            <a:extLst>
              <a:ext uri="{FF2B5EF4-FFF2-40B4-BE49-F238E27FC236}">
                <a16:creationId xmlns:a16="http://schemas.microsoft.com/office/drawing/2014/main" id="{9D37ED92-7F70-3CA3-FFEE-DD577D577F92}"/>
              </a:ext>
            </a:extLst>
          </p:cNvPr>
          <p:cNvSpPr txBox="1"/>
          <p:nvPr/>
        </p:nvSpPr>
        <p:spPr>
          <a:xfrm>
            <a:off x="408214" y="416225"/>
            <a:ext cx="2125980" cy="461665"/>
          </a:xfrm>
          <a:prstGeom prst="rect">
            <a:avLst/>
          </a:prstGeom>
          <a:noFill/>
        </p:spPr>
        <p:txBody>
          <a:bodyPr wrap="square">
            <a:spAutoFit/>
          </a:bodyPr>
          <a:lstStyle/>
          <a:p>
            <a:r>
              <a:rPr lang="en-US" sz="2400" dirty="0" err="1">
                <a:solidFill>
                  <a:schemeClr val="bg1"/>
                </a:solidFill>
                <a:latin typeface="Mangal" panose="02040503050203030202" pitchFamily="18" charset="0"/>
                <a:cs typeface="Mangal" panose="02040503050203030202" pitchFamily="18" charset="0"/>
              </a:rPr>
              <a:t>मरकुस</a:t>
            </a:r>
            <a:r>
              <a:rPr lang="en-US" sz="2400" dirty="0">
                <a:solidFill>
                  <a:schemeClr val="bg1"/>
                </a:solidFill>
                <a:latin typeface="Mangal" panose="02040503050203030202" pitchFamily="18" charset="0"/>
                <a:cs typeface="Mangal" panose="02040503050203030202" pitchFamily="18" charset="0"/>
              </a:rPr>
              <a:t> 11:18</a:t>
            </a:r>
            <a:endParaRPr lang="en-US" sz="2400" dirty="0"/>
          </a:p>
        </p:txBody>
      </p:sp>
    </p:spTree>
    <p:extLst>
      <p:ext uri="{BB962C8B-B14F-4D97-AF65-F5344CB8AC3E}">
        <p14:creationId xmlns:p14="http://schemas.microsoft.com/office/powerpoint/2010/main" val="21684012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मरकुस</a:t>
            </a:r>
            <a:r>
              <a:rPr lang="en-US" sz="3600" b="0" i="0" dirty="0">
                <a:solidFill>
                  <a:srgbClr val="777A7B"/>
                </a:solidFill>
                <a:effectLst/>
                <a:latin typeface="Inter" panose="020B0502030000000004" pitchFamily="34" charset="0"/>
              </a:rPr>
              <a:t> 12:</a:t>
            </a:r>
            <a:r>
              <a:rPr lang="hi-IN" sz="3600" b="0" i="0" dirty="0">
                <a:solidFill>
                  <a:srgbClr val="777A7B"/>
                </a:solidFill>
                <a:effectLst/>
                <a:latin typeface="Inter" panose="020B0502030000000004" pitchFamily="34" charset="0"/>
              </a:rPr>
              <a:t>13</a:t>
            </a:r>
            <a:endParaRPr lang="en-US" sz="3600" b="0" i="0" dirty="0">
              <a:solidFill>
                <a:srgbClr val="777A7B"/>
              </a:solidFill>
              <a:effectLst/>
              <a:latin typeface="Inter" panose="020B0502030000000004" pitchFamily="34" charset="0"/>
            </a:endParaRPr>
          </a:p>
          <a:p>
            <a:r>
              <a:rPr lang="hi-IN" sz="3600" b="0" i="0" dirty="0">
                <a:solidFill>
                  <a:srgbClr val="121212"/>
                </a:solidFill>
                <a:effectLst/>
                <a:latin typeface="Inter" panose="020B0502030000000004" pitchFamily="34" charset="0"/>
              </a:rPr>
              <a:t>तब उन्होंने उसे बातों में फँसाने के लिये कुछ फरीसियों और हेरोदियों को उसके पास भेजा।</a:t>
            </a:r>
            <a:endParaRPr lang="en-IN" sz="36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dirty="0">
                <a:solidFill>
                  <a:srgbClr val="777A7B"/>
                </a:solidFill>
                <a:latin typeface="Arial" panose="020B0604020202020204" pitchFamily="34" charset="0"/>
              </a:rPr>
              <a:t>Mark 12:13</a:t>
            </a:r>
          </a:p>
          <a:p>
            <a:r>
              <a:rPr lang="en-US" sz="3600" dirty="0">
                <a:solidFill>
                  <a:srgbClr val="121212"/>
                </a:solidFill>
                <a:latin typeface="Arial" panose="020B0604020202020204" pitchFamily="34" charset="0"/>
              </a:rPr>
              <a:t>Later, they sent some of the Pharisees and Herodians to catch Jesus in His words.</a:t>
            </a:r>
            <a:endParaRPr lang="en-IN" sz="1200" dirty="0"/>
          </a:p>
        </p:txBody>
      </p:sp>
      <p:pic>
        <p:nvPicPr>
          <p:cNvPr id="15" name="Audio 14">
            <a:hlinkClick r:id="" action="ppaction://media"/>
            <a:extLst>
              <a:ext uri="{FF2B5EF4-FFF2-40B4-BE49-F238E27FC236}">
                <a16:creationId xmlns:a16="http://schemas.microsoft.com/office/drawing/2014/main" id="{1CAB9E31-F233-FFB7-EB5F-3AAB629DD83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9802"/>
    </mc:Choice>
    <mc:Fallback xmlns="">
      <p:transition spd="slow" advTm="98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37D23CF-3AD7-3EF0-328B-CB1B8C6B602B}"/>
              </a:ext>
            </a:extLst>
          </p:cNvPr>
          <p:cNvPicPr>
            <a:picLocks noChangeAspect="1"/>
          </p:cNvPicPr>
          <p:nvPr/>
        </p:nvPicPr>
        <p:blipFill>
          <a:blip r:embed="rId2"/>
          <a:stretch>
            <a:fillRect/>
          </a:stretch>
        </p:blipFill>
        <p:spPr>
          <a:xfrm>
            <a:off x="0" y="1"/>
            <a:ext cx="12863318" cy="6858000"/>
          </a:xfrm>
          <a:prstGeom prst="rect">
            <a:avLst/>
          </a:prstGeom>
        </p:spPr>
      </p:pic>
      <p:sp>
        <p:nvSpPr>
          <p:cNvPr id="2" name="TextBox 1">
            <a:extLst>
              <a:ext uri="{FF2B5EF4-FFF2-40B4-BE49-F238E27FC236}">
                <a16:creationId xmlns:a16="http://schemas.microsoft.com/office/drawing/2014/main" id="{0BA636DB-B35C-861A-124D-5DCC6A99A9DA}"/>
              </a:ext>
            </a:extLst>
          </p:cNvPr>
          <p:cNvSpPr txBox="1"/>
          <p:nvPr/>
        </p:nvSpPr>
        <p:spPr>
          <a:xfrm>
            <a:off x="408214" y="416225"/>
            <a:ext cx="2125980" cy="461665"/>
          </a:xfrm>
          <a:prstGeom prst="rect">
            <a:avLst/>
          </a:prstGeom>
          <a:noFill/>
        </p:spPr>
        <p:txBody>
          <a:bodyPr wrap="square">
            <a:spAutoFit/>
          </a:bodyPr>
          <a:lstStyle/>
          <a:p>
            <a:r>
              <a:rPr lang="hi-IN" sz="2400" dirty="0">
                <a:solidFill>
                  <a:schemeClr val="bg1"/>
                </a:solidFill>
                <a:latin typeface="Mangal" panose="02040503050203030202" pitchFamily="18" charset="0"/>
                <a:cs typeface="Mangal" panose="02040503050203030202" pitchFamily="18" charset="0"/>
              </a:rPr>
              <a:t>मरकुस 12:13</a:t>
            </a:r>
            <a:endParaRPr lang="en-US" sz="2400" dirty="0"/>
          </a:p>
        </p:txBody>
      </p:sp>
    </p:spTree>
    <p:extLst>
      <p:ext uri="{BB962C8B-B14F-4D97-AF65-F5344CB8AC3E}">
        <p14:creationId xmlns:p14="http://schemas.microsoft.com/office/powerpoint/2010/main" val="29969691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14</a:t>
            </a:r>
            <a:r>
              <a:rPr lang="hi-IN" sz="3600" b="0" i="0" dirty="0">
                <a:solidFill>
                  <a:srgbClr val="121212"/>
                </a:solidFill>
                <a:effectLst/>
                <a:latin typeface="Inter" panose="020B0502030000000004" pitchFamily="34" charset="0"/>
              </a:rPr>
              <a:t>और उन्होंने आकर उससे कहा, “हे गुरु, हम जानते हैं, कि तू सच्चा है, और किसी की परवाह नहीं करता; क्योंकि तू मनुष्यों का मुँह देखकर बातें नहीं करता, परन्तु परमेश्वर का मार्ग सच्चाई से बताता है। तो क्या कैसर को कर देना उचित है, कि नहीं?</a:t>
            </a:r>
            <a:endParaRPr lang="en-IN" sz="36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400" b="0" i="0">
                <a:solidFill>
                  <a:srgbClr val="777A7B"/>
                </a:solidFill>
                <a:effectLst/>
                <a:latin typeface="Inter" panose="020B0502030000000004" pitchFamily="34" charset="0"/>
              </a:rPr>
              <a:t>14</a:t>
            </a:r>
            <a:r>
              <a:rPr lang="en-US" sz="3400" b="0" i="0">
                <a:solidFill>
                  <a:srgbClr val="121212"/>
                </a:solidFill>
                <a:effectLst/>
                <a:latin typeface="Inter" panose="020B0502030000000004" pitchFamily="34" charset="0"/>
              </a:rPr>
              <a:t>“Teacher,” they said, “we know that You are honest and seek favor from no one. Indeed, You are impartial and teach the way of God in accordance with the truth. Is it lawful to pay taxes to Caesar or not? Should we pay them or not?”</a:t>
            </a:r>
            <a:endParaRPr lang="en-IN" sz="3400" dirty="0"/>
          </a:p>
        </p:txBody>
      </p:sp>
      <p:pic>
        <p:nvPicPr>
          <p:cNvPr id="47" name="Audio 46">
            <a:hlinkClick r:id="" action="ppaction://media"/>
            <a:extLst>
              <a:ext uri="{FF2B5EF4-FFF2-40B4-BE49-F238E27FC236}">
                <a16:creationId xmlns:a16="http://schemas.microsoft.com/office/drawing/2014/main" id="{922DCB55-6AE6-11C2-FF40-44BF7848E30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24279"/>
    </mc:Choice>
    <mc:Fallback xmlns="">
      <p:transition spd="slow" advTm="242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0E43749-75EA-CC89-A5BD-783E8F8A84FC}"/>
              </a:ext>
            </a:extLst>
          </p:cNvPr>
          <p:cNvPicPr>
            <a:picLocks noChangeAspect="1"/>
          </p:cNvPicPr>
          <p:nvPr/>
        </p:nvPicPr>
        <p:blipFill>
          <a:blip r:embed="rId2"/>
          <a:stretch>
            <a:fillRect/>
          </a:stretch>
        </p:blipFill>
        <p:spPr>
          <a:xfrm>
            <a:off x="0" y="-190500"/>
            <a:ext cx="12192000" cy="7048500"/>
          </a:xfrm>
          <a:prstGeom prst="rect">
            <a:avLst/>
          </a:prstGeom>
        </p:spPr>
      </p:pic>
      <p:sp>
        <p:nvSpPr>
          <p:cNvPr id="5" name="TextBox 4">
            <a:extLst>
              <a:ext uri="{FF2B5EF4-FFF2-40B4-BE49-F238E27FC236}">
                <a16:creationId xmlns:a16="http://schemas.microsoft.com/office/drawing/2014/main" id="{2927773B-3536-2954-0512-CD476C1CC859}"/>
              </a:ext>
            </a:extLst>
          </p:cNvPr>
          <p:cNvSpPr txBox="1"/>
          <p:nvPr/>
        </p:nvSpPr>
        <p:spPr>
          <a:xfrm>
            <a:off x="408214" y="416225"/>
            <a:ext cx="2125980" cy="461665"/>
          </a:xfrm>
          <a:prstGeom prst="rect">
            <a:avLst/>
          </a:prstGeom>
          <a:noFill/>
        </p:spPr>
        <p:txBody>
          <a:bodyPr wrap="square">
            <a:spAutoFit/>
          </a:bodyPr>
          <a:lstStyle/>
          <a:p>
            <a:r>
              <a:rPr lang="hi-IN" sz="2400" dirty="0">
                <a:solidFill>
                  <a:schemeClr val="bg1"/>
                </a:solidFill>
                <a:latin typeface="Mangal" panose="02040503050203030202" pitchFamily="18" charset="0"/>
                <a:cs typeface="Mangal" panose="02040503050203030202" pitchFamily="18" charset="0"/>
              </a:rPr>
              <a:t>मरकुस 12:1</a:t>
            </a:r>
            <a:r>
              <a:rPr lang="en-US" sz="2400" dirty="0">
                <a:solidFill>
                  <a:schemeClr val="bg1"/>
                </a:solidFill>
                <a:latin typeface="Mangal" panose="02040503050203030202" pitchFamily="18" charset="0"/>
                <a:cs typeface="Mangal" panose="02040503050203030202" pitchFamily="18" charset="0"/>
              </a:rPr>
              <a:t>4</a:t>
            </a:r>
            <a:endParaRPr lang="en-US" sz="2400" dirty="0"/>
          </a:p>
        </p:txBody>
      </p:sp>
    </p:spTree>
    <p:extLst>
      <p:ext uri="{BB962C8B-B14F-4D97-AF65-F5344CB8AC3E}">
        <p14:creationId xmlns:p14="http://schemas.microsoft.com/office/powerpoint/2010/main" val="23903769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15</a:t>
            </a:r>
            <a:r>
              <a:rPr lang="hi-IN" sz="3600" b="0" i="0" dirty="0">
                <a:solidFill>
                  <a:srgbClr val="121212"/>
                </a:solidFill>
                <a:effectLst/>
                <a:latin typeface="Inter" panose="020B0502030000000004" pitchFamily="34" charset="0"/>
              </a:rPr>
              <a:t>हम दें, या न दें?” उसने उनका कपट जानकर उनसे कहा, “मुझे क्यों परखते हो? एक दीनार मेरे पास लाओ, कि मैं देखूँ।”</a:t>
            </a:r>
            <a:endParaRPr lang="en-IN" sz="36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15</a:t>
            </a:r>
            <a:r>
              <a:rPr lang="en-US" sz="4000" b="0" i="0">
                <a:solidFill>
                  <a:srgbClr val="121212"/>
                </a:solidFill>
                <a:effectLst/>
                <a:latin typeface="Inter" panose="020B0502030000000004" pitchFamily="34" charset="0"/>
              </a:rPr>
              <a:t>But Jesus saw through their hypocrisy and said, “Why are you testing Me? Bring Me a denarius  to inspect.”</a:t>
            </a:r>
            <a:endParaRPr lang="en-IN" sz="4000" dirty="0"/>
          </a:p>
        </p:txBody>
      </p:sp>
      <p:pic>
        <p:nvPicPr>
          <p:cNvPr id="15" name="Audio 14">
            <a:hlinkClick r:id="" action="ppaction://media"/>
            <a:extLst>
              <a:ext uri="{FF2B5EF4-FFF2-40B4-BE49-F238E27FC236}">
                <a16:creationId xmlns:a16="http://schemas.microsoft.com/office/drawing/2014/main" id="{41567417-DFDB-2C85-3934-E906B405AD5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13611"/>
    </mc:Choice>
    <mc:Fallback xmlns="">
      <p:transition spd="slow" advTm="136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E4DF542-226A-113C-17FA-4C0495D41444}"/>
              </a:ext>
            </a:extLst>
          </p:cNvPr>
          <p:cNvPicPr>
            <a:picLocks noChangeAspect="1"/>
          </p:cNvPicPr>
          <p:nvPr/>
        </p:nvPicPr>
        <p:blipFill>
          <a:blip r:embed="rId2"/>
          <a:stretch>
            <a:fillRect/>
          </a:stretch>
        </p:blipFill>
        <p:spPr>
          <a:xfrm>
            <a:off x="-1" y="0"/>
            <a:ext cx="12646741" cy="6861220"/>
          </a:xfrm>
          <a:prstGeom prst="rect">
            <a:avLst/>
          </a:prstGeom>
        </p:spPr>
      </p:pic>
      <p:sp>
        <p:nvSpPr>
          <p:cNvPr id="4" name="TextBox 3">
            <a:extLst>
              <a:ext uri="{FF2B5EF4-FFF2-40B4-BE49-F238E27FC236}">
                <a16:creationId xmlns:a16="http://schemas.microsoft.com/office/drawing/2014/main" id="{00338AC4-7599-BF69-0545-71AA130F50B7}"/>
              </a:ext>
            </a:extLst>
          </p:cNvPr>
          <p:cNvSpPr txBox="1"/>
          <p:nvPr/>
        </p:nvSpPr>
        <p:spPr>
          <a:xfrm>
            <a:off x="326569" y="297321"/>
            <a:ext cx="8072846" cy="1938992"/>
          </a:xfrm>
          <a:prstGeom prst="rect">
            <a:avLst/>
          </a:prstGeom>
          <a:noFill/>
        </p:spPr>
        <p:txBody>
          <a:bodyPr wrap="square">
            <a:spAutoFit/>
          </a:bodyPr>
          <a:lstStyle/>
          <a:p>
            <a:r>
              <a:rPr lang="en-US" sz="4000" dirty="0" err="1">
                <a:solidFill>
                  <a:schemeClr val="bg1"/>
                </a:solidFill>
                <a:latin typeface="Mangal" panose="02040503050203030202" pitchFamily="18" charset="0"/>
                <a:cs typeface="Mangal" panose="02040503050203030202" pitchFamily="18" charset="0"/>
              </a:rPr>
              <a:t>मंदिर</a:t>
            </a:r>
            <a:r>
              <a:rPr lang="en-US" sz="4000" dirty="0">
                <a:solidFill>
                  <a:schemeClr val="bg1"/>
                </a:solidFill>
                <a:latin typeface="Mangal" panose="02040503050203030202" pitchFamily="18" charset="0"/>
                <a:cs typeface="Mangal" panose="02040503050203030202" pitchFamily="18" charset="0"/>
              </a:rPr>
              <a:t> </a:t>
            </a:r>
            <a:r>
              <a:rPr lang="en-US" sz="4000" dirty="0" err="1">
                <a:solidFill>
                  <a:schemeClr val="bg1"/>
                </a:solidFill>
                <a:latin typeface="Mangal" panose="02040503050203030202" pitchFamily="18" charset="0"/>
                <a:cs typeface="Mangal" panose="02040503050203030202" pitchFamily="18" charset="0"/>
              </a:rPr>
              <a:t>से</a:t>
            </a:r>
            <a:r>
              <a:rPr lang="en-US" sz="4000" dirty="0">
                <a:solidFill>
                  <a:schemeClr val="bg1"/>
                </a:solidFill>
                <a:latin typeface="Mangal" panose="02040503050203030202" pitchFamily="18" charset="0"/>
                <a:cs typeface="Mangal" panose="02040503050203030202" pitchFamily="18" charset="0"/>
              </a:rPr>
              <a:t> </a:t>
            </a:r>
            <a:r>
              <a:rPr lang="en-US" sz="4000" dirty="0" err="1">
                <a:solidFill>
                  <a:schemeClr val="bg1"/>
                </a:solidFill>
                <a:latin typeface="Mangal" panose="02040503050203030202" pitchFamily="18" charset="0"/>
                <a:cs typeface="Mangal" panose="02040503050203030202" pitchFamily="18" charset="0"/>
              </a:rPr>
              <a:t>व्यापारियों</a:t>
            </a:r>
            <a:r>
              <a:rPr lang="en-US" sz="4000" dirty="0">
                <a:solidFill>
                  <a:schemeClr val="bg1"/>
                </a:solidFill>
                <a:latin typeface="Mangal" panose="02040503050203030202" pitchFamily="18" charset="0"/>
                <a:cs typeface="Mangal" panose="02040503050203030202" pitchFamily="18" charset="0"/>
              </a:rPr>
              <a:t> </a:t>
            </a:r>
            <a:r>
              <a:rPr lang="en-US" sz="4000" dirty="0" err="1">
                <a:solidFill>
                  <a:schemeClr val="bg1"/>
                </a:solidFill>
                <a:latin typeface="Mangal" panose="02040503050203030202" pitchFamily="18" charset="0"/>
                <a:cs typeface="Mangal" panose="02040503050203030202" pitchFamily="18" charset="0"/>
              </a:rPr>
              <a:t>का</a:t>
            </a:r>
            <a:r>
              <a:rPr lang="en-US" sz="4000" dirty="0">
                <a:solidFill>
                  <a:schemeClr val="bg1"/>
                </a:solidFill>
                <a:latin typeface="Mangal" panose="02040503050203030202" pitchFamily="18" charset="0"/>
                <a:cs typeface="Mangal" panose="02040503050203030202" pitchFamily="18" charset="0"/>
              </a:rPr>
              <a:t> </a:t>
            </a:r>
            <a:r>
              <a:rPr lang="en-US" sz="4000" dirty="0" err="1">
                <a:solidFill>
                  <a:schemeClr val="bg1"/>
                </a:solidFill>
                <a:latin typeface="Mangal" panose="02040503050203030202" pitchFamily="18" charset="0"/>
                <a:cs typeface="Mangal" panose="02040503050203030202" pitchFamily="18" charset="0"/>
              </a:rPr>
              <a:t>निकाला</a:t>
            </a:r>
            <a:r>
              <a:rPr lang="en-US" sz="4000" dirty="0">
                <a:solidFill>
                  <a:schemeClr val="bg1"/>
                </a:solidFill>
                <a:latin typeface="Mangal" panose="02040503050203030202" pitchFamily="18" charset="0"/>
                <a:cs typeface="Mangal" panose="02040503050203030202" pitchFamily="18" charset="0"/>
              </a:rPr>
              <a:t> </a:t>
            </a:r>
            <a:r>
              <a:rPr lang="en-US" sz="4000" dirty="0" err="1">
                <a:solidFill>
                  <a:schemeClr val="bg1"/>
                </a:solidFill>
                <a:latin typeface="Mangal" panose="02040503050203030202" pitchFamily="18" charset="0"/>
                <a:cs typeface="Mangal" panose="02040503050203030202" pitchFamily="18" charset="0"/>
              </a:rPr>
              <a:t>जाना</a:t>
            </a:r>
            <a:r>
              <a:rPr lang="en-US" sz="4000" dirty="0">
                <a:solidFill>
                  <a:schemeClr val="bg1"/>
                </a:solidFill>
                <a:latin typeface="Mangal" panose="02040503050203030202" pitchFamily="18" charset="0"/>
                <a:cs typeface="Mangal" panose="02040503050203030202" pitchFamily="18" charset="0"/>
              </a:rPr>
              <a:t> - </a:t>
            </a:r>
            <a:r>
              <a:rPr lang="en-US" sz="4000" dirty="0" err="1">
                <a:solidFill>
                  <a:schemeClr val="bg1"/>
                </a:solidFill>
                <a:latin typeface="Mangal" panose="02040503050203030202" pitchFamily="18" charset="0"/>
                <a:cs typeface="Mangal" panose="02040503050203030202" pitchFamily="18" charset="0"/>
              </a:rPr>
              <a:t>मत्ती</a:t>
            </a:r>
            <a:r>
              <a:rPr lang="en-US" sz="4000" dirty="0">
                <a:solidFill>
                  <a:schemeClr val="bg1"/>
                </a:solidFill>
                <a:latin typeface="Mangal" panose="02040503050203030202" pitchFamily="18" charset="0"/>
                <a:cs typeface="Mangal" panose="02040503050203030202" pitchFamily="18" charset="0"/>
              </a:rPr>
              <a:t> 21:12-17; </a:t>
            </a:r>
            <a:r>
              <a:rPr lang="en-US" sz="4000" dirty="0" err="1">
                <a:solidFill>
                  <a:schemeClr val="bg1"/>
                </a:solidFill>
                <a:latin typeface="Mangal" panose="02040503050203030202" pitchFamily="18" charset="0"/>
                <a:cs typeface="Mangal" panose="02040503050203030202" pitchFamily="18" charset="0"/>
              </a:rPr>
              <a:t>मरकुस</a:t>
            </a:r>
            <a:r>
              <a:rPr lang="en-US" sz="4000" dirty="0">
                <a:solidFill>
                  <a:schemeClr val="bg1"/>
                </a:solidFill>
                <a:latin typeface="Mangal" panose="02040503050203030202" pitchFamily="18" charset="0"/>
                <a:cs typeface="Mangal" panose="02040503050203030202" pitchFamily="18" charset="0"/>
              </a:rPr>
              <a:t> 11:15-19; </a:t>
            </a:r>
            <a:r>
              <a:rPr lang="en-US" sz="4000" dirty="0" err="1">
                <a:solidFill>
                  <a:schemeClr val="bg1"/>
                </a:solidFill>
                <a:latin typeface="Mangal" panose="02040503050203030202" pitchFamily="18" charset="0"/>
                <a:cs typeface="Mangal" panose="02040503050203030202" pitchFamily="18" charset="0"/>
              </a:rPr>
              <a:t>लूका</a:t>
            </a:r>
            <a:r>
              <a:rPr lang="en-US" sz="4000" dirty="0">
                <a:solidFill>
                  <a:schemeClr val="bg1"/>
                </a:solidFill>
                <a:latin typeface="Mangal" panose="02040503050203030202" pitchFamily="18" charset="0"/>
                <a:cs typeface="Mangal" panose="02040503050203030202" pitchFamily="18" charset="0"/>
              </a:rPr>
              <a:t> 19:45-48</a:t>
            </a:r>
          </a:p>
        </p:txBody>
      </p:sp>
      <p:sp>
        <p:nvSpPr>
          <p:cNvPr id="2" name="TextBox 1">
            <a:extLst>
              <a:ext uri="{FF2B5EF4-FFF2-40B4-BE49-F238E27FC236}">
                <a16:creationId xmlns:a16="http://schemas.microsoft.com/office/drawing/2014/main" id="{DCB6E4E1-318E-5FB7-7615-BF11A04CDB02}"/>
              </a:ext>
            </a:extLst>
          </p:cNvPr>
          <p:cNvSpPr txBox="1"/>
          <p:nvPr/>
        </p:nvSpPr>
        <p:spPr>
          <a:xfrm>
            <a:off x="572344" y="5674145"/>
            <a:ext cx="6591992" cy="671915"/>
          </a:xfrm>
          <a:prstGeom prst="rect">
            <a:avLst/>
          </a:prstGeom>
          <a:noFill/>
        </p:spPr>
        <p:txBody>
          <a:bodyPr wrap="square">
            <a:spAutoFit/>
          </a:bodyPr>
          <a:lstStyle/>
          <a:p>
            <a:pPr marL="0" marR="0">
              <a:lnSpc>
                <a:spcPct val="107000"/>
              </a:lnSpc>
              <a:spcBef>
                <a:spcPts val="0"/>
              </a:spcBef>
              <a:spcAft>
                <a:spcPts val="800"/>
              </a:spcAft>
            </a:pPr>
            <a:r>
              <a:rPr lang="en-US" sz="1800" kern="1200" dirty="0">
                <a:solidFill>
                  <a:srgbClr val="FFFFFF"/>
                </a:solidFill>
                <a:effectLst/>
                <a:latin typeface="Aptos"/>
                <a:ea typeface="Aptos"/>
                <a:cs typeface="Arial" panose="020B0604020202020204" pitchFamily="34" charset="0"/>
              </a:rPr>
              <a:t>This work is licensed under a Creative Commons Attribution-</a:t>
            </a:r>
            <a:r>
              <a:rPr lang="en-US" sz="1800" kern="1200" dirty="0" err="1">
                <a:solidFill>
                  <a:srgbClr val="FFFFFF"/>
                </a:solidFill>
                <a:effectLst/>
                <a:latin typeface="Aptos"/>
                <a:ea typeface="Aptos"/>
                <a:cs typeface="Arial" panose="020B0604020202020204" pitchFamily="34" charset="0"/>
              </a:rPr>
              <a:t>ShareAlike</a:t>
            </a:r>
            <a:r>
              <a:rPr lang="en-US" sz="1800" kern="1200" dirty="0">
                <a:solidFill>
                  <a:srgbClr val="FFFFFF"/>
                </a:solidFill>
                <a:effectLst/>
                <a:latin typeface="Aptos"/>
                <a:ea typeface="Aptos"/>
                <a:cs typeface="Arial" panose="020B0604020202020204" pitchFamily="34" charset="0"/>
              </a:rPr>
              <a:t> 4.0 International License</a:t>
            </a:r>
            <a:endParaRPr lang="en-US" sz="2400" kern="100" dirty="0">
              <a:effectLst/>
              <a:latin typeface="Aptos"/>
              <a:ea typeface="Aptos"/>
              <a:cs typeface="Arial" panose="020B0604020202020204" pitchFamily="34" charset="0"/>
            </a:endParaRP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D9A6203-2EEA-A576-47DD-8BF02BFAC267}"/>
              </a:ext>
            </a:extLst>
          </p:cNvPr>
          <p:cNvPicPr>
            <a:picLocks noChangeAspect="1"/>
          </p:cNvPicPr>
          <p:nvPr/>
        </p:nvPicPr>
        <p:blipFill>
          <a:blip r:embed="rId2"/>
          <a:stretch>
            <a:fillRect/>
          </a:stretch>
        </p:blipFill>
        <p:spPr>
          <a:xfrm>
            <a:off x="-583095" y="-424221"/>
            <a:ext cx="12775096" cy="7282221"/>
          </a:xfrm>
          <a:prstGeom prst="rect">
            <a:avLst/>
          </a:prstGeom>
        </p:spPr>
      </p:pic>
      <p:sp>
        <p:nvSpPr>
          <p:cNvPr id="2" name="TextBox 1">
            <a:extLst>
              <a:ext uri="{FF2B5EF4-FFF2-40B4-BE49-F238E27FC236}">
                <a16:creationId xmlns:a16="http://schemas.microsoft.com/office/drawing/2014/main" id="{A2FF761B-16D7-3AA8-F31A-86FF8BE62448}"/>
              </a:ext>
            </a:extLst>
          </p:cNvPr>
          <p:cNvSpPr txBox="1"/>
          <p:nvPr/>
        </p:nvSpPr>
        <p:spPr>
          <a:xfrm>
            <a:off x="408214" y="416225"/>
            <a:ext cx="2125980" cy="461665"/>
          </a:xfrm>
          <a:prstGeom prst="rect">
            <a:avLst/>
          </a:prstGeom>
          <a:noFill/>
        </p:spPr>
        <p:txBody>
          <a:bodyPr wrap="square">
            <a:spAutoFit/>
          </a:bodyPr>
          <a:lstStyle/>
          <a:p>
            <a:r>
              <a:rPr lang="hi-IN" sz="2400" dirty="0">
                <a:solidFill>
                  <a:schemeClr val="bg1"/>
                </a:solidFill>
                <a:latin typeface="Mangal" panose="02040503050203030202" pitchFamily="18" charset="0"/>
                <a:cs typeface="Mangal" panose="02040503050203030202" pitchFamily="18" charset="0"/>
              </a:rPr>
              <a:t>मरकुस 12:1</a:t>
            </a:r>
            <a:r>
              <a:rPr lang="en-US" sz="2400" dirty="0">
                <a:solidFill>
                  <a:schemeClr val="bg1"/>
                </a:solidFill>
                <a:latin typeface="Mangal" panose="02040503050203030202" pitchFamily="18" charset="0"/>
                <a:cs typeface="Mangal" panose="02040503050203030202" pitchFamily="18" charset="0"/>
              </a:rPr>
              <a:t>5</a:t>
            </a:r>
            <a:endParaRPr lang="en-US" sz="2400" dirty="0"/>
          </a:p>
        </p:txBody>
      </p:sp>
    </p:spTree>
    <p:extLst>
      <p:ext uri="{BB962C8B-B14F-4D97-AF65-F5344CB8AC3E}">
        <p14:creationId xmlns:p14="http://schemas.microsoft.com/office/powerpoint/2010/main" val="42659190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16</a:t>
            </a:r>
            <a:r>
              <a:rPr lang="hi-IN" sz="3600" b="0" i="0" dirty="0">
                <a:solidFill>
                  <a:srgbClr val="121212"/>
                </a:solidFill>
                <a:effectLst/>
                <a:latin typeface="Inter" panose="020B0502030000000004" pitchFamily="34" charset="0"/>
              </a:rPr>
              <a:t>वे ले आए, और उसने उनसे कहा, “यह मूर्ति और नाम किसका है?” उन्होंने कहा, “कैसर का।”</a:t>
            </a:r>
            <a:endParaRPr lang="en-IN" sz="36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4000" b="0" i="0">
                <a:solidFill>
                  <a:srgbClr val="777A7B"/>
                </a:solidFill>
                <a:effectLst/>
                <a:latin typeface="Inter" panose="020B0502030000000004" pitchFamily="34" charset="0"/>
              </a:rPr>
              <a:t>16</a:t>
            </a:r>
            <a:r>
              <a:rPr lang="en-US" sz="4000" b="0" i="0">
                <a:solidFill>
                  <a:srgbClr val="121212"/>
                </a:solidFill>
                <a:effectLst/>
                <a:latin typeface="Inter" panose="020B0502030000000004" pitchFamily="34" charset="0"/>
              </a:rPr>
              <a:t>So they brought it, and He asked them, “Whose image is this? And whose inscription?”</a:t>
            </a:r>
          </a:p>
          <a:p>
            <a:pPr algn="l"/>
            <a:r>
              <a:rPr lang="en-US" sz="4000" b="0" i="0">
                <a:solidFill>
                  <a:srgbClr val="121212"/>
                </a:solidFill>
                <a:effectLst/>
                <a:latin typeface="Inter" panose="020B0502030000000004" pitchFamily="34" charset="0"/>
              </a:rPr>
              <a:t>“Caesar’s,” they answered.</a:t>
            </a:r>
          </a:p>
        </p:txBody>
      </p:sp>
      <p:pic>
        <p:nvPicPr>
          <p:cNvPr id="15" name="Audio 14">
            <a:hlinkClick r:id="" action="ppaction://media"/>
            <a:extLst>
              <a:ext uri="{FF2B5EF4-FFF2-40B4-BE49-F238E27FC236}">
                <a16:creationId xmlns:a16="http://schemas.microsoft.com/office/drawing/2014/main" id="{71B11C9B-7AE5-B9E0-5BC0-BD06D8D999C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11330"/>
    </mc:Choice>
    <mc:Fallback xmlns="">
      <p:transition spd="slow" advTm="113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4450E3B-F308-35B8-9A76-9CC83C6F7918}"/>
              </a:ext>
            </a:extLst>
          </p:cNvPr>
          <p:cNvPicPr>
            <a:picLocks noChangeAspect="1"/>
          </p:cNvPicPr>
          <p:nvPr/>
        </p:nvPicPr>
        <p:blipFill>
          <a:blip r:embed="rId2"/>
          <a:stretch>
            <a:fillRect/>
          </a:stretch>
        </p:blipFill>
        <p:spPr>
          <a:xfrm>
            <a:off x="0" y="-303561"/>
            <a:ext cx="12192000" cy="7161561"/>
          </a:xfrm>
          <a:prstGeom prst="rect">
            <a:avLst/>
          </a:prstGeom>
        </p:spPr>
      </p:pic>
      <p:sp>
        <p:nvSpPr>
          <p:cNvPr id="2" name="TextBox 1">
            <a:extLst>
              <a:ext uri="{FF2B5EF4-FFF2-40B4-BE49-F238E27FC236}">
                <a16:creationId xmlns:a16="http://schemas.microsoft.com/office/drawing/2014/main" id="{D547F861-99EC-3A5E-0C29-BCC32FD229F7}"/>
              </a:ext>
            </a:extLst>
          </p:cNvPr>
          <p:cNvSpPr txBox="1"/>
          <p:nvPr/>
        </p:nvSpPr>
        <p:spPr>
          <a:xfrm>
            <a:off x="408214" y="416225"/>
            <a:ext cx="2125980" cy="461665"/>
          </a:xfrm>
          <a:prstGeom prst="rect">
            <a:avLst/>
          </a:prstGeom>
          <a:noFill/>
        </p:spPr>
        <p:txBody>
          <a:bodyPr wrap="square">
            <a:spAutoFit/>
          </a:bodyPr>
          <a:lstStyle/>
          <a:p>
            <a:r>
              <a:rPr lang="hi-IN" sz="2400" dirty="0">
                <a:solidFill>
                  <a:schemeClr val="bg1"/>
                </a:solidFill>
                <a:latin typeface="Mangal" panose="02040503050203030202" pitchFamily="18" charset="0"/>
                <a:cs typeface="Mangal" panose="02040503050203030202" pitchFamily="18" charset="0"/>
              </a:rPr>
              <a:t>मरकुस 12:1</a:t>
            </a:r>
            <a:r>
              <a:rPr lang="en-US" sz="2400" dirty="0">
                <a:solidFill>
                  <a:schemeClr val="bg1"/>
                </a:solidFill>
                <a:latin typeface="Mangal" panose="02040503050203030202" pitchFamily="18" charset="0"/>
                <a:cs typeface="Mangal" panose="02040503050203030202" pitchFamily="18" charset="0"/>
              </a:rPr>
              <a:t>6</a:t>
            </a:r>
            <a:endParaRPr lang="en-US" sz="2400" dirty="0"/>
          </a:p>
        </p:txBody>
      </p:sp>
    </p:spTree>
    <p:extLst>
      <p:ext uri="{BB962C8B-B14F-4D97-AF65-F5344CB8AC3E}">
        <p14:creationId xmlns:p14="http://schemas.microsoft.com/office/powerpoint/2010/main" val="2102666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hi-IN" sz="3800" b="0" i="0" dirty="0">
                <a:solidFill>
                  <a:srgbClr val="777A7B"/>
                </a:solidFill>
                <a:effectLst/>
                <a:latin typeface="Inter" panose="020B0502030000000004" pitchFamily="34" charset="0"/>
              </a:rPr>
              <a:t>17</a:t>
            </a:r>
            <a:r>
              <a:rPr lang="hi-IN" sz="3800" b="0" i="0" dirty="0">
                <a:solidFill>
                  <a:srgbClr val="121212"/>
                </a:solidFill>
                <a:effectLst/>
                <a:latin typeface="Inter" panose="020B0502030000000004" pitchFamily="34" charset="0"/>
              </a:rPr>
              <a:t>यीशु ने उनसे कहा, “जो कैसर का है वह कैसर को, और जो परमेश्वर का है परमेश्वर को दो।” तब वे उस पर बहुत अचम्भा करने लगे।</a:t>
            </a:r>
            <a:endParaRPr lang="en-IN" sz="38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4000" b="0" i="0">
                <a:solidFill>
                  <a:srgbClr val="777A7B"/>
                </a:solidFill>
                <a:effectLst/>
                <a:latin typeface="Inter" panose="020B0502030000000004" pitchFamily="34" charset="0"/>
              </a:rPr>
              <a:t>17</a:t>
            </a:r>
            <a:r>
              <a:rPr lang="en-US" sz="4000" b="0" i="0">
                <a:solidFill>
                  <a:srgbClr val="121212"/>
                </a:solidFill>
                <a:effectLst/>
                <a:latin typeface="Inter" panose="020B0502030000000004" pitchFamily="34" charset="0"/>
              </a:rPr>
              <a:t>Then Jesus told them, “Give to Caesar what is Caesar’s, and to God what is God’s.”</a:t>
            </a:r>
          </a:p>
          <a:p>
            <a:pPr algn="l"/>
            <a:r>
              <a:rPr lang="en-US" sz="4000" b="0" i="0">
                <a:solidFill>
                  <a:srgbClr val="121212"/>
                </a:solidFill>
                <a:effectLst/>
                <a:latin typeface="Inter" panose="020B0502030000000004" pitchFamily="34" charset="0"/>
              </a:rPr>
              <a:t>And they marveled at Him.</a:t>
            </a:r>
          </a:p>
        </p:txBody>
      </p:sp>
      <p:pic>
        <p:nvPicPr>
          <p:cNvPr id="19" name="Audio 18">
            <a:hlinkClick r:id="" action="ppaction://media"/>
            <a:extLst>
              <a:ext uri="{FF2B5EF4-FFF2-40B4-BE49-F238E27FC236}">
                <a16:creationId xmlns:a16="http://schemas.microsoft.com/office/drawing/2014/main" id="{CEB6F86B-5BC9-A8FA-0595-568C834820A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12869"/>
    </mc:Choice>
    <mc:Fallback xmlns="">
      <p:transition spd="slow" advTm="128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AB9DDDF-209F-A07F-E18C-A11C7BB5771E}"/>
              </a:ext>
            </a:extLst>
          </p:cNvPr>
          <p:cNvPicPr>
            <a:picLocks noChangeAspect="1"/>
          </p:cNvPicPr>
          <p:nvPr/>
        </p:nvPicPr>
        <p:blipFill>
          <a:blip r:embed="rId2"/>
          <a:stretch>
            <a:fillRect/>
          </a:stretch>
        </p:blipFill>
        <p:spPr>
          <a:xfrm>
            <a:off x="0" y="-270681"/>
            <a:ext cx="12569780" cy="7128681"/>
          </a:xfrm>
          <a:prstGeom prst="rect">
            <a:avLst/>
          </a:prstGeom>
        </p:spPr>
      </p:pic>
      <p:sp>
        <p:nvSpPr>
          <p:cNvPr id="2" name="TextBox 1">
            <a:extLst>
              <a:ext uri="{FF2B5EF4-FFF2-40B4-BE49-F238E27FC236}">
                <a16:creationId xmlns:a16="http://schemas.microsoft.com/office/drawing/2014/main" id="{590CAE83-7125-9B7B-B0D3-7C7EE7C87CCE}"/>
              </a:ext>
            </a:extLst>
          </p:cNvPr>
          <p:cNvSpPr txBox="1"/>
          <p:nvPr/>
        </p:nvSpPr>
        <p:spPr>
          <a:xfrm>
            <a:off x="408214" y="416225"/>
            <a:ext cx="2125980" cy="461665"/>
          </a:xfrm>
          <a:prstGeom prst="rect">
            <a:avLst/>
          </a:prstGeom>
          <a:noFill/>
        </p:spPr>
        <p:txBody>
          <a:bodyPr wrap="square">
            <a:spAutoFit/>
          </a:bodyPr>
          <a:lstStyle/>
          <a:p>
            <a:r>
              <a:rPr lang="hi-IN" sz="2400" dirty="0">
                <a:solidFill>
                  <a:schemeClr val="bg1"/>
                </a:solidFill>
                <a:latin typeface="Mangal" panose="02040503050203030202" pitchFamily="18" charset="0"/>
                <a:cs typeface="Mangal" panose="02040503050203030202" pitchFamily="18" charset="0"/>
              </a:rPr>
              <a:t>मरकुस 12:1</a:t>
            </a:r>
            <a:r>
              <a:rPr lang="en-US" sz="2400" dirty="0">
                <a:solidFill>
                  <a:schemeClr val="bg1"/>
                </a:solidFill>
                <a:latin typeface="Mangal" panose="02040503050203030202" pitchFamily="18" charset="0"/>
                <a:cs typeface="Mangal" panose="02040503050203030202" pitchFamily="18" charset="0"/>
              </a:rPr>
              <a:t>7</a:t>
            </a:r>
            <a:endParaRPr lang="en-US" sz="2400" dirty="0"/>
          </a:p>
        </p:txBody>
      </p:sp>
    </p:spTree>
    <p:extLst>
      <p:ext uri="{BB962C8B-B14F-4D97-AF65-F5344CB8AC3E}">
        <p14:creationId xmlns:p14="http://schemas.microsoft.com/office/powerpoint/2010/main" val="8884331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hi-IN" sz="6000" dirty="0">
                <a:latin typeface="Microsoft Himalaya" panose="01010100010101010101" pitchFamily="2" charset="0"/>
                <a:ea typeface="Microsoft Himalaya" panose="01010100010101010101" pitchFamily="2" charset="0"/>
                <a:cs typeface="Microsoft Himalaya" panose="01010100010101010101" pitchFamily="2" charset="0"/>
              </a:rPr>
              <a:t>मंदिर से व्यापारियों का निकाला जाना - मत्ती 21:12-17; मरकुस 11:15-19; लूका 19:45-48</a:t>
            </a:r>
            <a:endParaRPr lang="en-IN" sz="12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IN" sz="4400" b="1" i="0" u="none" strike="noStrike" baseline="0" dirty="0">
                <a:latin typeface="TimesNewRomanPS-BoldMT"/>
              </a:rPr>
              <a:t>Temple Merchants</a:t>
            </a:r>
          </a:p>
          <a:p>
            <a:pPr algn="l"/>
            <a:r>
              <a:rPr lang="en-US" sz="4400" i="0" u="none" strike="noStrike" baseline="0" dirty="0">
                <a:latin typeface="Times New Roman" panose="02020603050405020304" pitchFamily="18" charset="0"/>
                <a:cs typeface="Times New Roman" panose="02020603050405020304" pitchFamily="18" charset="0"/>
              </a:rPr>
              <a:t>Jesus </a:t>
            </a:r>
            <a:r>
              <a:rPr lang="en-US" sz="4400" i="0" dirty="0">
                <a:solidFill>
                  <a:srgbClr val="121212"/>
                </a:solidFill>
                <a:effectLst/>
                <a:latin typeface="Times New Roman" panose="02020603050405020304" pitchFamily="18" charset="0"/>
                <a:cs typeface="Times New Roman" panose="02020603050405020304" pitchFamily="18" charset="0"/>
              </a:rPr>
              <a:t>Clears Out the Temple Courtyard</a:t>
            </a:r>
            <a:r>
              <a:rPr lang="en-US" sz="4400" i="0" u="none" strike="noStrike" baseline="0" dirty="0">
                <a:latin typeface="Times New Roman" panose="02020603050405020304" pitchFamily="18" charset="0"/>
                <a:cs typeface="Times New Roman" panose="02020603050405020304" pitchFamily="18" charset="0"/>
              </a:rPr>
              <a:t>- </a:t>
            </a:r>
            <a:r>
              <a:rPr lang="en-US" sz="4400" b="0" i="0" u="none" strike="noStrike" baseline="0" dirty="0">
                <a:latin typeface="TimesNewRomanPSMT"/>
              </a:rPr>
              <a:t>Matt 21:12-17; Mark 11:15-19; Luke 19:45-48 </a:t>
            </a:r>
            <a:endParaRPr lang="en-IN" sz="4400" dirty="0"/>
          </a:p>
        </p:txBody>
      </p:sp>
      <p:pic>
        <p:nvPicPr>
          <p:cNvPr id="15" name="Audio 14">
            <a:hlinkClick r:id="" action="ppaction://media"/>
            <a:extLst>
              <a:ext uri="{FF2B5EF4-FFF2-40B4-BE49-F238E27FC236}">
                <a16:creationId xmlns:a16="http://schemas.microsoft.com/office/drawing/2014/main" id="{EDB384C3-B3AA-9B17-3DE5-19B98045F0B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3149"/>
    </mc:Choice>
    <mc:Fallback xmlns="">
      <p:transition spd="slow" advTm="31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C8CA6FC-2862-FC57-BC54-3E0A3F6D1D0E}"/>
              </a:ext>
            </a:extLst>
          </p:cNvPr>
          <p:cNvPicPr>
            <a:picLocks noChangeAspect="1"/>
          </p:cNvPicPr>
          <p:nvPr/>
        </p:nvPicPr>
        <p:blipFill>
          <a:blip r:embed="rId2"/>
          <a:stretch>
            <a:fillRect/>
          </a:stretch>
        </p:blipFill>
        <p:spPr>
          <a:xfrm>
            <a:off x="-1" y="0"/>
            <a:ext cx="12646741" cy="6861220"/>
          </a:xfrm>
          <a:prstGeom prst="rect">
            <a:avLst/>
          </a:prstGeom>
        </p:spPr>
      </p:pic>
      <p:sp>
        <p:nvSpPr>
          <p:cNvPr id="2" name="TextBox 1">
            <a:extLst>
              <a:ext uri="{FF2B5EF4-FFF2-40B4-BE49-F238E27FC236}">
                <a16:creationId xmlns:a16="http://schemas.microsoft.com/office/drawing/2014/main" id="{2BE33990-55F8-2805-DDF0-8866F99A29FD}"/>
              </a:ext>
            </a:extLst>
          </p:cNvPr>
          <p:cNvSpPr txBox="1"/>
          <p:nvPr/>
        </p:nvSpPr>
        <p:spPr>
          <a:xfrm>
            <a:off x="326569" y="297321"/>
            <a:ext cx="8072846" cy="1938992"/>
          </a:xfrm>
          <a:prstGeom prst="rect">
            <a:avLst/>
          </a:prstGeom>
          <a:noFill/>
        </p:spPr>
        <p:txBody>
          <a:bodyPr wrap="square">
            <a:spAutoFit/>
          </a:bodyPr>
          <a:lstStyle/>
          <a:p>
            <a:r>
              <a:rPr lang="en-US" sz="4000" dirty="0" err="1">
                <a:solidFill>
                  <a:schemeClr val="bg1"/>
                </a:solidFill>
                <a:latin typeface="Mangal" panose="02040503050203030202" pitchFamily="18" charset="0"/>
                <a:cs typeface="Mangal" panose="02040503050203030202" pitchFamily="18" charset="0"/>
              </a:rPr>
              <a:t>मंदिर</a:t>
            </a:r>
            <a:r>
              <a:rPr lang="en-US" sz="4000" dirty="0">
                <a:solidFill>
                  <a:schemeClr val="bg1"/>
                </a:solidFill>
                <a:latin typeface="Mangal" panose="02040503050203030202" pitchFamily="18" charset="0"/>
                <a:cs typeface="Mangal" panose="02040503050203030202" pitchFamily="18" charset="0"/>
              </a:rPr>
              <a:t> </a:t>
            </a:r>
            <a:r>
              <a:rPr lang="en-US" sz="4000" dirty="0" err="1">
                <a:solidFill>
                  <a:schemeClr val="bg1"/>
                </a:solidFill>
                <a:latin typeface="Mangal" panose="02040503050203030202" pitchFamily="18" charset="0"/>
                <a:cs typeface="Mangal" panose="02040503050203030202" pitchFamily="18" charset="0"/>
              </a:rPr>
              <a:t>से</a:t>
            </a:r>
            <a:r>
              <a:rPr lang="en-US" sz="4000" dirty="0">
                <a:solidFill>
                  <a:schemeClr val="bg1"/>
                </a:solidFill>
                <a:latin typeface="Mangal" panose="02040503050203030202" pitchFamily="18" charset="0"/>
                <a:cs typeface="Mangal" panose="02040503050203030202" pitchFamily="18" charset="0"/>
              </a:rPr>
              <a:t> </a:t>
            </a:r>
            <a:r>
              <a:rPr lang="en-US" sz="4000" dirty="0" err="1">
                <a:solidFill>
                  <a:schemeClr val="bg1"/>
                </a:solidFill>
                <a:latin typeface="Mangal" panose="02040503050203030202" pitchFamily="18" charset="0"/>
                <a:cs typeface="Mangal" panose="02040503050203030202" pitchFamily="18" charset="0"/>
              </a:rPr>
              <a:t>व्यापारियों</a:t>
            </a:r>
            <a:r>
              <a:rPr lang="en-US" sz="4000" dirty="0">
                <a:solidFill>
                  <a:schemeClr val="bg1"/>
                </a:solidFill>
                <a:latin typeface="Mangal" panose="02040503050203030202" pitchFamily="18" charset="0"/>
                <a:cs typeface="Mangal" panose="02040503050203030202" pitchFamily="18" charset="0"/>
              </a:rPr>
              <a:t> </a:t>
            </a:r>
            <a:r>
              <a:rPr lang="en-US" sz="4000" dirty="0" err="1">
                <a:solidFill>
                  <a:schemeClr val="bg1"/>
                </a:solidFill>
                <a:latin typeface="Mangal" panose="02040503050203030202" pitchFamily="18" charset="0"/>
                <a:cs typeface="Mangal" panose="02040503050203030202" pitchFamily="18" charset="0"/>
              </a:rPr>
              <a:t>का</a:t>
            </a:r>
            <a:r>
              <a:rPr lang="en-US" sz="4000" dirty="0">
                <a:solidFill>
                  <a:schemeClr val="bg1"/>
                </a:solidFill>
                <a:latin typeface="Mangal" panose="02040503050203030202" pitchFamily="18" charset="0"/>
                <a:cs typeface="Mangal" panose="02040503050203030202" pitchFamily="18" charset="0"/>
              </a:rPr>
              <a:t> </a:t>
            </a:r>
            <a:r>
              <a:rPr lang="en-US" sz="4000" dirty="0" err="1">
                <a:solidFill>
                  <a:schemeClr val="bg1"/>
                </a:solidFill>
                <a:latin typeface="Mangal" panose="02040503050203030202" pitchFamily="18" charset="0"/>
                <a:cs typeface="Mangal" panose="02040503050203030202" pitchFamily="18" charset="0"/>
              </a:rPr>
              <a:t>निकाला</a:t>
            </a:r>
            <a:r>
              <a:rPr lang="en-US" sz="4000" dirty="0">
                <a:solidFill>
                  <a:schemeClr val="bg1"/>
                </a:solidFill>
                <a:latin typeface="Mangal" panose="02040503050203030202" pitchFamily="18" charset="0"/>
                <a:cs typeface="Mangal" panose="02040503050203030202" pitchFamily="18" charset="0"/>
              </a:rPr>
              <a:t> </a:t>
            </a:r>
            <a:r>
              <a:rPr lang="en-US" sz="4000" dirty="0" err="1">
                <a:solidFill>
                  <a:schemeClr val="bg1"/>
                </a:solidFill>
                <a:latin typeface="Mangal" panose="02040503050203030202" pitchFamily="18" charset="0"/>
                <a:cs typeface="Mangal" panose="02040503050203030202" pitchFamily="18" charset="0"/>
              </a:rPr>
              <a:t>जाना</a:t>
            </a:r>
            <a:r>
              <a:rPr lang="en-US" sz="4000" dirty="0">
                <a:solidFill>
                  <a:schemeClr val="bg1"/>
                </a:solidFill>
                <a:latin typeface="Mangal" panose="02040503050203030202" pitchFamily="18" charset="0"/>
                <a:cs typeface="Mangal" panose="02040503050203030202" pitchFamily="18" charset="0"/>
              </a:rPr>
              <a:t> - </a:t>
            </a:r>
            <a:r>
              <a:rPr lang="en-US" sz="4000" dirty="0" err="1">
                <a:solidFill>
                  <a:schemeClr val="bg1"/>
                </a:solidFill>
                <a:latin typeface="Mangal" panose="02040503050203030202" pitchFamily="18" charset="0"/>
                <a:cs typeface="Mangal" panose="02040503050203030202" pitchFamily="18" charset="0"/>
              </a:rPr>
              <a:t>मत्ती</a:t>
            </a:r>
            <a:r>
              <a:rPr lang="en-US" sz="4000" dirty="0">
                <a:solidFill>
                  <a:schemeClr val="bg1"/>
                </a:solidFill>
                <a:latin typeface="Mangal" panose="02040503050203030202" pitchFamily="18" charset="0"/>
                <a:cs typeface="Mangal" panose="02040503050203030202" pitchFamily="18" charset="0"/>
              </a:rPr>
              <a:t> 21:12-17; </a:t>
            </a:r>
            <a:r>
              <a:rPr lang="en-US" sz="4000" dirty="0" err="1">
                <a:solidFill>
                  <a:schemeClr val="bg1"/>
                </a:solidFill>
                <a:latin typeface="Mangal" panose="02040503050203030202" pitchFamily="18" charset="0"/>
                <a:cs typeface="Mangal" panose="02040503050203030202" pitchFamily="18" charset="0"/>
              </a:rPr>
              <a:t>मरकुस</a:t>
            </a:r>
            <a:r>
              <a:rPr lang="en-US" sz="4000" dirty="0">
                <a:solidFill>
                  <a:schemeClr val="bg1"/>
                </a:solidFill>
                <a:latin typeface="Mangal" panose="02040503050203030202" pitchFamily="18" charset="0"/>
                <a:cs typeface="Mangal" panose="02040503050203030202" pitchFamily="18" charset="0"/>
              </a:rPr>
              <a:t> 11:15-19; </a:t>
            </a:r>
            <a:r>
              <a:rPr lang="en-US" sz="4000" dirty="0" err="1">
                <a:solidFill>
                  <a:schemeClr val="bg1"/>
                </a:solidFill>
                <a:latin typeface="Mangal" panose="02040503050203030202" pitchFamily="18" charset="0"/>
                <a:cs typeface="Mangal" panose="02040503050203030202" pitchFamily="18" charset="0"/>
              </a:rPr>
              <a:t>लूका</a:t>
            </a:r>
            <a:r>
              <a:rPr lang="en-US" sz="4000" dirty="0">
                <a:solidFill>
                  <a:schemeClr val="bg1"/>
                </a:solidFill>
                <a:latin typeface="Mangal" panose="02040503050203030202" pitchFamily="18" charset="0"/>
                <a:cs typeface="Mangal" panose="02040503050203030202" pitchFamily="18" charset="0"/>
              </a:rPr>
              <a:t> 19:45-48</a:t>
            </a:r>
          </a:p>
        </p:txBody>
      </p:sp>
    </p:spTree>
    <p:extLst>
      <p:ext uri="{BB962C8B-B14F-4D97-AF65-F5344CB8AC3E}">
        <p14:creationId xmlns:p14="http://schemas.microsoft.com/office/powerpoint/2010/main" val="4120481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15</a:t>
            </a:r>
            <a:r>
              <a:rPr lang="hi-IN" sz="3600" b="0" i="0" dirty="0">
                <a:solidFill>
                  <a:srgbClr val="121212"/>
                </a:solidFill>
                <a:effectLst/>
                <a:latin typeface="Inter" panose="020B0502030000000004" pitchFamily="34" charset="0"/>
              </a:rPr>
              <a:t> फिर वे यरूशलेम में आए, और वह मन्दिर में गया; और वहाँ जो लेन-देन कर रहे थे उन्हें बाहर निकालने लगा, </a:t>
            </a:r>
            <a:endParaRPr lang="en-IN" sz="36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15</a:t>
            </a:r>
            <a:r>
              <a:rPr lang="en-US" sz="3600" b="0" i="0">
                <a:solidFill>
                  <a:srgbClr val="121212"/>
                </a:solidFill>
                <a:effectLst/>
                <a:latin typeface="Inter" panose="020B0502030000000004" pitchFamily="34" charset="0"/>
              </a:rPr>
              <a:t>When they arrived in Jerusalem, Jesus entered the temple courts and began to drive out those who were buying and selling there.</a:t>
            </a:r>
            <a:endParaRPr lang="en-IN" sz="3600" dirty="0"/>
          </a:p>
        </p:txBody>
      </p:sp>
      <p:pic>
        <p:nvPicPr>
          <p:cNvPr id="26" name="Audio 25">
            <a:hlinkClick r:id="" action="ppaction://media"/>
            <a:extLst>
              <a:ext uri="{FF2B5EF4-FFF2-40B4-BE49-F238E27FC236}">
                <a16:creationId xmlns:a16="http://schemas.microsoft.com/office/drawing/2014/main" id="{1A78863C-5AB1-F1A9-6DE2-ACD681F6263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9582"/>
    </mc:Choice>
    <mc:Fallback xmlns="">
      <p:transition spd="slow" advTm="95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686C424-739B-B7CC-632A-7D2ECCA01D3B}"/>
              </a:ext>
            </a:extLst>
          </p:cNvPr>
          <p:cNvPicPr>
            <a:picLocks noChangeAspect="1"/>
          </p:cNvPicPr>
          <p:nvPr/>
        </p:nvPicPr>
        <p:blipFill>
          <a:blip r:embed="rId2"/>
          <a:stretch>
            <a:fillRect/>
          </a:stretch>
        </p:blipFill>
        <p:spPr>
          <a:xfrm>
            <a:off x="0" y="0"/>
            <a:ext cx="12791468" cy="6858000"/>
          </a:xfrm>
          <a:prstGeom prst="rect">
            <a:avLst/>
          </a:prstGeom>
        </p:spPr>
      </p:pic>
      <p:sp>
        <p:nvSpPr>
          <p:cNvPr id="4" name="TextBox 3">
            <a:extLst>
              <a:ext uri="{FF2B5EF4-FFF2-40B4-BE49-F238E27FC236}">
                <a16:creationId xmlns:a16="http://schemas.microsoft.com/office/drawing/2014/main" id="{1EAC6EE5-174D-9A98-1795-B058563E1BC2}"/>
              </a:ext>
            </a:extLst>
          </p:cNvPr>
          <p:cNvSpPr txBox="1"/>
          <p:nvPr/>
        </p:nvSpPr>
        <p:spPr>
          <a:xfrm>
            <a:off x="408214" y="416225"/>
            <a:ext cx="2125980" cy="461665"/>
          </a:xfrm>
          <a:prstGeom prst="rect">
            <a:avLst/>
          </a:prstGeom>
          <a:noFill/>
        </p:spPr>
        <p:txBody>
          <a:bodyPr wrap="square">
            <a:spAutoFit/>
          </a:bodyPr>
          <a:lstStyle/>
          <a:p>
            <a:r>
              <a:rPr lang="en-US" sz="2400" dirty="0" err="1">
                <a:solidFill>
                  <a:schemeClr val="bg1"/>
                </a:solidFill>
                <a:latin typeface="Mangal" panose="02040503050203030202" pitchFamily="18" charset="0"/>
                <a:cs typeface="Mangal" panose="02040503050203030202" pitchFamily="18" charset="0"/>
              </a:rPr>
              <a:t>मरकुस</a:t>
            </a:r>
            <a:r>
              <a:rPr lang="en-US" sz="2400" dirty="0">
                <a:solidFill>
                  <a:schemeClr val="bg1"/>
                </a:solidFill>
                <a:latin typeface="Mangal" panose="02040503050203030202" pitchFamily="18" charset="0"/>
                <a:cs typeface="Mangal" panose="02040503050203030202" pitchFamily="18" charset="0"/>
              </a:rPr>
              <a:t> 11:15</a:t>
            </a:r>
            <a:endParaRPr lang="en-US" sz="2400" dirty="0"/>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US" sz="3600" b="0" i="0" dirty="0">
                <a:solidFill>
                  <a:srgbClr val="121212"/>
                </a:solidFill>
                <a:effectLst/>
                <a:latin typeface="Inter" panose="020B0502030000000004" pitchFamily="34" charset="0"/>
              </a:rPr>
              <a:t>…</a:t>
            </a:r>
            <a:r>
              <a:rPr lang="hi-IN" sz="3600" b="0" i="0" dirty="0">
                <a:solidFill>
                  <a:srgbClr val="121212"/>
                </a:solidFill>
                <a:effectLst/>
                <a:latin typeface="Inter" panose="020B0502030000000004" pitchFamily="34" charset="0"/>
              </a:rPr>
              <a:t>और सर्राफों की मेजें और कबूतर के बेचनेवालों की चौकियाँ उलट दीं।</a:t>
            </a:r>
            <a:endParaRPr lang="en-IN" sz="11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dirty="0">
                <a:solidFill>
                  <a:srgbClr val="121212"/>
                </a:solidFill>
                <a:effectLst/>
                <a:latin typeface="Inter" panose="020B0502030000000004" pitchFamily="34" charset="0"/>
              </a:rPr>
              <a:t>…He overturned the tables of the money changers and the seats of those selling doves.</a:t>
            </a:r>
            <a:endParaRPr lang="en-IN" dirty="0"/>
          </a:p>
        </p:txBody>
      </p:sp>
      <p:pic>
        <p:nvPicPr>
          <p:cNvPr id="22" name="Audio 21">
            <a:hlinkClick r:id="" action="ppaction://media"/>
            <a:extLst>
              <a:ext uri="{FF2B5EF4-FFF2-40B4-BE49-F238E27FC236}">
                <a16:creationId xmlns:a16="http://schemas.microsoft.com/office/drawing/2014/main" id="{80E2C453-842C-69A8-D3C2-EC678D10877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642921563"/>
      </p:ext>
    </p:extLst>
  </p:cSld>
  <p:clrMapOvr>
    <a:masterClrMapping/>
  </p:clrMapOvr>
  <mc:AlternateContent xmlns:mc="http://schemas.openxmlformats.org/markup-compatibility/2006" xmlns:p14="http://schemas.microsoft.com/office/powerpoint/2010/main">
    <mc:Choice Requires="p14">
      <p:transition spd="slow" p14:dur="2000" advTm="6519"/>
    </mc:Choice>
    <mc:Fallback xmlns="">
      <p:transition spd="slow" advTm="65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14C2DAF-5561-ACFA-E09C-2ADA32E27C08}"/>
              </a:ext>
            </a:extLst>
          </p:cNvPr>
          <p:cNvPicPr>
            <a:picLocks noChangeAspect="1"/>
          </p:cNvPicPr>
          <p:nvPr/>
        </p:nvPicPr>
        <p:blipFill>
          <a:blip r:embed="rId2"/>
          <a:stretch>
            <a:fillRect/>
          </a:stretch>
        </p:blipFill>
        <p:spPr>
          <a:xfrm>
            <a:off x="-518031" y="0"/>
            <a:ext cx="12710031" cy="6858000"/>
          </a:xfrm>
          <a:prstGeom prst="rect">
            <a:avLst/>
          </a:prstGeom>
        </p:spPr>
      </p:pic>
      <p:sp>
        <p:nvSpPr>
          <p:cNvPr id="2" name="TextBox 1">
            <a:extLst>
              <a:ext uri="{FF2B5EF4-FFF2-40B4-BE49-F238E27FC236}">
                <a16:creationId xmlns:a16="http://schemas.microsoft.com/office/drawing/2014/main" id="{182B76CF-5BEB-A8DF-5231-146967F4E3FA}"/>
              </a:ext>
            </a:extLst>
          </p:cNvPr>
          <p:cNvSpPr txBox="1"/>
          <p:nvPr/>
        </p:nvSpPr>
        <p:spPr>
          <a:xfrm>
            <a:off x="408214" y="416225"/>
            <a:ext cx="2125980" cy="461665"/>
          </a:xfrm>
          <a:prstGeom prst="rect">
            <a:avLst/>
          </a:prstGeom>
          <a:noFill/>
        </p:spPr>
        <p:txBody>
          <a:bodyPr wrap="square">
            <a:spAutoFit/>
          </a:bodyPr>
          <a:lstStyle/>
          <a:p>
            <a:r>
              <a:rPr lang="en-US" sz="2400" dirty="0" err="1">
                <a:solidFill>
                  <a:schemeClr val="bg1"/>
                </a:solidFill>
                <a:latin typeface="Mangal" panose="02040503050203030202" pitchFamily="18" charset="0"/>
                <a:cs typeface="Mangal" panose="02040503050203030202" pitchFamily="18" charset="0"/>
              </a:rPr>
              <a:t>मरकुस</a:t>
            </a:r>
            <a:r>
              <a:rPr lang="en-US" sz="2400" dirty="0">
                <a:solidFill>
                  <a:schemeClr val="bg1"/>
                </a:solidFill>
                <a:latin typeface="Mangal" panose="02040503050203030202" pitchFamily="18" charset="0"/>
                <a:cs typeface="Mangal" panose="02040503050203030202" pitchFamily="18" charset="0"/>
              </a:rPr>
              <a:t> 11:15</a:t>
            </a:r>
            <a:endParaRPr lang="en-US" sz="2400" dirty="0"/>
          </a:p>
        </p:txBody>
      </p:sp>
    </p:spTree>
    <p:extLst>
      <p:ext uri="{BB962C8B-B14F-4D97-AF65-F5344CB8AC3E}">
        <p14:creationId xmlns:p14="http://schemas.microsoft.com/office/powerpoint/2010/main" val="32878221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16</a:t>
            </a:r>
            <a:r>
              <a:rPr lang="hi-IN" sz="3600" b="0" i="0" dirty="0">
                <a:solidFill>
                  <a:srgbClr val="121212"/>
                </a:solidFill>
                <a:effectLst/>
                <a:latin typeface="Inter" panose="020B0502030000000004" pitchFamily="34" charset="0"/>
              </a:rPr>
              <a:t> और मन्दिर में से होकर किसी को बर्तन लेकर आने-जाने न दिया।</a:t>
            </a:r>
            <a:endParaRPr lang="en-IN" sz="36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dirty="0">
                <a:solidFill>
                  <a:srgbClr val="777A7B"/>
                </a:solidFill>
                <a:effectLst/>
                <a:latin typeface="Inter" panose="020B0502030000000004" pitchFamily="34" charset="0"/>
              </a:rPr>
              <a:t>16 </a:t>
            </a:r>
            <a:r>
              <a:rPr lang="en-US" sz="3600" b="0" i="0" dirty="0">
                <a:solidFill>
                  <a:srgbClr val="121212"/>
                </a:solidFill>
                <a:effectLst/>
                <a:latin typeface="Inter" panose="020B0502030000000004" pitchFamily="34" charset="0"/>
              </a:rPr>
              <a:t>And He would not allow anyone to carry merchandise through the temple courts.</a:t>
            </a:r>
            <a:endParaRPr lang="en-IN" sz="3600" dirty="0"/>
          </a:p>
        </p:txBody>
      </p:sp>
      <p:pic>
        <p:nvPicPr>
          <p:cNvPr id="28" name="Audio 27">
            <a:hlinkClick r:id="" action="ppaction://media"/>
            <a:extLst>
              <a:ext uri="{FF2B5EF4-FFF2-40B4-BE49-F238E27FC236}">
                <a16:creationId xmlns:a16="http://schemas.microsoft.com/office/drawing/2014/main" id="{F7B2AD39-EFFD-6301-58FB-D3C2AC345D4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7763"/>
    </mc:Choice>
    <mc:Fallback xmlns="">
      <p:transition spd="slow" advTm="77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8"/>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146</TotalTime>
  <Words>927</Words>
  <Application>Microsoft Office PowerPoint</Application>
  <PresentationFormat>Widescreen</PresentationFormat>
  <Paragraphs>59</Paragraphs>
  <Slides>24</Slides>
  <Notes>1</Notes>
  <HiddenSlides>0</HiddenSlides>
  <MMClips>12</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24</vt:i4>
      </vt:variant>
    </vt:vector>
  </HeadingPairs>
  <TitlesOfParts>
    <vt:vector size="37" baseType="lpstr">
      <vt:lpstr>Aptos</vt:lpstr>
      <vt:lpstr>Arial</vt:lpstr>
      <vt:lpstr>Calibri</vt:lpstr>
      <vt:lpstr>Calibri Light</vt:lpstr>
      <vt:lpstr>Inter</vt:lpstr>
      <vt:lpstr>Mangal</vt:lpstr>
      <vt:lpstr>Microsoft Himalaya</vt:lpstr>
      <vt:lpstr>PT Serif</vt:lpstr>
      <vt:lpstr>Symbol</vt:lpstr>
      <vt:lpstr>Times New Roman</vt:lpstr>
      <vt:lpstr>TimesNewRomanPS-BoldMT</vt:lpstr>
      <vt:lpstr>TimesNewRomanPSMT</vt:lpstr>
      <vt:lpstr>Office Theme</vt:lpstr>
      <vt:lpstr>42-1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Vinay Kumar</cp:lastModifiedBy>
  <cp:revision>62</cp:revision>
  <dcterms:created xsi:type="dcterms:W3CDTF">2022-09-30T06:26:14Z</dcterms:created>
  <dcterms:modified xsi:type="dcterms:W3CDTF">2024-08-06T17:08:58Z</dcterms:modified>
</cp:coreProperties>
</file>