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9414" autoAdjust="0"/>
  </p:normalViewPr>
  <p:slideViewPr>
    <p:cSldViewPr snapToGrid="0">
      <p:cViewPr varScale="1">
        <p:scale>
          <a:sx n="58" d="100"/>
          <a:sy n="58" d="100"/>
        </p:scale>
        <p:origin x="72" y="9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9C59928A-92BB-4FB2-8010-398A3590CAF1}"/>
    <pc:docChg chg="modSld">
      <pc:chgData name="Alfred Smith" userId="3c60a3631c0db8ad" providerId="LiveId" clId="{9C59928A-92BB-4FB2-8010-398A3590CAF1}" dt="2023-01-25T14:52:07.912" v="0"/>
      <pc:docMkLst>
        <pc:docMk/>
      </pc:docMkLst>
      <pc:sldChg chg="modSp mod">
        <pc:chgData name="Alfred Smith" userId="3c60a3631c0db8ad" providerId="LiveId" clId="{9C59928A-92BB-4FB2-8010-398A3590CAF1}" dt="2023-01-25T14:52:07.912" v="0"/>
        <pc:sldMkLst>
          <pc:docMk/>
          <pc:sldMk cId="1499918570" sldId="257"/>
        </pc:sldMkLst>
        <pc:spChg chg="mod">
          <ac:chgData name="Alfred Smith" userId="3c60a3631c0db8ad" providerId="LiveId" clId="{9C59928A-92BB-4FB2-8010-398A3590CAF1}" dt="2023-01-25T14:52:07.912" v="0"/>
          <ac:spMkLst>
            <pc:docMk/>
            <pc:sldMk cId="1499918570" sldId="257"/>
            <ac:spMk id="3" creationId="{0228937D-0D81-2DA1-1C55-FD99B23FE1AE}"/>
          </ac:spMkLst>
        </pc:spChg>
      </pc:sldChg>
    </pc:docChg>
  </pc:docChgLst>
  <pc:docChgLst>
    <pc:chgData name="Alfred Smith" userId="3c60a3631c0db8ad" providerId="LiveId" clId="{57A23566-E291-4AE1-A77A-2CBFBBB2BD24}"/>
    <pc:docChg chg="custSel modSld">
      <pc:chgData name="Alfred Smith" userId="3c60a3631c0db8ad" providerId="LiveId" clId="{57A23566-E291-4AE1-A77A-2CBFBBB2BD24}" dt="2023-01-17T06:50:30.433" v="54"/>
      <pc:docMkLst>
        <pc:docMk/>
      </pc:docMkLst>
      <pc:sldChg chg="delSp modTransition modAnim">
        <pc:chgData name="Alfred Smith" userId="3c60a3631c0db8ad" providerId="LiveId" clId="{57A23566-E291-4AE1-A77A-2CBFBBB2BD24}" dt="2023-01-17T06:48:51.660" v="26"/>
        <pc:sldMkLst>
          <pc:docMk/>
          <pc:sldMk cId="1499918570" sldId="257"/>
        </pc:sldMkLst>
        <pc:picChg chg="del">
          <ac:chgData name="Alfred Smith" userId="3c60a3631c0db8ad" providerId="LiveId" clId="{57A23566-E291-4AE1-A77A-2CBFBBB2BD24}" dt="2023-01-17T06:48:51.660" v="26"/>
          <ac:picMkLst>
            <pc:docMk/>
            <pc:sldMk cId="1499918570" sldId="257"/>
            <ac:picMk id="8" creationId="{B0B4FE2B-BB8C-34DB-B47B-944C708DCCAC}"/>
          </ac:picMkLst>
        </pc:picChg>
      </pc:sldChg>
      <pc:sldChg chg="addSp delSp modSp mod modTransition">
        <pc:chgData name="Alfred Smith" userId="3c60a3631c0db8ad" providerId="LiveId" clId="{57A23566-E291-4AE1-A77A-2CBFBBB2BD24}" dt="2023-01-17T06:48:51.660" v="26"/>
        <pc:sldMkLst>
          <pc:docMk/>
          <pc:sldMk cId="3788111665" sldId="258"/>
        </pc:sldMkLst>
        <pc:spChg chg="del">
          <ac:chgData name="Alfred Smith" userId="3c60a3631c0db8ad" providerId="LiveId" clId="{57A23566-E291-4AE1-A77A-2CBFBBB2BD24}" dt="2023-01-17T06:47:26.298" v="12" actId="478"/>
          <ac:spMkLst>
            <pc:docMk/>
            <pc:sldMk cId="3788111665" sldId="258"/>
            <ac:spMk id="2" creationId="{F34EE02A-FDBB-91C6-902E-1FE8A031A184}"/>
          </ac:spMkLst>
        </pc:spChg>
        <pc:spChg chg="add mod">
          <ac:chgData name="Alfred Smith" userId="3c60a3631c0db8ad" providerId="LiveId" clId="{57A23566-E291-4AE1-A77A-2CBFBBB2BD24}" dt="2023-01-17T06:47:27.586" v="13"/>
          <ac:spMkLst>
            <pc:docMk/>
            <pc:sldMk cId="3788111665" sldId="258"/>
            <ac:spMk id="3" creationId="{E5A9E95D-6D43-64AC-615D-1659AA1A9545}"/>
          </ac:spMkLst>
        </pc:spChg>
      </pc:sldChg>
      <pc:sldChg chg="addSp delSp modSp mod modTransition modAnim">
        <pc:chgData name="Alfred Smith" userId="3c60a3631c0db8ad" providerId="LiveId" clId="{57A23566-E291-4AE1-A77A-2CBFBBB2BD24}" dt="2023-01-17T06:49:45.527" v="40"/>
        <pc:sldMkLst>
          <pc:docMk/>
          <pc:sldMk cId="454763615" sldId="259"/>
        </pc:sldMkLst>
        <pc:spChg chg="add mod">
          <ac:chgData name="Alfred Smith" userId="3c60a3631c0db8ad" providerId="LiveId" clId="{57A23566-E291-4AE1-A77A-2CBFBBB2BD24}" dt="2023-01-17T06:49:45.527" v="40"/>
          <ac:spMkLst>
            <pc:docMk/>
            <pc:sldMk cId="454763615" sldId="259"/>
            <ac:spMk id="2" creationId="{23260125-F83E-532B-FE70-29BDBCCA04CE}"/>
          </ac:spMkLst>
        </pc:spChg>
        <pc:spChg chg="del">
          <ac:chgData name="Alfred Smith" userId="3c60a3631c0db8ad" providerId="LiveId" clId="{57A23566-E291-4AE1-A77A-2CBFBBB2BD24}" dt="2023-01-17T06:49:29.360" v="39" actId="478"/>
          <ac:spMkLst>
            <pc:docMk/>
            <pc:sldMk cId="454763615" sldId="259"/>
            <ac:spMk id="3" creationId="{A58184BD-88F1-BA02-40C1-D8403D0EEC0D}"/>
          </ac:spMkLst>
        </pc:spChg>
        <pc:picChg chg="del">
          <ac:chgData name="Alfred Smith" userId="3c60a3631c0db8ad" providerId="LiveId" clId="{57A23566-E291-4AE1-A77A-2CBFBBB2BD24}" dt="2023-01-17T06:48:51.660" v="26"/>
          <ac:picMkLst>
            <pc:docMk/>
            <pc:sldMk cId="454763615" sldId="259"/>
            <ac:picMk id="8" creationId="{6C746376-1F52-7A87-9906-B1000A3FD94F}"/>
          </ac:picMkLst>
        </pc:picChg>
      </pc:sldChg>
      <pc:sldChg chg="addSp delSp modSp mod modTransition modAnim">
        <pc:chgData name="Alfred Smith" userId="3c60a3631c0db8ad" providerId="LiveId" clId="{57A23566-E291-4AE1-A77A-2CBFBBB2BD24}" dt="2023-01-17T06:49:55.081" v="43"/>
        <pc:sldMkLst>
          <pc:docMk/>
          <pc:sldMk cId="2346136586" sldId="260"/>
        </pc:sldMkLst>
        <pc:spChg chg="add mod">
          <ac:chgData name="Alfred Smith" userId="3c60a3631c0db8ad" providerId="LiveId" clId="{57A23566-E291-4AE1-A77A-2CBFBBB2BD24}" dt="2023-01-17T06:49:55.081" v="43"/>
          <ac:spMkLst>
            <pc:docMk/>
            <pc:sldMk cId="2346136586" sldId="260"/>
            <ac:spMk id="2" creationId="{1B427142-1A33-5461-D817-D4D8F662A211}"/>
          </ac:spMkLst>
        </pc:spChg>
        <pc:spChg chg="del">
          <ac:chgData name="Alfred Smith" userId="3c60a3631c0db8ad" providerId="LiveId" clId="{57A23566-E291-4AE1-A77A-2CBFBBB2BD24}" dt="2023-01-17T06:49:27.354" v="38" actId="478"/>
          <ac:spMkLst>
            <pc:docMk/>
            <pc:sldMk cId="2346136586" sldId="260"/>
            <ac:spMk id="3" creationId="{A58184BD-88F1-BA02-40C1-D8403D0EEC0D}"/>
          </ac:spMkLst>
        </pc:spChg>
        <pc:picChg chg="del">
          <ac:chgData name="Alfred Smith" userId="3c60a3631c0db8ad" providerId="LiveId" clId="{57A23566-E291-4AE1-A77A-2CBFBBB2BD24}" dt="2023-01-17T06:48:51.660" v="26"/>
          <ac:picMkLst>
            <pc:docMk/>
            <pc:sldMk cId="2346136586" sldId="260"/>
            <ac:picMk id="38" creationId="{8D716C46-9CD6-DE5F-74EB-F5779A50F5BC}"/>
          </ac:picMkLst>
        </pc:picChg>
      </pc:sldChg>
      <pc:sldChg chg="addSp delSp modSp mod modTransition modAnim">
        <pc:chgData name="Alfred Smith" userId="3c60a3631c0db8ad" providerId="LiveId" clId="{57A23566-E291-4AE1-A77A-2CBFBBB2BD24}" dt="2023-01-17T06:50:00.749" v="44"/>
        <pc:sldMkLst>
          <pc:docMk/>
          <pc:sldMk cId="4037329247" sldId="261"/>
        </pc:sldMkLst>
        <pc:spChg chg="add mod">
          <ac:chgData name="Alfred Smith" userId="3c60a3631c0db8ad" providerId="LiveId" clId="{57A23566-E291-4AE1-A77A-2CBFBBB2BD24}" dt="2023-01-17T06:50:00.749" v="44"/>
          <ac:spMkLst>
            <pc:docMk/>
            <pc:sldMk cId="4037329247" sldId="261"/>
            <ac:spMk id="2" creationId="{2C310D12-38EF-6BB0-A1BE-58966D41454A}"/>
          </ac:spMkLst>
        </pc:spChg>
        <pc:spChg chg="del">
          <ac:chgData name="Alfred Smith" userId="3c60a3631c0db8ad" providerId="LiveId" clId="{57A23566-E291-4AE1-A77A-2CBFBBB2BD24}" dt="2023-01-17T06:49:25.833" v="37" actId="478"/>
          <ac:spMkLst>
            <pc:docMk/>
            <pc:sldMk cId="4037329247" sldId="261"/>
            <ac:spMk id="3" creationId="{A58184BD-88F1-BA02-40C1-D8403D0EEC0D}"/>
          </ac:spMkLst>
        </pc:spChg>
        <pc:picChg chg="del">
          <ac:chgData name="Alfred Smith" userId="3c60a3631c0db8ad" providerId="LiveId" clId="{57A23566-E291-4AE1-A77A-2CBFBBB2BD24}" dt="2023-01-17T06:48:51.660" v="26"/>
          <ac:picMkLst>
            <pc:docMk/>
            <pc:sldMk cId="4037329247" sldId="261"/>
            <ac:picMk id="18" creationId="{9FBDD762-B519-266D-A87A-941DAE4E70CD}"/>
          </ac:picMkLst>
        </pc:picChg>
      </pc:sldChg>
      <pc:sldChg chg="addSp delSp modSp mod modTransition modAnim">
        <pc:chgData name="Alfred Smith" userId="3c60a3631c0db8ad" providerId="LiveId" clId="{57A23566-E291-4AE1-A77A-2CBFBBB2BD24}" dt="2023-01-17T06:50:02.630" v="45"/>
        <pc:sldMkLst>
          <pc:docMk/>
          <pc:sldMk cId="1909638311" sldId="262"/>
        </pc:sldMkLst>
        <pc:spChg chg="add mod">
          <ac:chgData name="Alfred Smith" userId="3c60a3631c0db8ad" providerId="LiveId" clId="{57A23566-E291-4AE1-A77A-2CBFBBB2BD24}" dt="2023-01-17T06:50:02.630" v="45"/>
          <ac:spMkLst>
            <pc:docMk/>
            <pc:sldMk cId="1909638311" sldId="262"/>
            <ac:spMk id="2" creationId="{23DD34E4-F742-6479-8B94-31D2636706C6}"/>
          </ac:spMkLst>
        </pc:spChg>
        <pc:spChg chg="del">
          <ac:chgData name="Alfred Smith" userId="3c60a3631c0db8ad" providerId="LiveId" clId="{57A23566-E291-4AE1-A77A-2CBFBBB2BD24}" dt="2023-01-17T06:49:24.349" v="36" actId="478"/>
          <ac:spMkLst>
            <pc:docMk/>
            <pc:sldMk cId="1909638311" sldId="262"/>
            <ac:spMk id="3" creationId="{A58184BD-88F1-BA02-40C1-D8403D0EEC0D}"/>
          </ac:spMkLst>
        </pc:spChg>
        <pc:picChg chg="del">
          <ac:chgData name="Alfred Smith" userId="3c60a3631c0db8ad" providerId="LiveId" clId="{57A23566-E291-4AE1-A77A-2CBFBBB2BD24}" dt="2023-01-17T06:48:51.660" v="26"/>
          <ac:picMkLst>
            <pc:docMk/>
            <pc:sldMk cId="1909638311" sldId="262"/>
            <ac:picMk id="25" creationId="{E8FE2185-052F-97E5-3349-FF5F33BB1D1F}"/>
          </ac:picMkLst>
        </pc:picChg>
      </pc:sldChg>
      <pc:sldChg chg="addSp delSp modSp mod modTransition modAnim">
        <pc:chgData name="Alfred Smith" userId="3c60a3631c0db8ad" providerId="LiveId" clId="{57A23566-E291-4AE1-A77A-2CBFBBB2BD24}" dt="2023-01-17T06:50:04.171" v="46"/>
        <pc:sldMkLst>
          <pc:docMk/>
          <pc:sldMk cId="641208035" sldId="263"/>
        </pc:sldMkLst>
        <pc:spChg chg="add mod">
          <ac:chgData name="Alfred Smith" userId="3c60a3631c0db8ad" providerId="LiveId" clId="{57A23566-E291-4AE1-A77A-2CBFBBB2BD24}" dt="2023-01-17T06:50:04.171" v="46"/>
          <ac:spMkLst>
            <pc:docMk/>
            <pc:sldMk cId="641208035" sldId="263"/>
            <ac:spMk id="2" creationId="{CE0D5C7C-4079-88E1-EB78-FC9E4484BFCE}"/>
          </ac:spMkLst>
        </pc:spChg>
        <pc:spChg chg="del">
          <ac:chgData name="Alfred Smith" userId="3c60a3631c0db8ad" providerId="LiveId" clId="{57A23566-E291-4AE1-A77A-2CBFBBB2BD24}" dt="2023-01-17T06:49:19.633" v="35" actId="478"/>
          <ac:spMkLst>
            <pc:docMk/>
            <pc:sldMk cId="641208035" sldId="263"/>
            <ac:spMk id="3" creationId="{A58184BD-88F1-BA02-40C1-D8403D0EEC0D}"/>
          </ac:spMkLst>
        </pc:spChg>
        <pc:picChg chg="del">
          <ac:chgData name="Alfred Smith" userId="3c60a3631c0db8ad" providerId="LiveId" clId="{57A23566-E291-4AE1-A77A-2CBFBBB2BD24}" dt="2023-01-17T06:48:51.660" v="26"/>
          <ac:picMkLst>
            <pc:docMk/>
            <pc:sldMk cId="641208035" sldId="263"/>
            <ac:picMk id="19" creationId="{AFC05D8B-388B-0A20-AEA5-B7CF36254CC5}"/>
          </ac:picMkLst>
        </pc:picChg>
      </pc:sldChg>
      <pc:sldChg chg="addSp delSp modSp mod modTransition modAnim">
        <pc:chgData name="Alfred Smith" userId="3c60a3631c0db8ad" providerId="LiveId" clId="{57A23566-E291-4AE1-A77A-2CBFBBB2BD24}" dt="2023-01-17T06:50:05.690" v="47"/>
        <pc:sldMkLst>
          <pc:docMk/>
          <pc:sldMk cId="4044745628" sldId="264"/>
        </pc:sldMkLst>
        <pc:spChg chg="add mod">
          <ac:chgData name="Alfred Smith" userId="3c60a3631c0db8ad" providerId="LiveId" clId="{57A23566-E291-4AE1-A77A-2CBFBBB2BD24}" dt="2023-01-17T06:50:05.690" v="47"/>
          <ac:spMkLst>
            <pc:docMk/>
            <pc:sldMk cId="4044745628" sldId="264"/>
            <ac:spMk id="2" creationId="{D26E710C-96FE-322A-E943-5C263DAAF7F4}"/>
          </ac:spMkLst>
        </pc:spChg>
        <pc:spChg chg="del">
          <ac:chgData name="Alfred Smith" userId="3c60a3631c0db8ad" providerId="LiveId" clId="{57A23566-E291-4AE1-A77A-2CBFBBB2BD24}" dt="2023-01-17T06:49:18.184" v="34" actId="478"/>
          <ac:spMkLst>
            <pc:docMk/>
            <pc:sldMk cId="4044745628" sldId="264"/>
            <ac:spMk id="3" creationId="{A58184BD-88F1-BA02-40C1-D8403D0EEC0D}"/>
          </ac:spMkLst>
        </pc:spChg>
        <pc:picChg chg="del">
          <ac:chgData name="Alfred Smith" userId="3c60a3631c0db8ad" providerId="LiveId" clId="{57A23566-E291-4AE1-A77A-2CBFBBB2BD24}" dt="2023-01-17T06:48:51.660" v="26"/>
          <ac:picMkLst>
            <pc:docMk/>
            <pc:sldMk cId="4044745628" sldId="264"/>
            <ac:picMk id="12" creationId="{F5CA6436-2589-84E9-44A7-5F3CB60D3DA7}"/>
          </ac:picMkLst>
        </pc:picChg>
      </pc:sldChg>
      <pc:sldChg chg="addSp delSp modSp mod modTransition modAnim">
        <pc:chgData name="Alfred Smith" userId="3c60a3631c0db8ad" providerId="LiveId" clId="{57A23566-E291-4AE1-A77A-2CBFBBB2BD24}" dt="2023-01-17T06:50:07.226" v="48"/>
        <pc:sldMkLst>
          <pc:docMk/>
          <pc:sldMk cId="978260341" sldId="265"/>
        </pc:sldMkLst>
        <pc:spChg chg="add mod">
          <ac:chgData name="Alfred Smith" userId="3c60a3631c0db8ad" providerId="LiveId" clId="{57A23566-E291-4AE1-A77A-2CBFBBB2BD24}" dt="2023-01-17T06:50:07.226" v="48"/>
          <ac:spMkLst>
            <pc:docMk/>
            <pc:sldMk cId="978260341" sldId="265"/>
            <ac:spMk id="2" creationId="{AB14E573-0CFC-A6ED-C481-52F8BD8E2155}"/>
          </ac:spMkLst>
        </pc:spChg>
        <pc:spChg chg="del">
          <ac:chgData name="Alfred Smith" userId="3c60a3631c0db8ad" providerId="LiveId" clId="{57A23566-E291-4AE1-A77A-2CBFBBB2BD24}" dt="2023-01-17T06:49:15.661" v="33" actId="478"/>
          <ac:spMkLst>
            <pc:docMk/>
            <pc:sldMk cId="978260341" sldId="265"/>
            <ac:spMk id="3" creationId="{A58184BD-88F1-BA02-40C1-D8403D0EEC0D}"/>
          </ac:spMkLst>
        </pc:spChg>
        <pc:picChg chg="del">
          <ac:chgData name="Alfred Smith" userId="3c60a3631c0db8ad" providerId="LiveId" clId="{57A23566-E291-4AE1-A77A-2CBFBBB2BD24}" dt="2023-01-17T06:48:51.660" v="26"/>
          <ac:picMkLst>
            <pc:docMk/>
            <pc:sldMk cId="978260341" sldId="265"/>
            <ac:picMk id="19" creationId="{66ECB805-9D69-AC55-ED09-EF6D99696207}"/>
          </ac:picMkLst>
        </pc:picChg>
      </pc:sldChg>
      <pc:sldChg chg="addSp delSp modSp mod modTransition modAnim">
        <pc:chgData name="Alfred Smith" userId="3c60a3631c0db8ad" providerId="LiveId" clId="{57A23566-E291-4AE1-A77A-2CBFBBB2BD24}" dt="2023-01-17T06:50:21.938" v="49"/>
        <pc:sldMkLst>
          <pc:docMk/>
          <pc:sldMk cId="3575870363" sldId="266"/>
        </pc:sldMkLst>
        <pc:spChg chg="add mod">
          <ac:chgData name="Alfred Smith" userId="3c60a3631c0db8ad" providerId="LiveId" clId="{57A23566-E291-4AE1-A77A-2CBFBBB2BD24}" dt="2023-01-17T06:50:21.938" v="49"/>
          <ac:spMkLst>
            <pc:docMk/>
            <pc:sldMk cId="3575870363" sldId="266"/>
            <ac:spMk id="2" creationId="{BBCD61F5-3B02-2BE6-3E76-5DE87B7A13EE}"/>
          </ac:spMkLst>
        </pc:spChg>
        <pc:spChg chg="del">
          <ac:chgData name="Alfred Smith" userId="3c60a3631c0db8ad" providerId="LiveId" clId="{57A23566-E291-4AE1-A77A-2CBFBBB2BD24}" dt="2023-01-17T06:49:13.611" v="32" actId="478"/>
          <ac:spMkLst>
            <pc:docMk/>
            <pc:sldMk cId="3575870363" sldId="266"/>
            <ac:spMk id="3" creationId="{A58184BD-88F1-BA02-40C1-D8403D0EEC0D}"/>
          </ac:spMkLst>
        </pc:spChg>
        <pc:picChg chg="del">
          <ac:chgData name="Alfred Smith" userId="3c60a3631c0db8ad" providerId="LiveId" clId="{57A23566-E291-4AE1-A77A-2CBFBBB2BD24}" dt="2023-01-17T06:48:51.660" v="26"/>
          <ac:picMkLst>
            <pc:docMk/>
            <pc:sldMk cId="3575870363" sldId="266"/>
            <ac:picMk id="8" creationId="{975AFD83-5537-0857-D04A-B28ADA4B15F3}"/>
          </ac:picMkLst>
        </pc:picChg>
      </pc:sldChg>
      <pc:sldChg chg="addSp delSp modSp mod modTransition modAnim">
        <pc:chgData name="Alfred Smith" userId="3c60a3631c0db8ad" providerId="LiveId" clId="{57A23566-E291-4AE1-A77A-2CBFBBB2BD24}" dt="2023-01-17T06:50:23.606" v="50"/>
        <pc:sldMkLst>
          <pc:docMk/>
          <pc:sldMk cId="4017137865" sldId="267"/>
        </pc:sldMkLst>
        <pc:spChg chg="add mod">
          <ac:chgData name="Alfred Smith" userId="3c60a3631c0db8ad" providerId="LiveId" clId="{57A23566-E291-4AE1-A77A-2CBFBBB2BD24}" dt="2023-01-17T06:50:23.606" v="50"/>
          <ac:spMkLst>
            <pc:docMk/>
            <pc:sldMk cId="4017137865" sldId="267"/>
            <ac:spMk id="2" creationId="{D16BFD34-C93B-B2C2-375F-065C01C50AE3}"/>
          </ac:spMkLst>
        </pc:spChg>
        <pc:spChg chg="del">
          <ac:chgData name="Alfred Smith" userId="3c60a3631c0db8ad" providerId="LiveId" clId="{57A23566-E291-4AE1-A77A-2CBFBBB2BD24}" dt="2023-01-17T06:49:12.117" v="31" actId="478"/>
          <ac:spMkLst>
            <pc:docMk/>
            <pc:sldMk cId="4017137865" sldId="267"/>
            <ac:spMk id="3" creationId="{A58184BD-88F1-BA02-40C1-D8403D0EEC0D}"/>
          </ac:spMkLst>
        </pc:spChg>
        <pc:picChg chg="del">
          <ac:chgData name="Alfred Smith" userId="3c60a3631c0db8ad" providerId="LiveId" clId="{57A23566-E291-4AE1-A77A-2CBFBBB2BD24}" dt="2023-01-17T06:48:51.660" v="26"/>
          <ac:picMkLst>
            <pc:docMk/>
            <pc:sldMk cId="4017137865" sldId="267"/>
            <ac:picMk id="16" creationId="{F4C9BB28-15A2-7CD9-FAD0-916F7D7A343F}"/>
          </ac:picMkLst>
        </pc:picChg>
      </pc:sldChg>
      <pc:sldChg chg="addSp delSp modSp mod modTransition modAnim">
        <pc:chgData name="Alfred Smith" userId="3c60a3631c0db8ad" providerId="LiveId" clId="{57A23566-E291-4AE1-A77A-2CBFBBB2BD24}" dt="2023-01-17T06:50:25.269" v="51"/>
        <pc:sldMkLst>
          <pc:docMk/>
          <pc:sldMk cId="3137811553" sldId="268"/>
        </pc:sldMkLst>
        <pc:spChg chg="add mod">
          <ac:chgData name="Alfred Smith" userId="3c60a3631c0db8ad" providerId="LiveId" clId="{57A23566-E291-4AE1-A77A-2CBFBBB2BD24}" dt="2023-01-17T06:50:25.269" v="51"/>
          <ac:spMkLst>
            <pc:docMk/>
            <pc:sldMk cId="3137811553" sldId="268"/>
            <ac:spMk id="2" creationId="{118C9465-C33D-B6D6-15C7-6F61307D158F}"/>
          </ac:spMkLst>
        </pc:spChg>
        <pc:spChg chg="del">
          <ac:chgData name="Alfred Smith" userId="3c60a3631c0db8ad" providerId="LiveId" clId="{57A23566-E291-4AE1-A77A-2CBFBBB2BD24}" dt="2023-01-17T06:49:10.661" v="30" actId="478"/>
          <ac:spMkLst>
            <pc:docMk/>
            <pc:sldMk cId="3137811553" sldId="268"/>
            <ac:spMk id="3" creationId="{A58184BD-88F1-BA02-40C1-D8403D0EEC0D}"/>
          </ac:spMkLst>
        </pc:spChg>
        <pc:picChg chg="del">
          <ac:chgData name="Alfred Smith" userId="3c60a3631c0db8ad" providerId="LiveId" clId="{57A23566-E291-4AE1-A77A-2CBFBBB2BD24}" dt="2023-01-17T06:48:51.660" v="26"/>
          <ac:picMkLst>
            <pc:docMk/>
            <pc:sldMk cId="3137811553" sldId="268"/>
            <ac:picMk id="18" creationId="{ED588601-B908-1A00-DC67-54596D7A628A}"/>
          </ac:picMkLst>
        </pc:picChg>
      </pc:sldChg>
      <pc:sldChg chg="addSp delSp modSp mod modTransition modAnim">
        <pc:chgData name="Alfred Smith" userId="3c60a3631c0db8ad" providerId="LiveId" clId="{57A23566-E291-4AE1-A77A-2CBFBBB2BD24}" dt="2023-01-17T06:50:27.079" v="52"/>
        <pc:sldMkLst>
          <pc:docMk/>
          <pc:sldMk cId="100491716" sldId="269"/>
        </pc:sldMkLst>
        <pc:spChg chg="add mod">
          <ac:chgData name="Alfred Smith" userId="3c60a3631c0db8ad" providerId="LiveId" clId="{57A23566-E291-4AE1-A77A-2CBFBBB2BD24}" dt="2023-01-17T06:50:27.079" v="52"/>
          <ac:spMkLst>
            <pc:docMk/>
            <pc:sldMk cId="100491716" sldId="269"/>
            <ac:spMk id="2" creationId="{79E2AA2E-2DA6-177E-60AF-6D77BBF2E20D}"/>
          </ac:spMkLst>
        </pc:spChg>
        <pc:spChg chg="del">
          <ac:chgData name="Alfred Smith" userId="3c60a3631c0db8ad" providerId="LiveId" clId="{57A23566-E291-4AE1-A77A-2CBFBBB2BD24}" dt="2023-01-17T06:49:08.906" v="29" actId="478"/>
          <ac:spMkLst>
            <pc:docMk/>
            <pc:sldMk cId="100491716" sldId="269"/>
            <ac:spMk id="3" creationId="{A58184BD-88F1-BA02-40C1-D8403D0EEC0D}"/>
          </ac:spMkLst>
        </pc:spChg>
        <pc:picChg chg="del">
          <ac:chgData name="Alfred Smith" userId="3c60a3631c0db8ad" providerId="LiveId" clId="{57A23566-E291-4AE1-A77A-2CBFBBB2BD24}" dt="2023-01-17T06:48:51.660" v="26"/>
          <ac:picMkLst>
            <pc:docMk/>
            <pc:sldMk cId="100491716" sldId="269"/>
            <ac:picMk id="17" creationId="{8284A092-45D1-E909-A492-D559AF14B158}"/>
          </ac:picMkLst>
        </pc:picChg>
      </pc:sldChg>
      <pc:sldChg chg="modSp mod modTransition">
        <pc:chgData name="Alfred Smith" userId="3c60a3631c0db8ad" providerId="LiveId" clId="{57A23566-E291-4AE1-A77A-2CBFBBB2BD24}" dt="2023-01-17T06:48:51.660" v="26"/>
        <pc:sldMkLst>
          <pc:docMk/>
          <pc:sldMk cId="4120481681" sldId="270"/>
        </pc:sldMkLst>
        <pc:spChg chg="mod">
          <ac:chgData name="Alfred Smith" userId="3c60a3631c0db8ad" providerId="LiveId" clId="{57A23566-E291-4AE1-A77A-2CBFBBB2BD24}" dt="2023-01-17T06:46:46.276" v="11" actId="1076"/>
          <ac:spMkLst>
            <pc:docMk/>
            <pc:sldMk cId="4120481681" sldId="270"/>
            <ac:spMk id="3" creationId="{B4248A54-46F0-29F9-D418-E9872BF62C22}"/>
          </ac:spMkLst>
        </pc:spChg>
      </pc:sldChg>
      <pc:sldChg chg="addSp delSp modSp mod modTransition">
        <pc:chgData name="Alfred Smith" userId="3c60a3631c0db8ad" providerId="LiveId" clId="{57A23566-E291-4AE1-A77A-2CBFBBB2BD24}" dt="2023-01-17T06:49:51.358" v="42"/>
        <pc:sldMkLst>
          <pc:docMk/>
          <pc:sldMk cId="939110669" sldId="271"/>
        </pc:sldMkLst>
        <pc:spChg chg="mod">
          <ac:chgData name="Alfred Smith" userId="3c60a3631c0db8ad" providerId="LiveId" clId="{57A23566-E291-4AE1-A77A-2CBFBBB2BD24}" dt="2023-01-17T06:48:09.427" v="14"/>
          <ac:spMkLst>
            <pc:docMk/>
            <pc:sldMk cId="939110669" sldId="271"/>
            <ac:spMk id="2" creationId="{209658CC-5CB4-63B9-7082-01508AC3FFB5}"/>
          </ac:spMkLst>
        </pc:spChg>
        <pc:spChg chg="add del mod">
          <ac:chgData name="Alfred Smith" userId="3c60a3631c0db8ad" providerId="LiveId" clId="{57A23566-E291-4AE1-A77A-2CBFBBB2BD24}" dt="2023-01-17T06:49:51.358" v="42"/>
          <ac:spMkLst>
            <pc:docMk/>
            <pc:sldMk cId="939110669" sldId="271"/>
            <ac:spMk id="4" creationId="{A985D4D3-4C9C-0586-5669-84E74B45EBD4}"/>
          </ac:spMkLst>
        </pc:spChg>
      </pc:sldChg>
      <pc:sldChg chg="modSp mod modTransition">
        <pc:chgData name="Alfred Smith" userId="3c60a3631c0db8ad" providerId="LiveId" clId="{57A23566-E291-4AE1-A77A-2CBFBBB2BD24}" dt="2023-01-17T06:48:51.660" v="26"/>
        <pc:sldMkLst>
          <pc:docMk/>
          <pc:sldMk cId="4024569785" sldId="272"/>
        </pc:sldMkLst>
        <pc:spChg chg="mod">
          <ac:chgData name="Alfred Smith" userId="3c60a3631c0db8ad" providerId="LiveId" clId="{57A23566-E291-4AE1-A77A-2CBFBBB2BD24}" dt="2023-01-17T06:48:12.570" v="15"/>
          <ac:spMkLst>
            <pc:docMk/>
            <pc:sldMk cId="4024569785" sldId="272"/>
            <ac:spMk id="2" creationId="{534E0857-A167-3868-41C2-BBD68BE91904}"/>
          </ac:spMkLst>
        </pc:spChg>
      </pc:sldChg>
      <pc:sldChg chg="modSp mod modTransition">
        <pc:chgData name="Alfred Smith" userId="3c60a3631c0db8ad" providerId="LiveId" clId="{57A23566-E291-4AE1-A77A-2CBFBBB2BD24}" dt="2023-01-17T06:48:51.660" v="26"/>
        <pc:sldMkLst>
          <pc:docMk/>
          <pc:sldMk cId="487179600" sldId="273"/>
        </pc:sldMkLst>
        <pc:spChg chg="mod">
          <ac:chgData name="Alfred Smith" userId="3c60a3631c0db8ad" providerId="LiveId" clId="{57A23566-E291-4AE1-A77A-2CBFBBB2BD24}" dt="2023-01-17T06:48:15.967" v="16"/>
          <ac:spMkLst>
            <pc:docMk/>
            <pc:sldMk cId="487179600" sldId="273"/>
            <ac:spMk id="2" creationId="{3F479CD9-D52D-2634-FDED-AF3D0A3B08C5}"/>
          </ac:spMkLst>
        </pc:spChg>
      </pc:sldChg>
      <pc:sldChg chg="modSp mod modTransition">
        <pc:chgData name="Alfred Smith" userId="3c60a3631c0db8ad" providerId="LiveId" clId="{57A23566-E291-4AE1-A77A-2CBFBBB2BD24}" dt="2023-01-17T06:48:51.660" v="26"/>
        <pc:sldMkLst>
          <pc:docMk/>
          <pc:sldMk cId="2168401200" sldId="274"/>
        </pc:sldMkLst>
        <pc:spChg chg="mod">
          <ac:chgData name="Alfred Smith" userId="3c60a3631c0db8ad" providerId="LiveId" clId="{57A23566-E291-4AE1-A77A-2CBFBBB2BD24}" dt="2023-01-17T06:48:18.972" v="17"/>
          <ac:spMkLst>
            <pc:docMk/>
            <pc:sldMk cId="2168401200" sldId="274"/>
            <ac:spMk id="2" creationId="{98606152-1C7B-6D65-CA62-060BB4524F64}"/>
          </ac:spMkLst>
        </pc:spChg>
      </pc:sldChg>
      <pc:sldChg chg="modSp mod modTransition">
        <pc:chgData name="Alfred Smith" userId="3c60a3631c0db8ad" providerId="LiveId" clId="{57A23566-E291-4AE1-A77A-2CBFBBB2BD24}" dt="2023-01-17T06:48:51.660" v="26"/>
        <pc:sldMkLst>
          <pc:docMk/>
          <pc:sldMk cId="2996969115" sldId="275"/>
        </pc:sldMkLst>
        <pc:spChg chg="mod">
          <ac:chgData name="Alfred Smith" userId="3c60a3631c0db8ad" providerId="LiveId" clId="{57A23566-E291-4AE1-A77A-2CBFBBB2BD24}" dt="2023-01-17T06:48:22.456" v="18"/>
          <ac:spMkLst>
            <pc:docMk/>
            <pc:sldMk cId="2996969115" sldId="275"/>
            <ac:spMk id="2" creationId="{A3D2E1DA-A7B0-DBB2-7AD6-EC0BC54F9C7A}"/>
          </ac:spMkLst>
        </pc:spChg>
      </pc:sldChg>
      <pc:sldChg chg="modSp mod modTransition">
        <pc:chgData name="Alfred Smith" userId="3c60a3631c0db8ad" providerId="LiveId" clId="{57A23566-E291-4AE1-A77A-2CBFBBB2BD24}" dt="2023-01-17T06:48:51.660" v="26"/>
        <pc:sldMkLst>
          <pc:docMk/>
          <pc:sldMk cId="2390376940" sldId="276"/>
        </pc:sldMkLst>
        <pc:spChg chg="mod">
          <ac:chgData name="Alfred Smith" userId="3c60a3631c0db8ad" providerId="LiveId" clId="{57A23566-E291-4AE1-A77A-2CBFBBB2BD24}" dt="2023-01-17T06:48:25.475" v="19"/>
          <ac:spMkLst>
            <pc:docMk/>
            <pc:sldMk cId="2390376940" sldId="276"/>
            <ac:spMk id="2" creationId="{1E325746-EA7C-6F19-9CF5-28603B0E23F0}"/>
          </ac:spMkLst>
        </pc:spChg>
      </pc:sldChg>
      <pc:sldChg chg="modSp mod modTransition">
        <pc:chgData name="Alfred Smith" userId="3c60a3631c0db8ad" providerId="LiveId" clId="{57A23566-E291-4AE1-A77A-2CBFBBB2BD24}" dt="2023-01-17T06:48:51.660" v="26"/>
        <pc:sldMkLst>
          <pc:docMk/>
          <pc:sldMk cId="4265919077" sldId="277"/>
        </pc:sldMkLst>
        <pc:spChg chg="mod">
          <ac:chgData name="Alfred Smith" userId="3c60a3631c0db8ad" providerId="LiveId" clId="{57A23566-E291-4AE1-A77A-2CBFBBB2BD24}" dt="2023-01-17T06:48:28.103" v="20"/>
          <ac:spMkLst>
            <pc:docMk/>
            <pc:sldMk cId="4265919077" sldId="277"/>
            <ac:spMk id="2" creationId="{361772C1-AD4E-285D-A0D8-E5E9B1C32614}"/>
          </ac:spMkLst>
        </pc:spChg>
      </pc:sldChg>
      <pc:sldChg chg="modSp mod modTransition">
        <pc:chgData name="Alfred Smith" userId="3c60a3631c0db8ad" providerId="LiveId" clId="{57A23566-E291-4AE1-A77A-2CBFBBB2BD24}" dt="2023-01-17T06:48:51.660" v="26"/>
        <pc:sldMkLst>
          <pc:docMk/>
          <pc:sldMk cId="210266664" sldId="278"/>
        </pc:sldMkLst>
        <pc:spChg chg="mod">
          <ac:chgData name="Alfred Smith" userId="3c60a3631c0db8ad" providerId="LiveId" clId="{57A23566-E291-4AE1-A77A-2CBFBBB2BD24}" dt="2023-01-17T06:48:31.078" v="21"/>
          <ac:spMkLst>
            <pc:docMk/>
            <pc:sldMk cId="210266664" sldId="278"/>
            <ac:spMk id="2" creationId="{552F598F-B388-F116-5C4A-59D79A356E17}"/>
          </ac:spMkLst>
        </pc:spChg>
      </pc:sldChg>
      <pc:sldChg chg="modSp mod modTransition">
        <pc:chgData name="Alfred Smith" userId="3c60a3631c0db8ad" providerId="LiveId" clId="{57A23566-E291-4AE1-A77A-2CBFBBB2BD24}" dt="2023-01-17T06:48:51.660" v="26"/>
        <pc:sldMkLst>
          <pc:docMk/>
          <pc:sldMk cId="888433145" sldId="279"/>
        </pc:sldMkLst>
        <pc:spChg chg="mod">
          <ac:chgData name="Alfred Smith" userId="3c60a3631c0db8ad" providerId="LiveId" clId="{57A23566-E291-4AE1-A77A-2CBFBBB2BD24}" dt="2023-01-17T06:48:33.686" v="22"/>
          <ac:spMkLst>
            <pc:docMk/>
            <pc:sldMk cId="888433145" sldId="279"/>
            <ac:spMk id="2" creationId="{96577EF2-F5F5-ABDD-6BEB-6DCDCC0A8175}"/>
          </ac:spMkLst>
        </pc:spChg>
      </pc:sldChg>
      <pc:sldChg chg="modSp mod modTransition">
        <pc:chgData name="Alfred Smith" userId="3c60a3631c0db8ad" providerId="LiveId" clId="{57A23566-E291-4AE1-A77A-2CBFBBB2BD24}" dt="2023-01-17T06:48:51.660" v="26"/>
        <pc:sldMkLst>
          <pc:docMk/>
          <pc:sldMk cId="791300187" sldId="280"/>
        </pc:sldMkLst>
        <pc:spChg chg="mod">
          <ac:chgData name="Alfred Smith" userId="3c60a3631c0db8ad" providerId="LiveId" clId="{57A23566-E291-4AE1-A77A-2CBFBBB2BD24}" dt="2023-01-17T06:48:36.791" v="23"/>
          <ac:spMkLst>
            <pc:docMk/>
            <pc:sldMk cId="791300187" sldId="280"/>
            <ac:spMk id="2" creationId="{9F7C6E89-E365-4445-7176-9AA003B8F283}"/>
          </ac:spMkLst>
        </pc:spChg>
      </pc:sldChg>
      <pc:sldChg chg="addSp delSp modSp mod modTransition modAnim">
        <pc:chgData name="Alfred Smith" userId="3c60a3631c0db8ad" providerId="LiveId" clId="{57A23566-E291-4AE1-A77A-2CBFBBB2BD24}" dt="2023-01-17T06:50:28.834" v="53"/>
        <pc:sldMkLst>
          <pc:docMk/>
          <pc:sldMk cId="1922139011" sldId="281"/>
        </pc:sldMkLst>
        <pc:spChg chg="add mod">
          <ac:chgData name="Alfred Smith" userId="3c60a3631c0db8ad" providerId="LiveId" clId="{57A23566-E291-4AE1-A77A-2CBFBBB2BD24}" dt="2023-01-17T06:50:28.834" v="53"/>
          <ac:spMkLst>
            <pc:docMk/>
            <pc:sldMk cId="1922139011" sldId="281"/>
            <ac:spMk id="2" creationId="{C2661260-6281-675E-DAB1-1BCD8528FE3E}"/>
          </ac:spMkLst>
        </pc:spChg>
        <pc:spChg chg="del">
          <ac:chgData name="Alfred Smith" userId="3c60a3631c0db8ad" providerId="LiveId" clId="{57A23566-E291-4AE1-A77A-2CBFBBB2BD24}" dt="2023-01-17T06:49:07.054" v="28" actId="478"/>
          <ac:spMkLst>
            <pc:docMk/>
            <pc:sldMk cId="1922139011" sldId="281"/>
            <ac:spMk id="3" creationId="{A58184BD-88F1-BA02-40C1-D8403D0EEC0D}"/>
          </ac:spMkLst>
        </pc:spChg>
        <pc:picChg chg="del">
          <ac:chgData name="Alfred Smith" userId="3c60a3631c0db8ad" providerId="LiveId" clId="{57A23566-E291-4AE1-A77A-2CBFBBB2BD24}" dt="2023-01-17T06:48:51.660" v="26"/>
          <ac:picMkLst>
            <pc:docMk/>
            <pc:sldMk cId="1922139011" sldId="281"/>
            <ac:picMk id="25" creationId="{12021345-362C-550B-51DC-625C59A076C7}"/>
          </ac:picMkLst>
        </pc:picChg>
      </pc:sldChg>
      <pc:sldChg chg="modSp mod modTransition">
        <pc:chgData name="Alfred Smith" userId="3c60a3631c0db8ad" providerId="LiveId" clId="{57A23566-E291-4AE1-A77A-2CBFBBB2BD24}" dt="2023-01-17T06:48:51.660" v="26"/>
        <pc:sldMkLst>
          <pc:docMk/>
          <pc:sldMk cId="1126511635" sldId="282"/>
        </pc:sldMkLst>
        <pc:spChg chg="mod">
          <ac:chgData name="Alfred Smith" userId="3c60a3631c0db8ad" providerId="LiveId" clId="{57A23566-E291-4AE1-A77A-2CBFBBB2BD24}" dt="2023-01-17T06:48:39.331" v="24"/>
          <ac:spMkLst>
            <pc:docMk/>
            <pc:sldMk cId="1126511635" sldId="282"/>
            <ac:spMk id="2" creationId="{7D0D087E-FB7C-612D-D8A1-40EB7332BE2F}"/>
          </ac:spMkLst>
        </pc:spChg>
      </pc:sldChg>
      <pc:sldChg chg="addSp delSp modSp mod modTransition modAnim">
        <pc:chgData name="Alfred Smith" userId="3c60a3631c0db8ad" providerId="LiveId" clId="{57A23566-E291-4AE1-A77A-2CBFBBB2BD24}" dt="2023-01-17T06:50:30.433" v="54"/>
        <pc:sldMkLst>
          <pc:docMk/>
          <pc:sldMk cId="3166251957" sldId="283"/>
        </pc:sldMkLst>
        <pc:spChg chg="add mod">
          <ac:chgData name="Alfred Smith" userId="3c60a3631c0db8ad" providerId="LiveId" clId="{57A23566-E291-4AE1-A77A-2CBFBBB2BD24}" dt="2023-01-17T06:50:30.433" v="54"/>
          <ac:spMkLst>
            <pc:docMk/>
            <pc:sldMk cId="3166251957" sldId="283"/>
            <ac:spMk id="2" creationId="{D79941CC-814F-2155-85E3-122519AC4B35}"/>
          </ac:spMkLst>
        </pc:spChg>
        <pc:spChg chg="del">
          <ac:chgData name="Alfred Smith" userId="3c60a3631c0db8ad" providerId="LiveId" clId="{57A23566-E291-4AE1-A77A-2CBFBBB2BD24}" dt="2023-01-17T06:49:05.678" v="27" actId="478"/>
          <ac:spMkLst>
            <pc:docMk/>
            <pc:sldMk cId="3166251957" sldId="283"/>
            <ac:spMk id="3" creationId="{A58184BD-88F1-BA02-40C1-D8403D0EEC0D}"/>
          </ac:spMkLst>
        </pc:spChg>
        <pc:picChg chg="del">
          <ac:chgData name="Alfred Smith" userId="3c60a3631c0db8ad" providerId="LiveId" clId="{57A23566-E291-4AE1-A77A-2CBFBBB2BD24}" dt="2023-01-17T06:48:51.660" v="26"/>
          <ac:picMkLst>
            <pc:docMk/>
            <pc:sldMk cId="3166251957" sldId="283"/>
            <ac:picMk id="16" creationId="{13899C7C-1050-66CF-28C7-4C32DC4FA438}"/>
          </ac:picMkLst>
        </pc:picChg>
      </pc:sldChg>
      <pc:sldChg chg="modSp mod modTransition">
        <pc:chgData name="Alfred Smith" userId="3c60a3631c0db8ad" providerId="LiveId" clId="{57A23566-E291-4AE1-A77A-2CBFBBB2BD24}" dt="2023-01-17T06:48:51.660" v="26"/>
        <pc:sldMkLst>
          <pc:docMk/>
          <pc:sldMk cId="3922583308" sldId="284"/>
        </pc:sldMkLst>
        <pc:spChg chg="mod">
          <ac:chgData name="Alfred Smith" userId="3c60a3631c0db8ad" providerId="LiveId" clId="{57A23566-E291-4AE1-A77A-2CBFBBB2BD24}" dt="2023-01-17T06:48:41.919" v="25"/>
          <ac:spMkLst>
            <pc:docMk/>
            <pc:sldMk cId="3922583308" sldId="284"/>
            <ac:spMk id="3" creationId="{223695AB-634B-A3F1-D9D0-AC9165E5077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06-08-2024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42 </a:t>
            </a:r>
            <a:r>
              <a:rPr lang="en-IN" sz="1200" b="1" i="0" u="none" strike="noStrike" baseline="0" dirty="0">
                <a:latin typeface="TimesNewRomanPS-BoldMT"/>
              </a:rPr>
              <a:t>Temple Merchants</a:t>
            </a:r>
          </a:p>
          <a:p>
            <a:pPr algn="l"/>
            <a:r>
              <a:rPr lang="en-US" sz="1200" b="0" i="0" u="none" strike="noStrike" baseline="0" dirty="0">
                <a:latin typeface="TimesNewRomanPSMT"/>
              </a:rPr>
              <a:t>1. Temple Merchants - Matt 21:12-17; Mark 11:15-19; Luke 19:45-48 (Left Top)</a:t>
            </a:r>
          </a:p>
          <a:p>
            <a:pPr algn="l"/>
            <a:r>
              <a:rPr lang="en-US" sz="1200" b="0" i="0" u="none" strike="noStrike" baseline="0" dirty="0">
                <a:latin typeface="TimesNewRomanPSMT"/>
              </a:rPr>
              <a:t>2. Paying Taxes - Matt 22:15-22; Mark 12:13-17; Luke 20:20-26 (Right Top)</a:t>
            </a:r>
          </a:p>
          <a:p>
            <a:pPr algn="l"/>
            <a:r>
              <a:rPr lang="en-US" sz="1200" b="0" i="0" u="none" strike="noStrike" baseline="0" dirty="0">
                <a:latin typeface="TimesNewRomanPSMT"/>
              </a:rPr>
              <a:t>3. The Widow’s Mite - Mark 12:41-44; Luke 21:1-4 (Right Top)</a:t>
            </a:r>
          </a:p>
          <a:p>
            <a:pPr algn="l"/>
            <a:r>
              <a:rPr lang="en-US" sz="1200" b="0" i="0" u="none" strike="noStrike" baseline="0" dirty="0">
                <a:latin typeface="TimesNewRomanPSMT"/>
              </a:rPr>
              <a:t>4. Fig Tree - Matt 21:18-22; Mark 11:12-14, 20-26; (John 15:1-17) (Right Center)</a:t>
            </a:r>
          </a:p>
          <a:p>
            <a:pPr algn="l"/>
            <a:r>
              <a:rPr lang="en-US" sz="1200" b="0" i="0" u="none" strike="noStrike" baseline="0" dirty="0">
                <a:latin typeface="TimesNewRomanPSMT"/>
              </a:rPr>
              <a:t>5. Judas agrees to betray Jesus – Matt 26:14-16; Luke 21:37-22:6 (Right Bottom)</a:t>
            </a:r>
          </a:p>
          <a:p>
            <a:pPr algn="l"/>
            <a:r>
              <a:rPr lang="en-US" sz="1200" b="0" i="0" u="none" strike="noStrike" baseline="0" dirty="0">
                <a:latin typeface="TimesNewRomanPSMT"/>
              </a:rPr>
              <a:t>6. The last Supper – Luke 22:7-27; John 13:1-17:26; Luke 22:31-39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42-2</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6" name="Audio 15">
            <a:hlinkClick r:id="" action="ppaction://media"/>
            <a:extLst>
              <a:ext uri="{FF2B5EF4-FFF2-40B4-BE49-F238E27FC236}">
                <a16:creationId xmlns:a16="http://schemas.microsoft.com/office/drawing/2014/main" id="{ED212723-CB72-8715-18CD-E8B808371EFC}"/>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662"/>
    </mc:Choice>
    <mc:Fallback xmlns="">
      <p:transition spd="slow" advTm="2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560B3D-915C-5950-EC0C-53EB6D303F09}"/>
              </a:ext>
            </a:extLst>
          </p:cNvPr>
          <p:cNvPicPr>
            <a:picLocks noChangeAspect="1"/>
          </p:cNvPicPr>
          <p:nvPr/>
        </p:nvPicPr>
        <p:blipFill>
          <a:blip r:embed="rId2"/>
          <a:stretch>
            <a:fillRect/>
          </a:stretch>
        </p:blipFill>
        <p:spPr>
          <a:xfrm>
            <a:off x="0" y="-409655"/>
            <a:ext cx="12192000" cy="7267655"/>
          </a:xfrm>
          <a:prstGeom prst="rect">
            <a:avLst/>
          </a:prstGeom>
        </p:spPr>
      </p:pic>
      <p:sp>
        <p:nvSpPr>
          <p:cNvPr id="4" name="TextBox 3">
            <a:extLst>
              <a:ext uri="{FF2B5EF4-FFF2-40B4-BE49-F238E27FC236}">
                <a16:creationId xmlns:a16="http://schemas.microsoft.com/office/drawing/2014/main" id="{DD81F65D-A8D2-D96B-098E-B95CA07C4E83}"/>
              </a:ext>
            </a:extLst>
          </p:cNvPr>
          <p:cNvSpPr txBox="1"/>
          <p:nvPr/>
        </p:nvSpPr>
        <p:spPr>
          <a:xfrm>
            <a:off x="344737" y="309453"/>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12:4</a:t>
            </a:r>
            <a:r>
              <a:rPr lang="en-US" sz="2800" b="0" i="0" u="none" strike="noStrike" baseline="0" dirty="0">
                <a:solidFill>
                  <a:schemeClr val="bg1"/>
                </a:solidFill>
                <a:latin typeface="Mangal" panose="02040503050203030202" pitchFamily="18" charset="0"/>
                <a:cs typeface="Mangal" panose="02040503050203030202" pitchFamily="18" charset="0"/>
              </a:rPr>
              <a:t>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44</a:t>
            </a:r>
            <a:r>
              <a:rPr lang="en-US" sz="4000" b="0" i="0">
                <a:solidFill>
                  <a:srgbClr val="121212"/>
                </a:solidFill>
                <a:effectLst/>
                <a:latin typeface="Inter" panose="020B0502030000000004" pitchFamily="34" charset="0"/>
              </a:rPr>
              <a:t>For they all contributed out of their surplus, but she out of her poverty has put in all she had to live on.”</a:t>
            </a:r>
            <a:endParaRPr lang="en-IN" sz="4000" dirty="0"/>
          </a:p>
        </p:txBody>
      </p:sp>
      <p:sp>
        <p:nvSpPr>
          <p:cNvPr id="3" name="TextBox 2">
            <a:extLst>
              <a:ext uri="{FF2B5EF4-FFF2-40B4-BE49-F238E27FC236}">
                <a16:creationId xmlns:a16="http://schemas.microsoft.com/office/drawing/2014/main" id="{1D227BBB-5A5B-5B18-7D7C-105BE1D40AAE}"/>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44</a:t>
            </a:r>
            <a:r>
              <a:rPr lang="hi-IN" sz="3600" b="0" i="0" dirty="0">
                <a:solidFill>
                  <a:srgbClr val="121212"/>
                </a:solidFill>
                <a:effectLst/>
                <a:latin typeface="Inter" panose="020B0502030000000004" pitchFamily="34" charset="0"/>
              </a:rPr>
              <a:t>क्योंकि सब ने अपने धन की बढ़ती में से डाला है, परन्तु इसने अपनी घटी में से जो कुछ उसका था, अर्थात् अपनी सारी जीविका डाल दी है।”</a:t>
            </a:r>
            <a:endParaRPr lang="en-IN" sz="3600" dirty="0"/>
          </a:p>
        </p:txBody>
      </p:sp>
      <p:pic>
        <p:nvPicPr>
          <p:cNvPr id="30" name="Audio 29">
            <a:hlinkClick r:id="" action="ppaction://media"/>
            <a:extLst>
              <a:ext uri="{FF2B5EF4-FFF2-40B4-BE49-F238E27FC236}">
                <a16:creationId xmlns:a16="http://schemas.microsoft.com/office/drawing/2014/main" id="{8CE031C3-4BBC-C29A-40ED-CB86DDF9B7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7901"/>
    </mc:Choice>
    <mc:Fallback xmlns="">
      <p:transition spd="slow" advTm="7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57860B-FD6E-774F-5EC4-DD5BB59AD5C1}"/>
              </a:ext>
            </a:extLst>
          </p:cNvPr>
          <p:cNvPicPr>
            <a:picLocks noChangeAspect="1"/>
          </p:cNvPicPr>
          <p:nvPr/>
        </p:nvPicPr>
        <p:blipFill>
          <a:blip r:embed="rId2"/>
          <a:stretch>
            <a:fillRect/>
          </a:stretch>
        </p:blipFill>
        <p:spPr>
          <a:xfrm>
            <a:off x="0" y="-214843"/>
            <a:ext cx="12208933" cy="7287685"/>
          </a:xfrm>
          <a:prstGeom prst="rect">
            <a:avLst/>
          </a:prstGeom>
        </p:spPr>
      </p:pic>
      <p:sp>
        <p:nvSpPr>
          <p:cNvPr id="4" name="TextBox 3">
            <a:extLst>
              <a:ext uri="{FF2B5EF4-FFF2-40B4-BE49-F238E27FC236}">
                <a16:creationId xmlns:a16="http://schemas.microsoft.com/office/drawing/2014/main" id="{D09B4C92-7AC0-8884-37D5-7847A9402CD4}"/>
              </a:ext>
            </a:extLst>
          </p:cNvPr>
          <p:cNvSpPr txBox="1"/>
          <p:nvPr/>
        </p:nvSpPr>
        <p:spPr>
          <a:xfrm>
            <a:off x="344737" y="309453"/>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12:4</a:t>
            </a:r>
            <a:r>
              <a:rPr lang="en-US" sz="2800" b="0" i="0" u="none" strike="noStrike" baseline="0" dirty="0">
                <a:solidFill>
                  <a:schemeClr val="bg1"/>
                </a:solidFill>
                <a:latin typeface="Mangal" panose="02040503050203030202" pitchFamily="18" charset="0"/>
                <a:cs typeface="Mangal" panose="02040503050203030202" pitchFamily="18" charset="0"/>
              </a:rPr>
              <a:t>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Mark 11:12</a:t>
            </a:r>
          </a:p>
          <a:p>
            <a:r>
              <a:rPr lang="en-US" sz="3600" b="0" i="0" dirty="0">
                <a:solidFill>
                  <a:srgbClr val="121212"/>
                </a:solidFill>
                <a:effectLst/>
                <a:latin typeface="Inter" panose="020B0502030000000004" pitchFamily="34" charset="0"/>
              </a:rPr>
              <a:t>The next day, when they had left Bethany, Jesus was hungry.</a:t>
            </a:r>
            <a:endParaRPr lang="en-IN" sz="1200" dirty="0"/>
          </a:p>
        </p:txBody>
      </p:sp>
      <p:sp>
        <p:nvSpPr>
          <p:cNvPr id="3" name="TextBox 2">
            <a:extLst>
              <a:ext uri="{FF2B5EF4-FFF2-40B4-BE49-F238E27FC236}">
                <a16:creationId xmlns:a16="http://schemas.microsoft.com/office/drawing/2014/main" id="{4B976120-3D0E-902E-2860-DF9B7AA0F5F6}"/>
              </a:ext>
            </a:extLst>
          </p:cNvPr>
          <p:cNvSpPr txBox="1"/>
          <p:nvPr/>
        </p:nvSpPr>
        <p:spPr>
          <a:xfrm>
            <a:off x="6096000" y="149950"/>
            <a:ext cx="6096000" cy="6558101"/>
          </a:xfrm>
          <a:prstGeom prst="rect">
            <a:avLst/>
          </a:prstGeom>
          <a:noFill/>
        </p:spPr>
        <p:txBody>
          <a:bodyPr wrap="square" rtlCol="0">
            <a:noAutofit/>
          </a:bodyPr>
          <a:lstStyle/>
          <a:p>
            <a:r>
              <a:rPr lang="hi-IN" sz="3800" b="0" i="0" dirty="0">
                <a:solidFill>
                  <a:srgbClr val="777A7B"/>
                </a:solidFill>
                <a:effectLst/>
                <a:latin typeface="Inter" panose="020B0502030000000004" pitchFamily="34" charset="0"/>
              </a:rPr>
              <a:t>मरकुस</a:t>
            </a:r>
            <a:r>
              <a:rPr lang="en-US" sz="3800" b="0" i="0" dirty="0">
                <a:solidFill>
                  <a:srgbClr val="777A7B"/>
                </a:solidFill>
                <a:effectLst/>
                <a:latin typeface="Inter" panose="020B0502030000000004" pitchFamily="34" charset="0"/>
              </a:rPr>
              <a:t>11:</a:t>
            </a:r>
            <a:r>
              <a:rPr lang="hi-IN" sz="3800" b="0" i="0" dirty="0">
                <a:solidFill>
                  <a:srgbClr val="777A7B"/>
                </a:solidFill>
                <a:effectLst/>
                <a:latin typeface="Inter" panose="020B0502030000000004" pitchFamily="34" charset="0"/>
              </a:rPr>
              <a:t>12</a:t>
            </a:r>
            <a:endParaRPr lang="en-US" sz="3800" b="0" i="0" dirty="0">
              <a:solidFill>
                <a:srgbClr val="777A7B"/>
              </a:solidFill>
              <a:effectLst/>
              <a:latin typeface="Inter" panose="020B0502030000000004" pitchFamily="34" charset="0"/>
            </a:endParaRPr>
          </a:p>
          <a:p>
            <a:r>
              <a:rPr lang="hi-IN" sz="3800" b="0" i="0" dirty="0">
                <a:solidFill>
                  <a:srgbClr val="121212"/>
                </a:solidFill>
                <a:effectLst/>
                <a:latin typeface="Inter" panose="020B0502030000000004" pitchFamily="34" charset="0"/>
              </a:rPr>
              <a:t>दूसरे दिन जब वे बैतनिय्याह से निकले तो उसको भूख लगी।</a:t>
            </a:r>
            <a:endParaRPr lang="en-IN" sz="3800" dirty="0"/>
          </a:p>
        </p:txBody>
      </p:sp>
      <p:pic>
        <p:nvPicPr>
          <p:cNvPr id="10" name="Audio 9">
            <a:hlinkClick r:id="" action="ppaction://media"/>
            <a:extLst>
              <a:ext uri="{FF2B5EF4-FFF2-40B4-BE49-F238E27FC236}">
                <a16:creationId xmlns:a16="http://schemas.microsoft.com/office/drawing/2014/main" id="{54C0345A-CB4A-039F-BD18-3C744D906F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4847"/>
    </mc:Choice>
    <mc:Fallback xmlns="">
      <p:transition spd="slow" advTm="4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FAFC56-74B1-D376-A5E9-C2CF22E5B82B}"/>
              </a:ext>
            </a:extLst>
          </p:cNvPr>
          <p:cNvPicPr>
            <a:picLocks noChangeAspect="1"/>
          </p:cNvPicPr>
          <p:nvPr/>
        </p:nvPicPr>
        <p:blipFill>
          <a:blip r:embed="rId2"/>
          <a:stretch>
            <a:fillRect/>
          </a:stretch>
        </p:blipFill>
        <p:spPr>
          <a:xfrm>
            <a:off x="0" y="-52673"/>
            <a:ext cx="12192000" cy="6910673"/>
          </a:xfrm>
          <a:prstGeom prst="rect">
            <a:avLst/>
          </a:prstGeom>
        </p:spPr>
      </p:pic>
      <p:sp>
        <p:nvSpPr>
          <p:cNvPr id="5" name="TextBox 4">
            <a:extLst>
              <a:ext uri="{FF2B5EF4-FFF2-40B4-BE49-F238E27FC236}">
                <a16:creationId xmlns:a16="http://schemas.microsoft.com/office/drawing/2014/main" id="{2D9B6676-E255-BFA3-A4E0-3C19884BB33D}"/>
              </a:ext>
            </a:extLst>
          </p:cNvPr>
          <p:cNvSpPr txBox="1"/>
          <p:nvPr/>
        </p:nvSpPr>
        <p:spPr>
          <a:xfrm>
            <a:off x="344737" y="309453"/>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1</a:t>
            </a:r>
            <a:r>
              <a:rPr lang="en-US" sz="2800" b="0" i="0" u="none" strike="noStrike" baseline="0" dirty="0">
                <a:solidFill>
                  <a:schemeClr val="bg1"/>
                </a:solidFill>
                <a:latin typeface="Mangal" panose="02040503050203030202" pitchFamily="18" charset="0"/>
                <a:cs typeface="Mangal" panose="02040503050203030202" pitchFamily="18" charset="0"/>
              </a:rPr>
              <a:t>1</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12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13</a:t>
            </a:r>
            <a:r>
              <a:rPr lang="en-US" sz="3600" b="0" i="0">
                <a:solidFill>
                  <a:srgbClr val="121212"/>
                </a:solidFill>
                <a:effectLst/>
                <a:latin typeface="Inter" panose="020B0502030000000004" pitchFamily="34" charset="0"/>
              </a:rPr>
              <a:t>Seeing in the distance a fig tree in leaf, He went to see if there was any fruit on it. But when He reached it, He found nothing on it except leaves, since it was not the season for figs.</a:t>
            </a:r>
            <a:endParaRPr lang="en-IN" sz="3600" dirty="0"/>
          </a:p>
        </p:txBody>
      </p:sp>
      <p:sp>
        <p:nvSpPr>
          <p:cNvPr id="3" name="TextBox 2">
            <a:extLst>
              <a:ext uri="{FF2B5EF4-FFF2-40B4-BE49-F238E27FC236}">
                <a16:creationId xmlns:a16="http://schemas.microsoft.com/office/drawing/2014/main" id="{5DBA8C48-22D6-AEBF-7C80-1D9533C7FEC8}"/>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13</a:t>
            </a:r>
            <a:r>
              <a:rPr lang="hi-IN" sz="3600" b="0" i="0" dirty="0">
                <a:solidFill>
                  <a:srgbClr val="121212"/>
                </a:solidFill>
                <a:effectLst/>
                <a:latin typeface="Inter" panose="020B0502030000000004" pitchFamily="34" charset="0"/>
              </a:rPr>
              <a:t>और वह दूर से अंजीर का एक हरा पेड़ देखकर निकट गया, कि क्या जाने उसमें कुछ पाए: पर पत्तों को छोड़ कुछ न पाया; क्योंकि फल का समय न था।</a:t>
            </a:r>
            <a:endParaRPr lang="en-IN" sz="3600" dirty="0"/>
          </a:p>
        </p:txBody>
      </p:sp>
      <p:pic>
        <p:nvPicPr>
          <p:cNvPr id="46" name="Audio 45">
            <a:hlinkClick r:id="" action="ppaction://media"/>
            <a:extLst>
              <a:ext uri="{FF2B5EF4-FFF2-40B4-BE49-F238E27FC236}">
                <a16:creationId xmlns:a16="http://schemas.microsoft.com/office/drawing/2014/main" id="{BF7F9DF7-87D9-2953-55FA-FA5603B6697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20266"/>
    </mc:Choice>
    <mc:Fallback xmlns="">
      <p:transition spd="slow" advTm="20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FDD989-8249-F9E2-C639-2320AC87AAAE}"/>
              </a:ext>
            </a:extLst>
          </p:cNvPr>
          <p:cNvPicPr>
            <a:picLocks noChangeAspect="1"/>
          </p:cNvPicPr>
          <p:nvPr/>
        </p:nvPicPr>
        <p:blipFill>
          <a:blip r:embed="rId2"/>
          <a:stretch>
            <a:fillRect/>
          </a:stretch>
        </p:blipFill>
        <p:spPr>
          <a:xfrm>
            <a:off x="-328362" y="0"/>
            <a:ext cx="12520362" cy="6858000"/>
          </a:xfrm>
          <a:prstGeom prst="rect">
            <a:avLst/>
          </a:prstGeom>
        </p:spPr>
      </p:pic>
      <p:sp>
        <p:nvSpPr>
          <p:cNvPr id="4" name="TextBox 3">
            <a:extLst>
              <a:ext uri="{FF2B5EF4-FFF2-40B4-BE49-F238E27FC236}">
                <a16:creationId xmlns:a16="http://schemas.microsoft.com/office/drawing/2014/main" id="{9C209D82-E58F-EF6D-2664-5E5EFC71BF43}"/>
              </a:ext>
            </a:extLst>
          </p:cNvPr>
          <p:cNvSpPr txBox="1"/>
          <p:nvPr/>
        </p:nvSpPr>
        <p:spPr>
          <a:xfrm>
            <a:off x="344737" y="309453"/>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1</a:t>
            </a:r>
            <a:r>
              <a:rPr lang="en-US" sz="2800" b="0" i="0" u="none" strike="noStrike" baseline="0" dirty="0">
                <a:solidFill>
                  <a:schemeClr val="bg1"/>
                </a:solidFill>
                <a:latin typeface="Mangal" panose="02040503050203030202" pitchFamily="18" charset="0"/>
                <a:cs typeface="Mangal" panose="02040503050203030202" pitchFamily="18" charset="0"/>
              </a:rPr>
              <a:t>1</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13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14</a:t>
            </a:r>
            <a:r>
              <a:rPr lang="en-US" sz="3600" b="0" i="0">
                <a:solidFill>
                  <a:srgbClr val="121212"/>
                </a:solidFill>
                <a:effectLst/>
                <a:latin typeface="Inter" panose="020B0502030000000004" pitchFamily="34" charset="0"/>
              </a:rPr>
              <a:t>Then He said to the tree, “May no one ever eat of your fruit again.” And His disciples heard this statement.</a:t>
            </a:r>
            <a:endParaRPr lang="en-IN" sz="3600" dirty="0"/>
          </a:p>
        </p:txBody>
      </p:sp>
      <p:sp>
        <p:nvSpPr>
          <p:cNvPr id="3" name="TextBox 2">
            <a:extLst>
              <a:ext uri="{FF2B5EF4-FFF2-40B4-BE49-F238E27FC236}">
                <a16:creationId xmlns:a16="http://schemas.microsoft.com/office/drawing/2014/main" id="{3C89BE73-50A4-F3A6-3B74-11C0E1DBAA57}"/>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14</a:t>
            </a:r>
            <a:r>
              <a:rPr lang="hi-IN" sz="3600" b="0" i="0" dirty="0">
                <a:solidFill>
                  <a:srgbClr val="121212"/>
                </a:solidFill>
                <a:effectLst/>
                <a:latin typeface="Inter" panose="020B0502030000000004" pitchFamily="34" charset="0"/>
              </a:rPr>
              <a:t>इस पर उसने उससे कहा, “अब से कोई तेरा फल कभी न खाए।” और उसके चेले सुन रहे थे।</a:t>
            </a:r>
            <a:endParaRPr lang="en-IN" sz="3600" dirty="0"/>
          </a:p>
        </p:txBody>
      </p:sp>
      <p:pic>
        <p:nvPicPr>
          <p:cNvPr id="14" name="Audio 13">
            <a:hlinkClick r:id="" action="ppaction://media"/>
            <a:extLst>
              <a:ext uri="{FF2B5EF4-FFF2-40B4-BE49-F238E27FC236}">
                <a16:creationId xmlns:a16="http://schemas.microsoft.com/office/drawing/2014/main" id="{E3CD1907-FA79-B29F-0ECD-95839945EA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8632"/>
    </mc:Choice>
    <mc:Fallback xmlns="">
      <p:transition spd="slow" advTm="8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D4782B-A39F-61A6-A1BB-E39C35CAA9C2}"/>
              </a:ext>
            </a:extLst>
          </p:cNvPr>
          <p:cNvPicPr>
            <a:picLocks noChangeAspect="1"/>
          </p:cNvPicPr>
          <p:nvPr/>
        </p:nvPicPr>
        <p:blipFill>
          <a:blip r:embed="rId2"/>
          <a:stretch>
            <a:fillRect/>
          </a:stretch>
        </p:blipFill>
        <p:spPr>
          <a:xfrm>
            <a:off x="0" y="-126417"/>
            <a:ext cx="12192000" cy="6984418"/>
          </a:xfrm>
          <a:prstGeom prst="rect">
            <a:avLst/>
          </a:prstGeom>
        </p:spPr>
      </p:pic>
      <p:sp>
        <p:nvSpPr>
          <p:cNvPr id="3" name="TextBox 2">
            <a:extLst>
              <a:ext uri="{FF2B5EF4-FFF2-40B4-BE49-F238E27FC236}">
                <a16:creationId xmlns:a16="http://schemas.microsoft.com/office/drawing/2014/main" id="{8231118D-B210-228C-02AD-7F3E221D74B7}"/>
              </a:ext>
            </a:extLst>
          </p:cNvPr>
          <p:cNvSpPr txBox="1"/>
          <p:nvPr/>
        </p:nvSpPr>
        <p:spPr>
          <a:xfrm>
            <a:off x="344737" y="309453"/>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1</a:t>
            </a:r>
            <a:r>
              <a:rPr lang="en-US" sz="2800" b="0" i="0" u="none" strike="noStrike" baseline="0" dirty="0">
                <a:solidFill>
                  <a:schemeClr val="bg1"/>
                </a:solidFill>
                <a:latin typeface="Mangal" panose="02040503050203030202" pitchFamily="18" charset="0"/>
                <a:cs typeface="Mangal" panose="02040503050203030202" pitchFamily="18" charset="0"/>
              </a:rPr>
              <a:t>1</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1</a:t>
            </a:r>
            <a:r>
              <a:rPr lang="hi-IN" sz="2800" b="0" i="0" u="none" strike="noStrike" baseline="0" dirty="0">
                <a:solidFill>
                  <a:schemeClr val="bg1"/>
                </a:solidFill>
                <a:latin typeface="Mangal" panose="02040503050203030202" pitchFamily="18" charset="0"/>
                <a:cs typeface="Mangal" panose="02040503050203030202" pitchFamily="18" charset="0"/>
              </a:rPr>
              <a:t>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20</a:t>
            </a:r>
            <a:r>
              <a:rPr lang="en-US" sz="3600" b="0" i="0">
                <a:solidFill>
                  <a:srgbClr val="121212"/>
                </a:solidFill>
                <a:effectLst/>
                <a:latin typeface="Inter" panose="020B0502030000000004" pitchFamily="34" charset="0"/>
              </a:rPr>
              <a:t>As they were walking back in the morning, they saw the fig tree withered from its roots.</a:t>
            </a:r>
            <a:endParaRPr lang="en-IN" sz="1600" dirty="0"/>
          </a:p>
        </p:txBody>
      </p:sp>
      <p:sp>
        <p:nvSpPr>
          <p:cNvPr id="3" name="TextBox 2">
            <a:extLst>
              <a:ext uri="{FF2B5EF4-FFF2-40B4-BE49-F238E27FC236}">
                <a16:creationId xmlns:a16="http://schemas.microsoft.com/office/drawing/2014/main" id="{AF83093B-A877-3A0C-63E7-2B12F2811B94}"/>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20</a:t>
            </a:r>
            <a:r>
              <a:rPr lang="hi-IN" sz="3600" b="0" i="0" dirty="0">
                <a:solidFill>
                  <a:srgbClr val="121212"/>
                </a:solidFill>
                <a:effectLst/>
                <a:latin typeface="Inter" panose="020B0502030000000004" pitchFamily="34" charset="0"/>
              </a:rPr>
              <a:t> फिर भोर को जब वे उधर से जाते थे तो उन्होंने उस अंजीर के पेड़ को जड़ तक सूखा हुआ देखा।</a:t>
            </a:r>
            <a:endParaRPr lang="en-IN" sz="3600" dirty="0"/>
          </a:p>
        </p:txBody>
      </p:sp>
      <p:pic>
        <p:nvPicPr>
          <p:cNvPr id="6" name="Audio 5">
            <a:hlinkClick r:id="" action="ppaction://media"/>
            <a:extLst>
              <a:ext uri="{FF2B5EF4-FFF2-40B4-BE49-F238E27FC236}">
                <a16:creationId xmlns:a16="http://schemas.microsoft.com/office/drawing/2014/main" id="{363578AF-F3B5-5BF8-8373-40AE72E100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7163"/>
    </mc:Choice>
    <mc:Fallback xmlns="">
      <p:transition spd="slow" advTm="7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02FB4B-84AA-A77E-033A-7B14CFD2C028}"/>
              </a:ext>
            </a:extLst>
          </p:cNvPr>
          <p:cNvPicPr>
            <a:picLocks noChangeAspect="1"/>
          </p:cNvPicPr>
          <p:nvPr/>
        </p:nvPicPr>
        <p:blipFill>
          <a:blip r:embed="rId2"/>
          <a:stretch>
            <a:fillRect/>
          </a:stretch>
        </p:blipFill>
        <p:spPr>
          <a:xfrm>
            <a:off x="1" y="0"/>
            <a:ext cx="12192000" cy="7278682"/>
          </a:xfrm>
          <a:prstGeom prst="rect">
            <a:avLst/>
          </a:prstGeom>
        </p:spPr>
      </p:pic>
      <p:sp>
        <p:nvSpPr>
          <p:cNvPr id="2" name="TextBox 1">
            <a:extLst>
              <a:ext uri="{FF2B5EF4-FFF2-40B4-BE49-F238E27FC236}">
                <a16:creationId xmlns:a16="http://schemas.microsoft.com/office/drawing/2014/main" id="{09493128-1326-DDAE-0E08-90F70366C45E}"/>
              </a:ext>
            </a:extLst>
          </p:cNvPr>
          <p:cNvSpPr txBox="1"/>
          <p:nvPr/>
        </p:nvSpPr>
        <p:spPr>
          <a:xfrm>
            <a:off x="572345" y="3840963"/>
            <a:ext cx="5523655" cy="1833182"/>
          </a:xfrm>
          <a:prstGeom prst="rect">
            <a:avLst/>
          </a:prstGeom>
          <a:noFill/>
        </p:spPr>
        <p:txBody>
          <a:bodyPr wrap="square" rtlCol="0">
            <a:noAutofit/>
          </a:bodyPr>
          <a:lstStyle/>
          <a:p>
            <a:r>
              <a:rPr lang="hi-IN" sz="2800" dirty="0">
                <a:solidFill>
                  <a:schemeClr val="bg1"/>
                </a:solidFill>
              </a:rPr>
              <a:t>एक विधवा का दान –</a:t>
            </a:r>
            <a:endParaRPr lang="en-US" sz="2800" dirty="0">
              <a:solidFill>
                <a:schemeClr val="bg1"/>
              </a:solidFill>
            </a:endParaRPr>
          </a:p>
          <a:p>
            <a:r>
              <a:rPr lang="hi-IN" sz="2800" dirty="0">
                <a:solidFill>
                  <a:schemeClr val="bg1"/>
                </a:solidFill>
              </a:rPr>
              <a:t>मरकुस 12:41-44; लूका 21:1-4,</a:t>
            </a:r>
            <a:endParaRPr lang="en-US" sz="2800" dirty="0">
              <a:solidFill>
                <a:schemeClr val="bg1"/>
              </a:solidFill>
            </a:endParaRPr>
          </a:p>
          <a:p>
            <a:r>
              <a:rPr lang="hi-IN" sz="2800" dirty="0">
                <a:solidFill>
                  <a:schemeClr val="bg1"/>
                </a:solidFill>
              </a:rPr>
              <a:t>मत्ती 21:18-22;</a:t>
            </a:r>
            <a:r>
              <a:rPr lang="en-US" sz="2800" dirty="0">
                <a:solidFill>
                  <a:schemeClr val="bg1"/>
                </a:solidFill>
              </a:rPr>
              <a:t> </a:t>
            </a:r>
            <a:r>
              <a:rPr lang="hi-IN" sz="2800" dirty="0">
                <a:solidFill>
                  <a:schemeClr val="bg1"/>
                </a:solidFill>
              </a:rPr>
              <a:t>मरकुस 11:12-14, 20-26;</a:t>
            </a:r>
            <a:r>
              <a:rPr lang="en-US" sz="2800" dirty="0">
                <a:solidFill>
                  <a:schemeClr val="bg1"/>
                </a:solidFill>
              </a:rPr>
              <a:t> </a:t>
            </a:r>
            <a:r>
              <a:rPr lang="hi-IN" sz="2800" dirty="0">
                <a:solidFill>
                  <a:schemeClr val="bg1"/>
                </a:solidFill>
              </a:rPr>
              <a:t>यूहन्ना 15:1-17</a:t>
            </a:r>
          </a:p>
        </p:txBody>
      </p:sp>
      <p:sp>
        <p:nvSpPr>
          <p:cNvPr id="3" name="TextBox 2">
            <a:extLst>
              <a:ext uri="{FF2B5EF4-FFF2-40B4-BE49-F238E27FC236}">
                <a16:creationId xmlns:a16="http://schemas.microsoft.com/office/drawing/2014/main" id="{D7BC50B4-A0C6-86A1-16D5-6F8B432694AD}"/>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125629-5899-9D7E-765C-B6B78B387ED1}"/>
              </a:ext>
            </a:extLst>
          </p:cNvPr>
          <p:cNvPicPr>
            <a:picLocks noChangeAspect="1"/>
          </p:cNvPicPr>
          <p:nvPr/>
        </p:nvPicPr>
        <p:blipFill>
          <a:blip r:embed="rId2"/>
          <a:stretch>
            <a:fillRect/>
          </a:stretch>
        </p:blipFill>
        <p:spPr>
          <a:xfrm>
            <a:off x="-338667" y="-211110"/>
            <a:ext cx="12530667" cy="7069110"/>
          </a:xfrm>
          <a:prstGeom prst="rect">
            <a:avLst/>
          </a:prstGeom>
        </p:spPr>
      </p:pic>
      <p:sp>
        <p:nvSpPr>
          <p:cNvPr id="4" name="TextBox 3">
            <a:extLst>
              <a:ext uri="{FF2B5EF4-FFF2-40B4-BE49-F238E27FC236}">
                <a16:creationId xmlns:a16="http://schemas.microsoft.com/office/drawing/2014/main" id="{3059E1BA-E491-DF27-7D35-AC9BAF7EE1F1}"/>
              </a:ext>
            </a:extLst>
          </p:cNvPr>
          <p:cNvSpPr txBox="1"/>
          <p:nvPr/>
        </p:nvSpPr>
        <p:spPr>
          <a:xfrm>
            <a:off x="344737" y="309453"/>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1</a:t>
            </a:r>
            <a:r>
              <a:rPr lang="en-US" sz="2800" b="0" i="0" u="none" strike="noStrike" baseline="0" dirty="0">
                <a:solidFill>
                  <a:schemeClr val="bg1"/>
                </a:solidFill>
                <a:latin typeface="Mangal" panose="02040503050203030202" pitchFamily="18" charset="0"/>
                <a:cs typeface="Mangal" panose="02040503050203030202" pitchFamily="18" charset="0"/>
              </a:rPr>
              <a:t>1</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20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21</a:t>
            </a:r>
            <a:r>
              <a:rPr lang="en-US" sz="3600" b="0" i="0">
                <a:solidFill>
                  <a:srgbClr val="121212"/>
                </a:solidFill>
                <a:effectLst/>
                <a:latin typeface="Inter" panose="020B0502030000000004" pitchFamily="34" charset="0"/>
              </a:rPr>
              <a:t>Peter remembered it and said, “Look, Rabbi! The fig tree You cursed has withered.”</a:t>
            </a:r>
          </a:p>
          <a:p>
            <a:pPr algn="l"/>
            <a:r>
              <a:rPr lang="en-US" sz="3600" b="0" i="0">
                <a:solidFill>
                  <a:srgbClr val="777A7B"/>
                </a:solidFill>
                <a:effectLst/>
                <a:latin typeface="Inter" panose="020B0502030000000004" pitchFamily="34" charset="0"/>
              </a:rPr>
              <a:t>22</a:t>
            </a:r>
            <a:r>
              <a:rPr lang="en-US" sz="3600" b="0" i="0">
                <a:solidFill>
                  <a:srgbClr val="121212"/>
                </a:solidFill>
                <a:effectLst/>
                <a:latin typeface="Inter" panose="020B0502030000000004" pitchFamily="34" charset="0"/>
              </a:rPr>
              <a:t>“Have faith in God,” Jesus said to them.</a:t>
            </a:r>
          </a:p>
        </p:txBody>
      </p:sp>
      <p:sp>
        <p:nvSpPr>
          <p:cNvPr id="3" name="TextBox 2">
            <a:extLst>
              <a:ext uri="{FF2B5EF4-FFF2-40B4-BE49-F238E27FC236}">
                <a16:creationId xmlns:a16="http://schemas.microsoft.com/office/drawing/2014/main" id="{54BCB777-D45E-024A-0982-5EBEB2C06E45}"/>
              </a:ext>
            </a:extLst>
          </p:cNvPr>
          <p:cNvSpPr txBox="1"/>
          <p:nvPr/>
        </p:nvSpPr>
        <p:spPr>
          <a:xfrm>
            <a:off x="6096000" y="149950"/>
            <a:ext cx="6096000" cy="6558101"/>
          </a:xfrm>
          <a:prstGeom prst="rect">
            <a:avLst/>
          </a:prstGeom>
          <a:noFill/>
        </p:spPr>
        <p:txBody>
          <a:bodyPr wrap="square" rtlCol="0">
            <a:noAutofit/>
          </a:bodyPr>
          <a:lstStyle/>
          <a:p>
            <a:pPr algn="l"/>
            <a:r>
              <a:rPr lang="hi-IN" sz="3200" b="0" i="0" dirty="0">
                <a:solidFill>
                  <a:srgbClr val="777A7B"/>
                </a:solidFill>
                <a:effectLst/>
                <a:latin typeface="Inter" panose="020B0502030000000004" pitchFamily="34" charset="0"/>
              </a:rPr>
              <a:t>21</a:t>
            </a:r>
            <a:r>
              <a:rPr lang="hi-IN" sz="3200" b="0" i="0" dirty="0">
                <a:solidFill>
                  <a:srgbClr val="121212"/>
                </a:solidFill>
                <a:effectLst/>
                <a:latin typeface="Inter" panose="020B0502030000000004" pitchFamily="34" charset="0"/>
              </a:rPr>
              <a:t>पतरस को वह बात स्मरण आई, और उसने उससे कहा, “हे रब्बी</a:t>
            </a:r>
            <a:r>
              <a:rPr lang="en-US" sz="3200" b="0" i="0" dirty="0">
                <a:solidFill>
                  <a:srgbClr val="121212"/>
                </a:solidFill>
                <a:effectLst/>
                <a:latin typeface="Inter" panose="020B0502030000000004" pitchFamily="34" charset="0"/>
              </a:rPr>
              <a:t>c, </a:t>
            </a:r>
            <a:r>
              <a:rPr lang="hi-IN" sz="3200" b="0" i="0" dirty="0">
                <a:solidFill>
                  <a:srgbClr val="121212"/>
                </a:solidFill>
                <a:effectLst/>
                <a:latin typeface="Inter" panose="020B0502030000000004" pitchFamily="34" charset="0"/>
              </a:rPr>
              <a:t>देख! यह अंजीर का पेड़ जिसे तूने श्राप दिया था सूख गया है।”</a:t>
            </a:r>
          </a:p>
          <a:p>
            <a:pPr algn="l"/>
            <a:r>
              <a:rPr lang="hi-IN" sz="3200" b="0" i="0" dirty="0">
                <a:solidFill>
                  <a:srgbClr val="777A7B"/>
                </a:solidFill>
                <a:effectLst/>
                <a:latin typeface="Inter" panose="020B0502030000000004" pitchFamily="34" charset="0"/>
              </a:rPr>
              <a:t>22</a:t>
            </a:r>
            <a:r>
              <a:rPr lang="hi-IN" sz="3200" b="0" i="0" dirty="0">
                <a:solidFill>
                  <a:srgbClr val="121212"/>
                </a:solidFill>
                <a:effectLst/>
                <a:latin typeface="Inter" panose="020B0502030000000004" pitchFamily="34" charset="0"/>
              </a:rPr>
              <a:t>यीशु ने उसको उत्तर दिया, “परमेश्वर पर विश्वास रखो।</a:t>
            </a:r>
          </a:p>
        </p:txBody>
      </p:sp>
      <p:pic>
        <p:nvPicPr>
          <p:cNvPr id="10" name="Audio 9">
            <a:hlinkClick r:id="" action="ppaction://media"/>
            <a:extLst>
              <a:ext uri="{FF2B5EF4-FFF2-40B4-BE49-F238E27FC236}">
                <a16:creationId xmlns:a16="http://schemas.microsoft.com/office/drawing/2014/main" id="{DC782027-5A82-7D46-0A48-0DA7155666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4684"/>
    </mc:Choice>
    <mc:Fallback xmlns="">
      <p:transition spd="slow" advTm="14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F6DDCF-DBFF-976D-6603-92E05B063E3B}"/>
              </a:ext>
            </a:extLst>
          </p:cNvPr>
          <p:cNvPicPr>
            <a:picLocks noChangeAspect="1"/>
          </p:cNvPicPr>
          <p:nvPr/>
        </p:nvPicPr>
        <p:blipFill>
          <a:blip r:embed="rId2"/>
          <a:stretch>
            <a:fillRect/>
          </a:stretch>
        </p:blipFill>
        <p:spPr>
          <a:xfrm>
            <a:off x="0" y="0"/>
            <a:ext cx="12192000" cy="7515952"/>
          </a:xfrm>
          <a:prstGeom prst="rect">
            <a:avLst/>
          </a:prstGeom>
        </p:spPr>
      </p:pic>
      <p:sp>
        <p:nvSpPr>
          <p:cNvPr id="4" name="TextBox 3">
            <a:extLst>
              <a:ext uri="{FF2B5EF4-FFF2-40B4-BE49-F238E27FC236}">
                <a16:creationId xmlns:a16="http://schemas.microsoft.com/office/drawing/2014/main" id="{06F8FD7C-7E68-71BA-F837-BAC579927BEE}"/>
              </a:ext>
            </a:extLst>
          </p:cNvPr>
          <p:cNvSpPr txBox="1"/>
          <p:nvPr/>
        </p:nvSpPr>
        <p:spPr>
          <a:xfrm>
            <a:off x="344737" y="309453"/>
            <a:ext cx="354993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1</a:t>
            </a:r>
            <a:r>
              <a:rPr lang="en-US" sz="2800" b="0" i="0" u="none" strike="noStrike" baseline="0" dirty="0">
                <a:solidFill>
                  <a:schemeClr val="bg1"/>
                </a:solidFill>
                <a:latin typeface="Mangal" panose="02040503050203030202" pitchFamily="18" charset="0"/>
                <a:cs typeface="Mangal" panose="02040503050203030202" pitchFamily="18" charset="0"/>
              </a:rPr>
              <a:t>1</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21,22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23</a:t>
            </a:r>
            <a:r>
              <a:rPr lang="en-US" sz="3600" b="0" i="0">
                <a:solidFill>
                  <a:srgbClr val="121212"/>
                </a:solidFill>
                <a:effectLst/>
                <a:latin typeface="Inter" panose="020B0502030000000004" pitchFamily="34" charset="0"/>
              </a:rPr>
              <a:t>“Truly I tell you that if anyone says to this mountain, ‘Be lifted up and thrown into the sea,’ and has no doubt in his heart but believes that it will happen, it will be done for him.</a:t>
            </a:r>
            <a:endParaRPr lang="en-IN" dirty="0"/>
          </a:p>
        </p:txBody>
      </p:sp>
      <p:sp>
        <p:nvSpPr>
          <p:cNvPr id="3" name="TextBox 2">
            <a:extLst>
              <a:ext uri="{FF2B5EF4-FFF2-40B4-BE49-F238E27FC236}">
                <a16:creationId xmlns:a16="http://schemas.microsoft.com/office/drawing/2014/main" id="{EA19EE78-3C7C-7F5B-9DD4-9719E9472A6A}"/>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23</a:t>
            </a:r>
            <a:r>
              <a:rPr lang="hi-IN" sz="3600" b="0" i="0" dirty="0">
                <a:solidFill>
                  <a:srgbClr val="121212"/>
                </a:solidFill>
                <a:effectLst/>
                <a:latin typeface="Inter" panose="020B0502030000000004" pitchFamily="34" charset="0"/>
              </a:rPr>
              <a:t>मैं तुम से सच कहता हूँ कि जो कोई इस पहाड़ से कहे, ‘तू उखड़ जा, और समुद्र में जा पड़,’ और अपने मन में सन्देह न करे, वरन् विश्वास करे, कि जो कहता हूँ वह हो जाएगा, तो उसके लिये वही होगा।</a:t>
            </a:r>
            <a:endParaRPr lang="en-IN" sz="3600" dirty="0"/>
          </a:p>
        </p:txBody>
      </p:sp>
      <p:pic>
        <p:nvPicPr>
          <p:cNvPr id="18" name="Audio 17">
            <a:hlinkClick r:id="" action="ppaction://media"/>
            <a:extLst>
              <a:ext uri="{FF2B5EF4-FFF2-40B4-BE49-F238E27FC236}">
                <a16:creationId xmlns:a16="http://schemas.microsoft.com/office/drawing/2014/main" id="{FF148F1C-E19D-316D-C178-52BCF0A21F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7589"/>
    </mc:Choice>
    <mc:Fallback xmlns="">
      <p:transition spd="slow" advTm="17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C78510-82D1-3AED-FC09-9D49FB7B8864}"/>
              </a:ext>
            </a:extLst>
          </p:cNvPr>
          <p:cNvPicPr>
            <a:picLocks noChangeAspect="1"/>
          </p:cNvPicPr>
          <p:nvPr/>
        </p:nvPicPr>
        <p:blipFill>
          <a:blip r:embed="rId2"/>
          <a:stretch>
            <a:fillRect/>
          </a:stretch>
        </p:blipFill>
        <p:spPr>
          <a:xfrm>
            <a:off x="0" y="-64599"/>
            <a:ext cx="12327467" cy="6922599"/>
          </a:xfrm>
          <a:prstGeom prst="rect">
            <a:avLst/>
          </a:prstGeom>
        </p:spPr>
      </p:pic>
      <p:sp>
        <p:nvSpPr>
          <p:cNvPr id="4" name="TextBox 3">
            <a:extLst>
              <a:ext uri="{FF2B5EF4-FFF2-40B4-BE49-F238E27FC236}">
                <a16:creationId xmlns:a16="http://schemas.microsoft.com/office/drawing/2014/main" id="{BA475B37-EF77-72E5-4796-D54E37BD69A2}"/>
              </a:ext>
            </a:extLst>
          </p:cNvPr>
          <p:cNvSpPr txBox="1"/>
          <p:nvPr/>
        </p:nvSpPr>
        <p:spPr>
          <a:xfrm>
            <a:off x="344737" y="309453"/>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1</a:t>
            </a:r>
            <a:r>
              <a:rPr lang="en-US" sz="2800" b="0" i="0" u="none" strike="noStrike" baseline="0" dirty="0">
                <a:solidFill>
                  <a:schemeClr val="bg1"/>
                </a:solidFill>
                <a:latin typeface="Mangal" panose="02040503050203030202" pitchFamily="18" charset="0"/>
                <a:cs typeface="Mangal" panose="02040503050203030202" pitchFamily="18" charset="0"/>
              </a:rPr>
              <a:t>1</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23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24</a:t>
            </a:r>
            <a:r>
              <a:rPr lang="en-US" sz="3600" b="0" i="0">
                <a:solidFill>
                  <a:srgbClr val="121212"/>
                </a:solidFill>
                <a:effectLst/>
                <a:latin typeface="Inter" panose="020B0502030000000004" pitchFamily="34" charset="0"/>
              </a:rPr>
              <a:t>Therefore I tell you, whatever you ask for in prayer, believe that you have received it, and it will be yours.</a:t>
            </a:r>
            <a:endParaRPr lang="en-IN" sz="3600" dirty="0"/>
          </a:p>
        </p:txBody>
      </p:sp>
      <p:sp>
        <p:nvSpPr>
          <p:cNvPr id="3" name="TextBox 2">
            <a:extLst>
              <a:ext uri="{FF2B5EF4-FFF2-40B4-BE49-F238E27FC236}">
                <a16:creationId xmlns:a16="http://schemas.microsoft.com/office/drawing/2014/main" id="{92D45B2E-20C3-BED7-840E-AB45C3E98388}"/>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24</a:t>
            </a:r>
            <a:r>
              <a:rPr lang="hi-IN" sz="3600" b="0" i="0" dirty="0">
                <a:solidFill>
                  <a:srgbClr val="121212"/>
                </a:solidFill>
                <a:effectLst/>
                <a:latin typeface="Inter" panose="020B0502030000000004" pitchFamily="34" charset="0"/>
              </a:rPr>
              <a:t>इसलिए मैं तुम से कहता हूँ, कि जो कुछ तुम प्रार्थना करके माँगो तो विश्वास कर लो कि तुम्हें मिल गया, और तुम्हारे लिये हो जाएगा।</a:t>
            </a:r>
            <a:endParaRPr lang="en-IN" sz="3600" dirty="0"/>
          </a:p>
        </p:txBody>
      </p:sp>
      <p:pic>
        <p:nvPicPr>
          <p:cNvPr id="10" name="Audio 9">
            <a:hlinkClick r:id="" action="ppaction://media"/>
            <a:extLst>
              <a:ext uri="{FF2B5EF4-FFF2-40B4-BE49-F238E27FC236}">
                <a16:creationId xmlns:a16="http://schemas.microsoft.com/office/drawing/2014/main" id="{33D48223-A87A-5381-E04A-D628C525A21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9154"/>
    </mc:Choice>
    <mc:Fallback xmlns="">
      <p:transition spd="slow" advTm="9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4D6FB2-FA41-F5B1-3EE0-C7E6D0362E9B}"/>
              </a:ext>
            </a:extLst>
          </p:cNvPr>
          <p:cNvPicPr>
            <a:picLocks noChangeAspect="1"/>
          </p:cNvPicPr>
          <p:nvPr/>
        </p:nvPicPr>
        <p:blipFill>
          <a:blip r:embed="rId2"/>
          <a:stretch>
            <a:fillRect/>
          </a:stretch>
        </p:blipFill>
        <p:spPr>
          <a:xfrm>
            <a:off x="0" y="-294301"/>
            <a:ext cx="12192000" cy="7152301"/>
          </a:xfrm>
          <a:prstGeom prst="rect">
            <a:avLst/>
          </a:prstGeom>
        </p:spPr>
      </p:pic>
      <p:sp>
        <p:nvSpPr>
          <p:cNvPr id="4" name="TextBox 3">
            <a:extLst>
              <a:ext uri="{FF2B5EF4-FFF2-40B4-BE49-F238E27FC236}">
                <a16:creationId xmlns:a16="http://schemas.microsoft.com/office/drawing/2014/main" id="{00FE758C-6152-A4D1-F52E-4295A4CE2058}"/>
              </a:ext>
            </a:extLst>
          </p:cNvPr>
          <p:cNvSpPr txBox="1"/>
          <p:nvPr/>
        </p:nvSpPr>
        <p:spPr>
          <a:xfrm>
            <a:off x="344737" y="309453"/>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1</a:t>
            </a:r>
            <a:r>
              <a:rPr lang="en-US" sz="2800" b="0" i="0" u="none" strike="noStrike" baseline="0" dirty="0">
                <a:solidFill>
                  <a:schemeClr val="bg1"/>
                </a:solidFill>
                <a:latin typeface="Mangal" panose="02040503050203030202" pitchFamily="18" charset="0"/>
                <a:cs typeface="Mangal" panose="02040503050203030202" pitchFamily="18" charset="0"/>
              </a:rPr>
              <a:t>1</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2</a:t>
            </a:r>
            <a:r>
              <a:rPr lang="hi-IN" sz="2800" b="0" i="0" u="none" strike="noStrike" baseline="0" dirty="0">
                <a:solidFill>
                  <a:schemeClr val="bg1"/>
                </a:solidFill>
                <a:latin typeface="Mangal" panose="02040503050203030202" pitchFamily="18" charset="0"/>
                <a:cs typeface="Mangal" panose="02040503050203030202" pitchFamily="18" charset="0"/>
              </a:rPr>
              <a:t>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25</a:t>
            </a:r>
            <a:r>
              <a:rPr lang="en-US" sz="3600" b="0" i="0">
                <a:solidFill>
                  <a:srgbClr val="121212"/>
                </a:solidFill>
                <a:effectLst/>
                <a:latin typeface="Inter" panose="020B0502030000000004" pitchFamily="34" charset="0"/>
              </a:rPr>
              <a:t>And when you stand to pray, if you hold anything against another, forgive it, so that your Father in heaven will forgive your trespasses as well.”</a:t>
            </a:r>
            <a:endParaRPr lang="en-IN" sz="3600" dirty="0"/>
          </a:p>
        </p:txBody>
      </p:sp>
      <p:sp>
        <p:nvSpPr>
          <p:cNvPr id="3" name="TextBox 2">
            <a:extLst>
              <a:ext uri="{FF2B5EF4-FFF2-40B4-BE49-F238E27FC236}">
                <a16:creationId xmlns:a16="http://schemas.microsoft.com/office/drawing/2014/main" id="{9E260EDC-19FB-1BE8-D862-3B06F7796907}"/>
              </a:ext>
            </a:extLst>
          </p:cNvPr>
          <p:cNvSpPr txBox="1"/>
          <p:nvPr/>
        </p:nvSpPr>
        <p:spPr>
          <a:xfrm>
            <a:off x="6096000" y="149950"/>
            <a:ext cx="6096000" cy="6558101"/>
          </a:xfrm>
          <a:prstGeom prst="rect">
            <a:avLst/>
          </a:prstGeom>
          <a:noFill/>
        </p:spPr>
        <p:txBody>
          <a:bodyPr wrap="square" rtlCol="0">
            <a:noAutofit/>
          </a:bodyPr>
          <a:lstStyle/>
          <a:p>
            <a:r>
              <a:rPr lang="hi-IN" sz="3400" b="0" i="0" dirty="0">
                <a:solidFill>
                  <a:srgbClr val="777A7B"/>
                </a:solidFill>
                <a:effectLst/>
                <a:latin typeface="Inter" panose="020B0502030000000004" pitchFamily="34" charset="0"/>
              </a:rPr>
              <a:t>25</a:t>
            </a:r>
            <a:r>
              <a:rPr lang="hi-IN" sz="3400" b="0" i="0" dirty="0">
                <a:solidFill>
                  <a:srgbClr val="121212"/>
                </a:solidFill>
                <a:effectLst/>
                <a:latin typeface="Inter" panose="020B0502030000000004" pitchFamily="34" charset="0"/>
              </a:rPr>
              <a:t>और जब कभी तुम खड़े हुए प्रार्थना करते हो, तो यदि तुम्हारे मन में किसी की ओर से कुछ विरोध हो, तो क्षमा करो: इसलिए कि तुम्हारा स्वर्गीय पिता भी तुम्हारे अपराध क्षमा करे।</a:t>
            </a:r>
            <a:endParaRPr lang="en-IN" sz="3400" dirty="0"/>
          </a:p>
        </p:txBody>
      </p:sp>
      <p:pic>
        <p:nvPicPr>
          <p:cNvPr id="10" name="Audio 9">
            <a:hlinkClick r:id="" action="ppaction://media"/>
            <a:extLst>
              <a:ext uri="{FF2B5EF4-FFF2-40B4-BE49-F238E27FC236}">
                <a16:creationId xmlns:a16="http://schemas.microsoft.com/office/drawing/2014/main" id="{1D5E75BA-887E-434F-0289-A9188370A97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2111"/>
    </mc:Choice>
    <mc:Fallback xmlns="">
      <p:transition spd="slow" advTm="12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8A66FB-FD91-2CE0-1D1B-FFABBFC38130}"/>
              </a:ext>
            </a:extLst>
          </p:cNvPr>
          <p:cNvPicPr>
            <a:picLocks noChangeAspect="1"/>
          </p:cNvPicPr>
          <p:nvPr/>
        </p:nvPicPr>
        <p:blipFill>
          <a:blip r:embed="rId2"/>
          <a:stretch>
            <a:fillRect/>
          </a:stretch>
        </p:blipFill>
        <p:spPr>
          <a:xfrm>
            <a:off x="1" y="0"/>
            <a:ext cx="12192000" cy="7278682"/>
          </a:xfrm>
          <a:prstGeom prst="rect">
            <a:avLst/>
          </a:prstGeom>
        </p:spPr>
      </p:pic>
      <p:sp>
        <p:nvSpPr>
          <p:cNvPr id="5" name="TextBox 4">
            <a:extLst>
              <a:ext uri="{FF2B5EF4-FFF2-40B4-BE49-F238E27FC236}">
                <a16:creationId xmlns:a16="http://schemas.microsoft.com/office/drawing/2014/main" id="{1563DAD6-31D4-FA61-3BB0-41EBB5B3272F}"/>
              </a:ext>
            </a:extLst>
          </p:cNvPr>
          <p:cNvSpPr txBox="1"/>
          <p:nvPr/>
        </p:nvSpPr>
        <p:spPr>
          <a:xfrm>
            <a:off x="344737" y="309453"/>
            <a:ext cx="327899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1</a:t>
            </a:r>
            <a:r>
              <a:rPr lang="en-US" sz="2800" b="0" i="0" u="none" strike="noStrike" baseline="0" dirty="0">
                <a:solidFill>
                  <a:schemeClr val="bg1"/>
                </a:solidFill>
                <a:latin typeface="Mangal" panose="02040503050203030202" pitchFamily="18" charset="0"/>
                <a:cs typeface="Mangal" panose="02040503050203030202" pitchFamily="18" charset="0"/>
              </a:rPr>
              <a:t>1</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25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u="none" strike="noStrike" baseline="0" dirty="0">
                <a:latin typeface="TimesNewRomanPSMT"/>
              </a:rPr>
              <a:t>The Widow’s Mite - Mark 12:41-44; Luke 21:1-4 Fig Tree - Matt 21:18-22; Mark 11:12-14, 20-26; (John 15:1-17) </a:t>
            </a:r>
            <a:endParaRPr lang="en-IN" sz="4000" dirty="0"/>
          </a:p>
        </p:txBody>
      </p:sp>
      <p:sp>
        <p:nvSpPr>
          <p:cNvPr id="2" name="TextBox 1">
            <a:extLst>
              <a:ext uri="{FF2B5EF4-FFF2-40B4-BE49-F238E27FC236}">
                <a16:creationId xmlns:a16="http://schemas.microsoft.com/office/drawing/2014/main" id="{23260125-F83E-532B-FE70-29BDBCCA04CE}"/>
              </a:ext>
            </a:extLst>
          </p:cNvPr>
          <p:cNvSpPr txBox="1"/>
          <p:nvPr/>
        </p:nvSpPr>
        <p:spPr>
          <a:xfrm>
            <a:off x="6096000" y="149950"/>
            <a:ext cx="6096000" cy="6558101"/>
          </a:xfrm>
          <a:prstGeom prst="rect">
            <a:avLst/>
          </a:prstGeom>
          <a:noFill/>
        </p:spPr>
        <p:txBody>
          <a:bodyPr wrap="square" rtlCol="0">
            <a:noAutofit/>
          </a:bodyPr>
          <a:lstStyle/>
          <a:p>
            <a:r>
              <a:rPr lang="hi-IN" sz="3600" dirty="0"/>
              <a:t>एक विधवा का दान - मरकुस 12:41-44; लूका 21:1-4, मत्ती 21:18-22; मरकुस 11:12-14, 20-26; (यूहन्ना 15:1-17)</a:t>
            </a:r>
          </a:p>
        </p:txBody>
      </p:sp>
      <p:pic>
        <p:nvPicPr>
          <p:cNvPr id="32" name="Audio 31">
            <a:hlinkClick r:id="" action="ppaction://media"/>
            <a:extLst>
              <a:ext uri="{FF2B5EF4-FFF2-40B4-BE49-F238E27FC236}">
                <a16:creationId xmlns:a16="http://schemas.microsoft.com/office/drawing/2014/main" id="{5F09DD42-2E78-8081-F7E8-D71362A4D8C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026"/>
    </mc:Choice>
    <mc:Fallback xmlns="">
      <p:transition spd="slow" advTm="2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17D38A-9F3B-7B21-A6C9-FF8599352F92}"/>
              </a:ext>
            </a:extLst>
          </p:cNvPr>
          <p:cNvPicPr>
            <a:picLocks noChangeAspect="1"/>
          </p:cNvPicPr>
          <p:nvPr/>
        </p:nvPicPr>
        <p:blipFill>
          <a:blip r:embed="rId2"/>
          <a:stretch>
            <a:fillRect/>
          </a:stretch>
        </p:blipFill>
        <p:spPr>
          <a:xfrm>
            <a:off x="1" y="0"/>
            <a:ext cx="12192000" cy="7278682"/>
          </a:xfrm>
          <a:prstGeom prst="rect">
            <a:avLst/>
          </a:prstGeom>
        </p:spPr>
      </p:pic>
      <p:sp>
        <p:nvSpPr>
          <p:cNvPr id="3" name="TextBox 2">
            <a:extLst>
              <a:ext uri="{FF2B5EF4-FFF2-40B4-BE49-F238E27FC236}">
                <a16:creationId xmlns:a16="http://schemas.microsoft.com/office/drawing/2014/main" id="{2C4BA7A9-4CDE-ED06-A33D-A5DB0AC6EB35}"/>
              </a:ext>
            </a:extLst>
          </p:cNvPr>
          <p:cNvSpPr txBox="1"/>
          <p:nvPr/>
        </p:nvSpPr>
        <p:spPr>
          <a:xfrm>
            <a:off x="572345" y="3840963"/>
            <a:ext cx="5523655" cy="1833182"/>
          </a:xfrm>
          <a:prstGeom prst="rect">
            <a:avLst/>
          </a:prstGeom>
          <a:noFill/>
        </p:spPr>
        <p:txBody>
          <a:bodyPr wrap="square" rtlCol="0">
            <a:noAutofit/>
          </a:bodyPr>
          <a:lstStyle/>
          <a:p>
            <a:r>
              <a:rPr lang="hi-IN" sz="2800" dirty="0">
                <a:solidFill>
                  <a:schemeClr val="bg1"/>
                </a:solidFill>
              </a:rPr>
              <a:t>एक विधवा का दान –</a:t>
            </a:r>
            <a:endParaRPr lang="en-US" sz="2800" dirty="0">
              <a:solidFill>
                <a:schemeClr val="bg1"/>
              </a:solidFill>
            </a:endParaRPr>
          </a:p>
          <a:p>
            <a:r>
              <a:rPr lang="hi-IN" sz="2800" dirty="0">
                <a:solidFill>
                  <a:schemeClr val="bg1"/>
                </a:solidFill>
              </a:rPr>
              <a:t>मरकुस 12:41-44; लूका 21:1-4,</a:t>
            </a:r>
            <a:endParaRPr lang="en-US" sz="2800" dirty="0">
              <a:solidFill>
                <a:schemeClr val="bg1"/>
              </a:solidFill>
            </a:endParaRPr>
          </a:p>
          <a:p>
            <a:r>
              <a:rPr lang="hi-IN" sz="2800" dirty="0">
                <a:solidFill>
                  <a:schemeClr val="bg1"/>
                </a:solidFill>
              </a:rPr>
              <a:t>मत्ती 21:18-22;</a:t>
            </a:r>
            <a:r>
              <a:rPr lang="en-US" sz="2800" dirty="0">
                <a:solidFill>
                  <a:schemeClr val="bg1"/>
                </a:solidFill>
              </a:rPr>
              <a:t> </a:t>
            </a:r>
            <a:r>
              <a:rPr lang="hi-IN" sz="2800" dirty="0">
                <a:solidFill>
                  <a:schemeClr val="bg1"/>
                </a:solidFill>
              </a:rPr>
              <a:t>मरकुस 11:12-14, 20-26;</a:t>
            </a:r>
            <a:r>
              <a:rPr lang="en-US" sz="2800" dirty="0">
                <a:solidFill>
                  <a:schemeClr val="bg1"/>
                </a:solidFill>
              </a:rPr>
              <a:t> </a:t>
            </a:r>
            <a:r>
              <a:rPr lang="hi-IN" sz="2800" dirty="0">
                <a:solidFill>
                  <a:schemeClr val="bg1"/>
                </a:solidFill>
              </a:rPr>
              <a:t>यूहन्ना 15:1-17</a:t>
            </a: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3600" dirty="0">
                <a:solidFill>
                  <a:schemeClr val="bg1">
                    <a:lumMod val="50000"/>
                  </a:schemeClr>
                </a:solidFill>
              </a:rPr>
              <a:t>Mark 12:</a:t>
            </a:r>
            <a:r>
              <a:rPr lang="en-US" sz="3600" b="0" i="0" dirty="0">
                <a:solidFill>
                  <a:schemeClr val="bg1">
                    <a:lumMod val="50000"/>
                  </a:schemeClr>
                </a:solidFill>
                <a:effectLst/>
                <a:latin typeface="ArialMT"/>
              </a:rPr>
              <a:t>41</a:t>
            </a:r>
          </a:p>
          <a:p>
            <a:r>
              <a:rPr lang="en-US" sz="3600" b="0" i="0" dirty="0">
                <a:solidFill>
                  <a:srgbClr val="121212"/>
                </a:solidFill>
                <a:effectLst/>
                <a:latin typeface="Inter" panose="020B0502030000000004" pitchFamily="34" charset="0"/>
              </a:rPr>
              <a:t>As Jesus was sitting opposite the treasury, He watched the crowd putting money into it. And many rich people put in large amounts.</a:t>
            </a:r>
            <a:endParaRPr lang="en-IN" sz="3600" dirty="0"/>
          </a:p>
        </p:txBody>
      </p:sp>
      <p:sp>
        <p:nvSpPr>
          <p:cNvPr id="3" name="TextBox 2">
            <a:extLst>
              <a:ext uri="{FF2B5EF4-FFF2-40B4-BE49-F238E27FC236}">
                <a16:creationId xmlns:a16="http://schemas.microsoft.com/office/drawing/2014/main" id="{579C375F-29CE-26F2-C980-26C371F2ABA7}"/>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मरकुस</a:t>
            </a:r>
            <a:r>
              <a:rPr lang="en-US" sz="3600" b="0" i="0" dirty="0">
                <a:solidFill>
                  <a:srgbClr val="777A7B"/>
                </a:solidFill>
                <a:effectLst/>
                <a:latin typeface="Inter" panose="020B0502030000000004" pitchFamily="34" charset="0"/>
              </a:rPr>
              <a:t>12:</a:t>
            </a:r>
            <a:r>
              <a:rPr lang="hi-IN" sz="3600" b="0" i="0" dirty="0">
                <a:solidFill>
                  <a:srgbClr val="777A7B"/>
                </a:solidFill>
                <a:effectLst/>
                <a:latin typeface="Inter" panose="020B0502030000000004" pitchFamily="34" charset="0"/>
              </a:rPr>
              <a:t>41</a:t>
            </a:r>
            <a:endParaRPr lang="en-US" sz="3600" b="0" i="0" dirty="0">
              <a:solidFill>
                <a:srgbClr val="777A7B"/>
              </a:solidFill>
              <a:effectLst/>
              <a:latin typeface="Inter" panose="020B0502030000000004" pitchFamily="34" charset="0"/>
            </a:endParaRPr>
          </a:p>
          <a:p>
            <a:r>
              <a:rPr lang="hi-IN" sz="3600" b="0" i="0" dirty="0">
                <a:solidFill>
                  <a:srgbClr val="121212"/>
                </a:solidFill>
                <a:effectLst/>
                <a:latin typeface="Inter" panose="020B0502030000000004" pitchFamily="34" charset="0"/>
              </a:rPr>
              <a:t>और वह मन्दिर के भण्डार के सामने बैठकर देख रहा था कि लोग मन्दिर के भण्डार में किस प्रकार पैसे डालते हैं, और बहुत धनवानों ने बहुत कुछ डाला।</a:t>
            </a:r>
            <a:endParaRPr lang="en-IN" sz="3600" dirty="0"/>
          </a:p>
        </p:txBody>
      </p:sp>
      <p:pic>
        <p:nvPicPr>
          <p:cNvPr id="49" name="Audio 48">
            <a:hlinkClick r:id="" action="ppaction://media"/>
            <a:extLst>
              <a:ext uri="{FF2B5EF4-FFF2-40B4-BE49-F238E27FC236}">
                <a16:creationId xmlns:a16="http://schemas.microsoft.com/office/drawing/2014/main" id="{37C6C6D1-BBA4-046D-02DA-DB3FCCC841E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3694"/>
    </mc:Choice>
    <mc:Fallback xmlns="">
      <p:transition spd="slow" advTm="13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1AD3F3-0DF0-A66E-D301-CBCC81F07496}"/>
              </a:ext>
            </a:extLst>
          </p:cNvPr>
          <p:cNvPicPr>
            <a:picLocks noChangeAspect="1"/>
          </p:cNvPicPr>
          <p:nvPr/>
        </p:nvPicPr>
        <p:blipFill>
          <a:blip r:embed="rId2"/>
          <a:stretch>
            <a:fillRect/>
          </a:stretch>
        </p:blipFill>
        <p:spPr>
          <a:xfrm>
            <a:off x="-287867" y="-289560"/>
            <a:ext cx="12479867" cy="7147560"/>
          </a:xfrm>
          <a:prstGeom prst="rect">
            <a:avLst/>
          </a:prstGeom>
        </p:spPr>
      </p:pic>
      <p:sp>
        <p:nvSpPr>
          <p:cNvPr id="2" name="TextBox 1">
            <a:extLst>
              <a:ext uri="{FF2B5EF4-FFF2-40B4-BE49-F238E27FC236}">
                <a16:creationId xmlns:a16="http://schemas.microsoft.com/office/drawing/2014/main" id="{209658CC-5CB4-63B9-7082-01508AC3FFB5}"/>
              </a:ext>
            </a:extLst>
          </p:cNvPr>
          <p:cNvSpPr txBox="1"/>
          <p:nvPr/>
        </p:nvSpPr>
        <p:spPr>
          <a:xfrm>
            <a:off x="344737" y="309453"/>
            <a:ext cx="2853917" cy="646331"/>
          </a:xfrm>
          <a:prstGeom prst="rect">
            <a:avLst/>
          </a:prstGeom>
          <a:noFill/>
        </p:spPr>
        <p:txBody>
          <a:bodyPr wrap="square" rtlCol="0">
            <a:spAutoFit/>
          </a:bodyPr>
          <a:lstStyle/>
          <a:p>
            <a:r>
              <a:rPr lang="hi-IN" sz="3600" b="0" i="0" u="none" strike="noStrike" baseline="0" dirty="0">
                <a:solidFill>
                  <a:schemeClr val="bg1"/>
                </a:solidFill>
                <a:latin typeface="TimesNewRomanPSMT"/>
              </a:rPr>
              <a:t>मरकुस</a:t>
            </a:r>
            <a:r>
              <a:rPr lang="hi-IN" sz="2800" b="0" i="0" u="none" strike="noStrike" baseline="0" dirty="0">
                <a:solidFill>
                  <a:schemeClr val="bg1"/>
                </a:solidFill>
                <a:latin typeface="TimesNewRomanPSMT"/>
              </a:rPr>
              <a:t> 12:41</a:t>
            </a:r>
            <a:endParaRPr lang="bo-CN" sz="28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42</a:t>
            </a:r>
            <a:r>
              <a:rPr lang="en-US" sz="3600" b="0" i="0">
                <a:solidFill>
                  <a:srgbClr val="121212"/>
                </a:solidFill>
                <a:effectLst/>
                <a:latin typeface="Inter" panose="020B0502030000000004" pitchFamily="34" charset="0"/>
              </a:rPr>
              <a:t>Then one poor widow came and put in two small copper coins, which amounted to a small fraction of a denarius.</a:t>
            </a:r>
            <a:endParaRPr lang="en-IN" sz="3600" dirty="0"/>
          </a:p>
        </p:txBody>
      </p:sp>
      <p:sp>
        <p:nvSpPr>
          <p:cNvPr id="5" name="TextBox 4">
            <a:extLst>
              <a:ext uri="{FF2B5EF4-FFF2-40B4-BE49-F238E27FC236}">
                <a16:creationId xmlns:a16="http://schemas.microsoft.com/office/drawing/2014/main" id="{6A787706-BB2E-5FA6-8C5F-4A84988A2476}"/>
              </a:ext>
            </a:extLst>
          </p:cNvPr>
          <p:cNvSpPr txBox="1"/>
          <p:nvPr/>
        </p:nvSpPr>
        <p:spPr>
          <a:xfrm>
            <a:off x="6096000" y="149950"/>
            <a:ext cx="6096000" cy="6558101"/>
          </a:xfrm>
          <a:prstGeom prst="rect">
            <a:avLst/>
          </a:prstGeom>
          <a:noFill/>
        </p:spPr>
        <p:txBody>
          <a:bodyPr wrap="square" rtlCol="0">
            <a:noAutofit/>
          </a:bodyPr>
          <a:lstStyle/>
          <a:p>
            <a:r>
              <a:rPr lang="hi-IN" sz="3600" b="0" i="0">
                <a:solidFill>
                  <a:srgbClr val="777A7B"/>
                </a:solidFill>
                <a:effectLst/>
                <a:latin typeface="Inter" panose="020B0502030000000004" pitchFamily="34" charset="0"/>
              </a:rPr>
              <a:t>42</a:t>
            </a:r>
            <a:r>
              <a:rPr lang="hi-IN" sz="3600" b="0" i="0">
                <a:solidFill>
                  <a:srgbClr val="121212"/>
                </a:solidFill>
                <a:effectLst/>
                <a:latin typeface="Inter" panose="020B0502030000000004" pitchFamily="34" charset="0"/>
              </a:rPr>
              <a:t>इतने में एक गरीब विधवा ने आकर दो दमड़ियाँ, जो एक अधेले के बराबर होती है, डाली।</a:t>
            </a:r>
            <a:endParaRPr lang="en-IN" sz="3600" dirty="0"/>
          </a:p>
        </p:txBody>
      </p:sp>
      <p:pic>
        <p:nvPicPr>
          <p:cNvPr id="42" name="Audio 41">
            <a:hlinkClick r:id="" action="ppaction://media"/>
            <a:extLst>
              <a:ext uri="{FF2B5EF4-FFF2-40B4-BE49-F238E27FC236}">
                <a16:creationId xmlns:a16="http://schemas.microsoft.com/office/drawing/2014/main" id="{C83722E5-467C-6160-99CC-406DB2B415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8264"/>
    </mc:Choice>
    <mc:Fallback xmlns="">
      <p:transition spd="slow" advTm="8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8441E4-910A-FF2E-7348-D4C53101C426}"/>
              </a:ext>
            </a:extLst>
          </p:cNvPr>
          <p:cNvPicPr>
            <a:picLocks noChangeAspect="1"/>
          </p:cNvPicPr>
          <p:nvPr/>
        </p:nvPicPr>
        <p:blipFill>
          <a:blip r:embed="rId2"/>
          <a:stretch>
            <a:fillRect/>
          </a:stretch>
        </p:blipFill>
        <p:spPr>
          <a:xfrm>
            <a:off x="0" y="1"/>
            <a:ext cx="12213113" cy="6858000"/>
          </a:xfrm>
          <a:prstGeom prst="rect">
            <a:avLst/>
          </a:prstGeom>
        </p:spPr>
      </p:pic>
      <p:sp>
        <p:nvSpPr>
          <p:cNvPr id="4" name="TextBox 3">
            <a:extLst>
              <a:ext uri="{FF2B5EF4-FFF2-40B4-BE49-F238E27FC236}">
                <a16:creationId xmlns:a16="http://schemas.microsoft.com/office/drawing/2014/main" id="{52682E5D-4942-E7C6-8892-BDE5C176768C}"/>
              </a:ext>
            </a:extLst>
          </p:cNvPr>
          <p:cNvSpPr txBox="1"/>
          <p:nvPr/>
        </p:nvSpPr>
        <p:spPr>
          <a:xfrm>
            <a:off x="344737" y="309453"/>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12:4</a:t>
            </a:r>
            <a:r>
              <a:rPr lang="en-US" sz="2800" b="0" i="0" u="none" strike="noStrike" baseline="0" dirty="0">
                <a:solidFill>
                  <a:schemeClr val="bg1"/>
                </a:solidFill>
                <a:latin typeface="Mangal" panose="02040503050203030202" pitchFamily="18" charset="0"/>
                <a:cs typeface="Mangal" panose="02040503050203030202" pitchFamily="18" charset="0"/>
              </a:rPr>
              <a:t>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43</a:t>
            </a:r>
            <a:r>
              <a:rPr lang="en-US" sz="3600" b="0" i="0">
                <a:solidFill>
                  <a:srgbClr val="121212"/>
                </a:solidFill>
                <a:effectLst/>
                <a:latin typeface="Inter" panose="020B0502030000000004" pitchFamily="34" charset="0"/>
              </a:rPr>
              <a:t>Jesus called His disciples to Him and said, “Truly I tell you, this poor widow has put more than all the others into the treasury.</a:t>
            </a:r>
            <a:endParaRPr lang="en-IN" sz="3600" dirty="0"/>
          </a:p>
        </p:txBody>
      </p:sp>
      <p:sp>
        <p:nvSpPr>
          <p:cNvPr id="3" name="TextBox 2">
            <a:extLst>
              <a:ext uri="{FF2B5EF4-FFF2-40B4-BE49-F238E27FC236}">
                <a16:creationId xmlns:a16="http://schemas.microsoft.com/office/drawing/2014/main" id="{CF0E404E-5762-2495-5EE0-EC46F3083E53}"/>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43</a:t>
            </a:r>
            <a:r>
              <a:rPr lang="hi-IN" sz="3600" b="0" i="0" dirty="0">
                <a:solidFill>
                  <a:srgbClr val="121212"/>
                </a:solidFill>
                <a:effectLst/>
                <a:latin typeface="Inter" panose="020B0502030000000004" pitchFamily="34" charset="0"/>
              </a:rPr>
              <a:t>तब उसने अपने चेलों को पास बुलाकर उनसे कहा, “मैं तुम से सच कहता हूँ कि मन्दिर के भण्डार में डालने वालों में से इस गरीब विधवा ने सबसे बढ़कर डाला है;</a:t>
            </a:r>
            <a:endParaRPr lang="en-IN" sz="3600" dirty="0"/>
          </a:p>
        </p:txBody>
      </p:sp>
      <p:pic>
        <p:nvPicPr>
          <p:cNvPr id="30" name="Audio 29">
            <a:hlinkClick r:id="" action="ppaction://media"/>
            <a:extLst>
              <a:ext uri="{FF2B5EF4-FFF2-40B4-BE49-F238E27FC236}">
                <a16:creationId xmlns:a16="http://schemas.microsoft.com/office/drawing/2014/main" id="{6E7C19E9-175B-F132-38A2-92CD862BE81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3449"/>
    </mc:Choice>
    <mc:Fallback xmlns="">
      <p:transition spd="slow" advTm="13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TotalTime>
  <Words>1139</Words>
  <Application>Microsoft Office PowerPoint</Application>
  <PresentationFormat>Widescreen</PresentationFormat>
  <Paragraphs>69</Paragraphs>
  <Slides>28</Slides>
  <Notes>1</Notes>
  <HiddenSlides>0</HiddenSlides>
  <MMClips>14</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28</vt:i4>
      </vt:variant>
    </vt:vector>
  </HeadingPairs>
  <TitlesOfParts>
    <vt:vector size="42" baseType="lpstr">
      <vt:lpstr>Aptos</vt:lpstr>
      <vt:lpstr>Arial</vt:lpstr>
      <vt:lpstr>ArialMT</vt:lpstr>
      <vt:lpstr>Calibri</vt:lpstr>
      <vt:lpstr>Calibri Light</vt:lpstr>
      <vt:lpstr>Inter</vt:lpstr>
      <vt:lpstr>Mangal</vt:lpstr>
      <vt:lpstr>Microsoft Himalaya</vt:lpstr>
      <vt:lpstr>PT Serif</vt:lpstr>
      <vt:lpstr>Symbol</vt:lpstr>
      <vt:lpstr>Times New Roman</vt:lpstr>
      <vt:lpstr>TimesNewRomanPS-BoldMT</vt:lpstr>
      <vt:lpstr>TimesNewRomanPSMT</vt:lpstr>
      <vt:lpstr>Office Theme</vt:lpstr>
      <vt:lpstr>42-2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86</cp:revision>
  <dcterms:created xsi:type="dcterms:W3CDTF">2022-09-30T06:26:14Z</dcterms:created>
  <dcterms:modified xsi:type="dcterms:W3CDTF">2024-08-06T17:20:11Z</dcterms:modified>
</cp:coreProperties>
</file>