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8" r:id="rId18"/>
    <p:sldId id="279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3" d="100"/>
          <a:sy n="73" d="100"/>
        </p:scale>
        <p:origin x="1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B460FB6-F073-4E17-8348-D285A1E1AFF5}"/>
    <pc:docChg chg="modSld">
      <pc:chgData name="Alfred Smith" userId="3c60a3631c0db8ad" providerId="LiveId" clId="{9B460FB6-F073-4E17-8348-D285A1E1AFF5}" dt="2023-01-25T14:52:03.466" v="0"/>
      <pc:docMkLst>
        <pc:docMk/>
      </pc:docMkLst>
      <pc:sldChg chg="modSp mod">
        <pc:chgData name="Alfred Smith" userId="3c60a3631c0db8ad" providerId="LiveId" clId="{9B460FB6-F073-4E17-8348-D285A1E1AFF5}" dt="2023-01-25T14:52:03.466" v="0"/>
        <pc:sldMkLst>
          <pc:docMk/>
          <pc:sldMk cId="1499918570" sldId="257"/>
        </pc:sldMkLst>
        <pc:spChg chg="mod">
          <ac:chgData name="Alfred Smith" userId="3c60a3631c0db8ad" providerId="LiveId" clId="{9B460FB6-F073-4E17-8348-D285A1E1AFF5}" dt="2023-01-25T14:52:03.466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FA9EABD9-CACF-4944-9C91-E57E401A16F7}"/>
    <pc:docChg chg="undo custSel modSld">
      <pc:chgData name="Alfred Smith" userId="3c60a3631c0db8ad" providerId="LiveId" clId="{FA9EABD9-CACF-4944-9C91-E57E401A16F7}" dt="2023-01-17T07:04:02.161" v="81"/>
      <pc:docMkLst>
        <pc:docMk/>
      </pc:docMkLst>
      <pc:sldChg chg="delSp modSp mod modTransition modAnim">
        <pc:chgData name="Alfred Smith" userId="3c60a3631c0db8ad" providerId="LiveId" clId="{FA9EABD9-CACF-4944-9C91-E57E401A16F7}" dt="2023-01-17T07:03:08.800" v="62"/>
        <pc:sldMkLst>
          <pc:docMk/>
          <pc:sldMk cId="1499918570" sldId="257"/>
        </pc:sldMkLst>
        <pc:spChg chg="mod">
          <ac:chgData name="Alfred Smith" userId="3c60a3631c0db8ad" providerId="LiveId" clId="{FA9EABD9-CACF-4944-9C91-E57E401A16F7}" dt="2023-01-17T06:51:51.734" v="0"/>
          <ac:spMkLst>
            <pc:docMk/>
            <pc:sldMk cId="1499918570" sldId="257"/>
            <ac:spMk id="3" creationId="{0228937D-0D81-2DA1-1C55-FD99B23FE1AE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1499918570" sldId="257"/>
            <ac:picMk id="8" creationId="{98030DE8-87C6-6672-F69D-40337FC20D08}"/>
          </ac:picMkLst>
        </pc:picChg>
      </pc:sldChg>
      <pc:sldChg chg="addSp delSp modSp mod modTransition">
        <pc:chgData name="Alfred Smith" userId="3c60a3631c0db8ad" providerId="LiveId" clId="{FA9EABD9-CACF-4944-9C91-E57E401A16F7}" dt="2023-01-17T07:03:08.800" v="62"/>
        <pc:sldMkLst>
          <pc:docMk/>
          <pc:sldMk cId="3788111665" sldId="258"/>
        </pc:sldMkLst>
        <pc:spChg chg="del">
          <ac:chgData name="Alfred Smith" userId="3c60a3631c0db8ad" providerId="LiveId" clId="{FA9EABD9-CACF-4944-9C91-E57E401A16F7}" dt="2023-01-17T07:00:49.834" v="35" actId="478"/>
          <ac:spMkLst>
            <pc:docMk/>
            <pc:sldMk cId="3788111665" sldId="258"/>
            <ac:spMk id="2" creationId="{0D9D4819-B471-4343-F638-F7936E211479}"/>
          </ac:spMkLst>
        </pc:spChg>
        <pc:spChg chg="add mod">
          <ac:chgData name="Alfred Smith" userId="3c60a3631c0db8ad" providerId="LiveId" clId="{FA9EABD9-CACF-4944-9C91-E57E401A16F7}" dt="2023-01-17T07:01:40.024" v="42" actId="20577"/>
          <ac:spMkLst>
            <pc:docMk/>
            <pc:sldMk cId="3788111665" sldId="258"/>
            <ac:spMk id="4" creationId="{95C27A9E-89D4-A10B-89F1-830B02FC7A95}"/>
          </ac:spMkLst>
        </pc:spChg>
      </pc:sldChg>
      <pc:sldChg chg="addSp delSp modSp mod modTransition modAnim">
        <pc:chgData name="Alfred Smith" userId="3c60a3631c0db8ad" providerId="LiveId" clId="{FA9EABD9-CACF-4944-9C91-E57E401A16F7}" dt="2023-01-17T07:03:49.141" v="73"/>
        <pc:sldMkLst>
          <pc:docMk/>
          <pc:sldMk cId="454763615" sldId="259"/>
        </pc:sldMkLst>
        <pc:spChg chg="add mod">
          <ac:chgData name="Alfred Smith" userId="3c60a3631c0db8ad" providerId="LiveId" clId="{FA9EABD9-CACF-4944-9C91-E57E401A16F7}" dt="2023-01-17T07:03:49.141" v="73"/>
          <ac:spMkLst>
            <pc:docMk/>
            <pc:sldMk cId="454763615" sldId="259"/>
            <ac:spMk id="2" creationId="{9E4016DF-C194-7315-7812-98F490621046}"/>
          </ac:spMkLst>
        </pc:spChg>
        <pc:spChg chg="del">
          <ac:chgData name="Alfred Smith" userId="3c60a3631c0db8ad" providerId="LiveId" clId="{FA9EABD9-CACF-4944-9C91-E57E401A16F7}" dt="2023-01-17T07:03:47.991" v="72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454763615" sldId="259"/>
            <ac:picMk id="12" creationId="{2C3359DA-D483-F623-48F3-84B64F1B71C0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3:51.030" v="74"/>
        <pc:sldMkLst>
          <pc:docMk/>
          <pc:sldMk cId="2346136586" sldId="260"/>
        </pc:sldMkLst>
        <pc:spChg chg="add mod">
          <ac:chgData name="Alfred Smith" userId="3c60a3631c0db8ad" providerId="LiveId" clId="{FA9EABD9-CACF-4944-9C91-E57E401A16F7}" dt="2023-01-17T07:03:51.030" v="74"/>
          <ac:spMkLst>
            <pc:docMk/>
            <pc:sldMk cId="2346136586" sldId="260"/>
            <ac:spMk id="2" creationId="{8A7BA24A-3939-E458-F6AD-817755BC62FF}"/>
          </ac:spMkLst>
        </pc:spChg>
        <pc:spChg chg="del">
          <ac:chgData name="Alfred Smith" userId="3c60a3631c0db8ad" providerId="LiveId" clId="{FA9EABD9-CACF-4944-9C91-E57E401A16F7}" dt="2023-01-17T07:03:39.311" v="71" actId="478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3:06.347" v="1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2346136586" sldId="260"/>
            <ac:picMk id="12" creationId="{3A4143B2-2A6C-4A18-8A69-332B4B42775B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3:52.577" v="75"/>
        <pc:sldMkLst>
          <pc:docMk/>
          <pc:sldMk cId="4037329247" sldId="261"/>
        </pc:sldMkLst>
        <pc:spChg chg="add mod">
          <ac:chgData name="Alfred Smith" userId="3c60a3631c0db8ad" providerId="LiveId" clId="{FA9EABD9-CACF-4944-9C91-E57E401A16F7}" dt="2023-01-17T07:03:52.577" v="75"/>
          <ac:spMkLst>
            <pc:docMk/>
            <pc:sldMk cId="4037329247" sldId="261"/>
            <ac:spMk id="2" creationId="{2D72C4E8-20BA-CC13-E6A3-A9A87A849905}"/>
          </ac:spMkLst>
        </pc:spChg>
        <pc:spChg chg="del">
          <ac:chgData name="Alfred Smith" userId="3c60a3631c0db8ad" providerId="LiveId" clId="{FA9EABD9-CACF-4944-9C91-E57E401A16F7}" dt="2023-01-17T07:03:35.661" v="70" actId="478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3:15.109" v="2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4037329247" sldId="261"/>
            <ac:picMk id="13" creationId="{487DD3CB-D623-C44F-A84E-EC9CE5D0BE42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3:54.192" v="76"/>
        <pc:sldMkLst>
          <pc:docMk/>
          <pc:sldMk cId="1909638311" sldId="262"/>
        </pc:sldMkLst>
        <pc:spChg chg="add mod">
          <ac:chgData name="Alfred Smith" userId="3c60a3631c0db8ad" providerId="LiveId" clId="{FA9EABD9-CACF-4944-9C91-E57E401A16F7}" dt="2023-01-17T07:03:54.192" v="76"/>
          <ac:spMkLst>
            <pc:docMk/>
            <pc:sldMk cId="1909638311" sldId="262"/>
            <ac:spMk id="2" creationId="{7B6312A5-7421-0F49-C39C-8B3CD376DC8C}"/>
          </ac:spMkLst>
        </pc:spChg>
        <pc:spChg chg="del">
          <ac:chgData name="Alfred Smith" userId="3c60a3631c0db8ad" providerId="LiveId" clId="{FA9EABD9-CACF-4944-9C91-E57E401A16F7}" dt="2023-01-17T07:03:34.027" v="69" actId="478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3:34.298" v="3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1909638311" sldId="262"/>
            <ac:picMk id="14" creationId="{39D2FB48-253C-5375-2FA9-5031D0B38C03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3:55.787" v="77"/>
        <pc:sldMkLst>
          <pc:docMk/>
          <pc:sldMk cId="641208035" sldId="263"/>
        </pc:sldMkLst>
        <pc:spChg chg="add mod">
          <ac:chgData name="Alfred Smith" userId="3c60a3631c0db8ad" providerId="LiveId" clId="{FA9EABD9-CACF-4944-9C91-E57E401A16F7}" dt="2023-01-17T07:03:55.787" v="77"/>
          <ac:spMkLst>
            <pc:docMk/>
            <pc:sldMk cId="641208035" sldId="263"/>
            <ac:spMk id="2" creationId="{B6125331-D2E2-9C6F-C096-7E02A92BE6E7}"/>
          </ac:spMkLst>
        </pc:spChg>
        <pc:spChg chg="del">
          <ac:chgData name="Alfred Smith" userId="3c60a3631c0db8ad" providerId="LiveId" clId="{FA9EABD9-CACF-4944-9C91-E57E401A16F7}" dt="2023-01-17T07:03:32.193" v="68" actId="478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3:45.805" v="4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641208035" sldId="263"/>
            <ac:picMk id="13" creationId="{01102039-50EE-4E22-01DC-146C3CBB1E92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3:57.335" v="78"/>
        <pc:sldMkLst>
          <pc:docMk/>
          <pc:sldMk cId="4044745628" sldId="264"/>
        </pc:sldMkLst>
        <pc:spChg chg="add mod">
          <ac:chgData name="Alfred Smith" userId="3c60a3631c0db8ad" providerId="LiveId" clId="{FA9EABD9-CACF-4944-9C91-E57E401A16F7}" dt="2023-01-17T07:03:57.335" v="78"/>
          <ac:spMkLst>
            <pc:docMk/>
            <pc:sldMk cId="4044745628" sldId="264"/>
            <ac:spMk id="2" creationId="{FDAD8292-DE91-1BF7-9DEA-4C4B22AA78ED}"/>
          </ac:spMkLst>
        </pc:spChg>
        <pc:spChg chg="del">
          <ac:chgData name="Alfred Smith" userId="3c60a3631c0db8ad" providerId="LiveId" clId="{FA9EABD9-CACF-4944-9C91-E57E401A16F7}" dt="2023-01-17T07:03:29.774" v="67" actId="478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4:14.110" v="7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4044745628" sldId="264"/>
            <ac:picMk id="16" creationId="{0B92CB47-5E44-AFDF-1364-75ED7F0E40AD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3:58.959" v="79"/>
        <pc:sldMkLst>
          <pc:docMk/>
          <pc:sldMk cId="978260341" sldId="265"/>
        </pc:sldMkLst>
        <pc:spChg chg="add mod">
          <ac:chgData name="Alfred Smith" userId="3c60a3631c0db8ad" providerId="LiveId" clId="{FA9EABD9-CACF-4944-9C91-E57E401A16F7}" dt="2023-01-17T07:03:58.959" v="79"/>
          <ac:spMkLst>
            <pc:docMk/>
            <pc:sldMk cId="978260341" sldId="265"/>
            <ac:spMk id="2" creationId="{7EA56BE6-5D79-6DA4-AFAB-4A50BBFFC07D}"/>
          </ac:spMkLst>
        </pc:spChg>
        <pc:spChg chg="del">
          <ac:chgData name="Alfred Smith" userId="3c60a3631c0db8ad" providerId="LiveId" clId="{FA9EABD9-CACF-4944-9C91-E57E401A16F7}" dt="2023-01-17T07:03:28.195" v="66" actId="478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4:33.402" v="10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978260341" sldId="265"/>
            <ac:picMk id="12" creationId="{22158E7B-AD1B-102F-1C3C-0732403C56C2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4:02.161" v="81"/>
        <pc:sldMkLst>
          <pc:docMk/>
          <pc:sldMk cId="4017137865" sldId="267"/>
        </pc:sldMkLst>
        <pc:spChg chg="add mod">
          <ac:chgData name="Alfred Smith" userId="3c60a3631c0db8ad" providerId="LiveId" clId="{FA9EABD9-CACF-4944-9C91-E57E401A16F7}" dt="2023-01-17T07:04:02.161" v="81"/>
          <ac:spMkLst>
            <pc:docMk/>
            <pc:sldMk cId="4017137865" sldId="267"/>
            <ac:spMk id="2" creationId="{E84E714E-6406-595B-E400-18BBF572D104}"/>
          </ac:spMkLst>
        </pc:spChg>
        <pc:spChg chg="del">
          <ac:chgData name="Alfred Smith" userId="3c60a3631c0db8ad" providerId="LiveId" clId="{FA9EABD9-CACF-4944-9C91-E57E401A16F7}" dt="2023-01-17T07:03:24.438" v="64" actId="478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6:39.971" v="22" actId="20577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4017137865" sldId="267"/>
            <ac:picMk id="7" creationId="{998219D1-4075-D3FD-0AA3-C7DC693417B6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4:00.534" v="80"/>
        <pc:sldMkLst>
          <pc:docMk/>
          <pc:sldMk cId="1120023285" sldId="268"/>
        </pc:sldMkLst>
        <pc:spChg chg="add mod">
          <ac:chgData name="Alfred Smith" userId="3c60a3631c0db8ad" providerId="LiveId" clId="{FA9EABD9-CACF-4944-9C91-E57E401A16F7}" dt="2023-01-17T07:04:00.534" v="80"/>
          <ac:spMkLst>
            <pc:docMk/>
            <pc:sldMk cId="1120023285" sldId="268"/>
            <ac:spMk id="2" creationId="{383CAB63-908A-C24D-7C8B-027AE9686E47}"/>
          </ac:spMkLst>
        </pc:spChg>
        <pc:spChg chg="del">
          <ac:chgData name="Alfred Smith" userId="3c60a3631c0db8ad" providerId="LiveId" clId="{FA9EABD9-CACF-4944-9C91-E57E401A16F7}" dt="2023-01-17T07:03:25.955" v="65" actId="478"/>
          <ac:spMkLst>
            <pc:docMk/>
            <pc:sldMk cId="1120023285" sldId="268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5:21.134" v="11"/>
          <ac:spMkLst>
            <pc:docMk/>
            <pc:sldMk cId="1120023285" sldId="268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1120023285" sldId="268"/>
            <ac:picMk id="52" creationId="{778BD6CC-20F8-667B-16E3-CA50149ECEF8}"/>
          </ac:picMkLst>
        </pc:pic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4120481681" sldId="270"/>
        </pc:sldMkLst>
        <pc:spChg chg="mod">
          <ac:chgData name="Alfred Smith" userId="3c60a3631c0db8ad" providerId="LiveId" clId="{FA9EABD9-CACF-4944-9C91-E57E401A16F7}" dt="2023-01-17T07:01:34.690" v="39" actId="20577"/>
          <ac:spMkLst>
            <pc:docMk/>
            <pc:sldMk cId="4120481681" sldId="270"/>
            <ac:spMk id="3" creationId="{A83F39FA-295D-1593-A344-74981ABD2D6B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939110669" sldId="271"/>
        </pc:sldMkLst>
        <pc:spChg chg="mod">
          <ac:chgData name="Alfred Smith" userId="3c60a3631c0db8ad" providerId="LiveId" clId="{FA9EABD9-CACF-4944-9C91-E57E401A16F7}" dt="2023-01-17T07:02:15.390" v="43"/>
          <ac:spMkLst>
            <pc:docMk/>
            <pc:sldMk cId="939110669" sldId="271"/>
            <ac:spMk id="2" creationId="{DB64985D-1B67-64F4-FD7C-EEBFC545AC36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4024569785" sldId="272"/>
        </pc:sldMkLst>
        <pc:spChg chg="mod">
          <ac:chgData name="Alfred Smith" userId="3c60a3631c0db8ad" providerId="LiveId" clId="{FA9EABD9-CACF-4944-9C91-E57E401A16F7}" dt="2023-01-17T07:02:19.535" v="44"/>
          <ac:spMkLst>
            <pc:docMk/>
            <pc:sldMk cId="4024569785" sldId="272"/>
            <ac:spMk id="2" creationId="{CFE0A1ED-2711-2AFC-622C-41ED151E6751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487179600" sldId="273"/>
        </pc:sldMkLst>
        <pc:spChg chg="mod">
          <ac:chgData name="Alfred Smith" userId="3c60a3631c0db8ad" providerId="LiveId" clId="{FA9EABD9-CACF-4944-9C91-E57E401A16F7}" dt="2023-01-17T07:02:23.973" v="45"/>
          <ac:spMkLst>
            <pc:docMk/>
            <pc:sldMk cId="487179600" sldId="273"/>
            <ac:spMk id="2" creationId="{E772FDBB-1D31-57F9-8820-A3BF4CD5813F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2168401200" sldId="274"/>
        </pc:sldMkLst>
        <pc:spChg chg="mod">
          <ac:chgData name="Alfred Smith" userId="3c60a3631c0db8ad" providerId="LiveId" clId="{FA9EABD9-CACF-4944-9C91-E57E401A16F7}" dt="2023-01-17T07:02:28.610" v="46"/>
          <ac:spMkLst>
            <pc:docMk/>
            <pc:sldMk cId="2168401200" sldId="274"/>
            <ac:spMk id="2" creationId="{F8230079-70CB-0F91-3D51-F6829406D9C1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2996969115" sldId="275"/>
        </pc:sldMkLst>
        <pc:spChg chg="mod">
          <ac:chgData name="Alfred Smith" userId="3c60a3631c0db8ad" providerId="LiveId" clId="{FA9EABD9-CACF-4944-9C91-E57E401A16F7}" dt="2023-01-17T07:02:33.019" v="47"/>
          <ac:spMkLst>
            <pc:docMk/>
            <pc:sldMk cId="2996969115" sldId="275"/>
            <ac:spMk id="2" creationId="{4688E323-1EBA-5510-6159-A4393043510F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2390376940" sldId="276"/>
        </pc:sldMkLst>
        <pc:spChg chg="mod">
          <ac:chgData name="Alfred Smith" userId="3c60a3631c0db8ad" providerId="LiveId" clId="{FA9EABD9-CACF-4944-9C91-E57E401A16F7}" dt="2023-01-17T07:02:36.355" v="48"/>
          <ac:spMkLst>
            <pc:docMk/>
            <pc:sldMk cId="2390376940" sldId="276"/>
            <ac:spMk id="2" creationId="{4DA6ED50-100F-C0E9-E5E2-8623DDA18669}"/>
          </ac:spMkLst>
        </pc:spChg>
      </pc:sldChg>
      <pc:sldChg chg="modSp mod modTransition">
        <pc:chgData name="Alfred Smith" userId="3c60a3631c0db8ad" providerId="LiveId" clId="{FA9EABD9-CACF-4944-9C91-E57E401A16F7}" dt="2023-01-17T07:03:17.873" v="63"/>
        <pc:sldMkLst>
          <pc:docMk/>
          <pc:sldMk cId="210266664" sldId="278"/>
        </pc:sldMkLst>
        <pc:spChg chg="mod">
          <ac:chgData name="Alfred Smith" userId="3c60a3631c0db8ad" providerId="LiveId" clId="{FA9EABD9-CACF-4944-9C91-E57E401A16F7}" dt="2023-01-17T07:03:17.873" v="63"/>
          <ac:spMkLst>
            <pc:docMk/>
            <pc:sldMk cId="210266664" sldId="278"/>
            <ac:spMk id="3" creationId="{591BA3C8-7DC3-718E-643D-03F2C6C6A4F2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1834923663" sldId="279"/>
        </pc:sldMkLst>
        <pc:spChg chg="mod">
          <ac:chgData name="Alfred Smith" userId="3c60a3631c0db8ad" providerId="LiveId" clId="{FA9EABD9-CACF-4944-9C91-E57E401A16F7}" dt="2023-01-17T07:02:48.773" v="61" actId="14100"/>
          <ac:spMkLst>
            <pc:docMk/>
            <pc:sldMk cId="1834923663" sldId="279"/>
            <ac:spMk id="2" creationId="{F0483FCE-7069-80B4-3E20-7F7C70C53D5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42 </a:t>
            </a:r>
            <a:r>
              <a:rPr lang="en-IN" sz="1200" b="1" i="0" u="none" strike="noStrike" baseline="0" dirty="0">
                <a:latin typeface="TimesNewRomanPS-BoldMT"/>
              </a:rPr>
              <a:t>Temple Merchants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Temple Merchants - Matt 21:12-17; Mark 11:15-19; Luke 19:45-48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Paying Taxes - Matt 22:15-22; Mark 12:13-17; Luke 20:20-26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Mite - Mark 12:41-44; Luke 21:1-4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Fig Tree - Matt 21:18-22; Mark 11:12-14, 20-26; (John 15:1-17)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Judas agrees to betray Jesus – Matt 26:14-16; Luke 21:37-22:6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last Supper – Luke 22:7-27; John 13:1-17:26; Luke 22:31-39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29-02-2024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42-3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4B9C95-75A1-BD98-152A-707FF2C6E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"/>
    </mc:Choice>
    <mc:Fallback xmlns="">
      <p:transition spd="slow" advTm="2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854F4-5B7F-01B4-EBFD-07067BD0A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372"/>
            <a:ext cx="12192000" cy="7088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AD1228-C0B6-EBE7-3F2E-F0F4E26880ED}"/>
              </a:ext>
            </a:extLst>
          </p:cNvPr>
          <p:cNvSpPr txBox="1"/>
          <p:nvPr/>
        </p:nvSpPr>
        <p:spPr>
          <a:xfrm>
            <a:off x="222213" y="5949482"/>
            <a:ext cx="4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2The chief priests and the scribes sought how they might put him to death, for they feared the people.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77B59-A56C-86E2-7716-3EE99096CC56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प्रधान पुरोहित तथा शास्त्री इस खोज में थे कि प्रभु येशु को किस प्रकार मार डाला जाए, किंतु उन्हें लोगों का भय था. 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0014DA-581D-308D-BCA6-3FC69FBDB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0"/>
    </mc:Choice>
    <mc:Fallback xmlns="">
      <p:transition spd="slow" advTm="8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2A7F6-5139-B8A6-1545-C472518B1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C0989B-089C-EEFB-09BC-A2927D120657}"/>
              </a:ext>
            </a:extLst>
          </p:cNvPr>
          <p:cNvSpPr txBox="1"/>
          <p:nvPr/>
        </p:nvSpPr>
        <p:spPr>
          <a:xfrm>
            <a:off x="222213" y="242953"/>
            <a:ext cx="4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3Satan entered into Judas, who was also called Iscariot, who was counted with the twelve. 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66F8D4-3410-2ECD-F5E4-D42EA783412D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शैतान ने कारियोतवासी यहूदाह में, जो बारह शिष्यों में से एक था, प्रवेश किया.</a:t>
            </a:r>
            <a:endParaRPr lang="en-IN" sz="3200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B9F08508-BA08-A569-067B-512FBC269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6"/>
    </mc:Choice>
    <mc:Fallback xmlns="">
      <p:transition spd="slow" advTm="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FBC64-00A8-B9E4-93FE-18D1F696E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71"/>
            <a:ext cx="12192000" cy="6992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240651-3724-8A78-5B99-7CF6AAA7342C}"/>
              </a:ext>
            </a:extLst>
          </p:cNvPr>
          <p:cNvSpPr txBox="1"/>
          <p:nvPr/>
        </p:nvSpPr>
        <p:spPr>
          <a:xfrm>
            <a:off x="222213" y="242953"/>
            <a:ext cx="4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4He went away and talked with the chief priests and captains about how he might deliver him to them.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A987E-4689-969F-864A-B21F492424FF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प्रधान पुरोहितों तथा अधिकारियों से मिलकर निश्चित किया कि वह किस प्रकार प्रभु येशु को पकड़वा सकता है.</a:t>
            </a:r>
            <a:endParaRPr lang="en-IN" sz="32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7BE7955-D32B-68A3-CBD4-B44A41366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7"/>
    </mc:Choice>
    <mc:Fallback xmlns="">
      <p:transition spd="slow" advTm="8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80E03-A1A4-CDAC-D011-611F9FEEC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40"/>
            <a:ext cx="12192000" cy="6871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85144D-8FA4-D8F8-4E4B-1CFFB8AFAED6}"/>
              </a:ext>
            </a:extLst>
          </p:cNvPr>
          <p:cNvSpPr txBox="1"/>
          <p:nvPr/>
        </p:nvSpPr>
        <p:spPr>
          <a:xfrm>
            <a:off x="222213" y="242953"/>
            <a:ext cx="4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Matt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15and said, “What are you willing to give me if I deliver him to you?” So they weighed out for him thirty pieces of silver. 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C365D-E86D-E71B-F687-272E51645AF7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उनसे विचार-विमर्श करने लगा, “यदि मैं येशु को पकड़वा दूं तो आप मुझे क्या देंगे?” उन्होंने उसे गिन कर चांदी के तीस सिक्‍के दे दिए.</a:t>
            </a:r>
            <a:endParaRPr lang="en-IN" sz="3200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35A38DFC-B495-5104-C4AD-694253B8C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00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1"/>
    </mc:Choice>
    <mc:Fallback xmlns="">
      <p:transition spd="slow" advTm="1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B4B1D-2133-C3DA-0EE9-2AE114E5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449" y="1"/>
            <a:ext cx="1294144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826802-9961-E68A-40DE-D340BFA29734}"/>
              </a:ext>
            </a:extLst>
          </p:cNvPr>
          <p:cNvSpPr txBox="1"/>
          <p:nvPr/>
        </p:nvSpPr>
        <p:spPr>
          <a:xfrm>
            <a:off x="222213" y="242953"/>
            <a:ext cx="4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23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Luke 22:6He consented and sought an opportunity to deliver him to them in the absence of the multitude.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4FF33-B926-9ABD-CA2C-905CB4D1C03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यहूदाह प्रभु येशु को उनके हाथ पकड़वा देने के ऐसे सुअवसर की प्रतीक्षा करने लगा, जब आस-पास भीड़ न हो.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95B12B-9180-6A6A-CFC2-BAF8BD202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4"/>
    </mc:Choice>
    <mc:Fallback xmlns="">
      <p:transition spd="slow" advTm="7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BF5494-BEA9-45E3-2F5A-EFEB5CBEC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C27A9E-89D4-A10B-89F1-830B02FC7A95}"/>
              </a:ext>
            </a:extLst>
          </p:cNvPr>
          <p:cNvSpPr txBox="1"/>
          <p:nvPr/>
        </p:nvSpPr>
        <p:spPr>
          <a:xfrm>
            <a:off x="453036" y="4929265"/>
            <a:ext cx="9304919" cy="20071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>
                <a:solidFill>
                  <a:schemeClr val="bg1"/>
                </a:solidFill>
              </a:rPr>
              <a:t>यहूदा इस्करियोती का विश्वासघात - मत्ती 26:14-16; लूका 21:37-22:6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A19A4-1F21-019B-B7BF-0E407B63C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351256-7E24-DA23-66D4-445E476180D0}"/>
              </a:ext>
            </a:extLst>
          </p:cNvPr>
          <p:cNvSpPr txBox="1"/>
          <p:nvPr/>
        </p:nvSpPr>
        <p:spPr>
          <a:xfrm>
            <a:off x="222213" y="242953"/>
            <a:ext cx="4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Judas agrees to betray Jesus – Matt 26:14-16; Luke 21:37-22:6 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4016DF-C194-7315-7812-98F490621046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dirty="0"/>
              <a:t>यहूदा इस्करियोती का विश्वासघात - मत्ती 26:14-16; लूका 21:37-22:6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04040B9-294E-0B6A-E960-3C690CED6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3"/>
    </mc:Choice>
    <mc:Fallback xmlns="">
      <p:transition spd="slow" advTm="3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60975-4C91-93F6-3C27-9746C9E9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2572E2-5D54-2A11-E3C0-136793D6233C}"/>
              </a:ext>
            </a:extLst>
          </p:cNvPr>
          <p:cNvSpPr txBox="1"/>
          <p:nvPr/>
        </p:nvSpPr>
        <p:spPr>
          <a:xfrm>
            <a:off x="453036" y="4929265"/>
            <a:ext cx="9304919" cy="20071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>
                <a:solidFill>
                  <a:schemeClr val="bg1"/>
                </a:solidFill>
              </a:rPr>
              <a:t>यहूदा इस्करियोती का विश्वासघात - मत्ती 26:14-16; लूका 21:37-22:6</a:t>
            </a: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>
                <a:solidFill>
                  <a:schemeClr val="bg1">
                    <a:lumMod val="50000"/>
                  </a:schemeClr>
                </a:solidFill>
              </a:rPr>
              <a:t> Luke 21:</a:t>
            </a:r>
            <a:r>
              <a:rPr lang="en-US" sz="4400" b="0" i="0" dirty="0">
                <a:solidFill>
                  <a:schemeClr val="bg1">
                    <a:lumMod val="50000"/>
                  </a:schemeClr>
                </a:solidFill>
                <a:effectLst/>
                <a:latin typeface="ArialMT"/>
              </a:rPr>
              <a:t>37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Every day Jesus was teaching in the temple, and every night he would go out and spend the night on the mountain that is called Olivet. 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8BB04-0253-1A98-5513-CF4FDAC2AA01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दिन के समय प्रभु येशु मंदिर में शिक्षा दिया करते तथा संध्याकाल में वह ज़ैतून पर्वत पर जाकर प्रार्थना करते हुए रात बिताया करते थे.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14D5C3B-3A92-E0DA-98A5-0C8CF246B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3"/>
    </mc:Choice>
    <mc:Fallback xmlns="">
      <p:transition spd="slow" advTm="11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0EEF7-77AC-2EEE-DECD-3A14B4DA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31504"/>
            <a:ext cx="12192000" cy="7689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4985D-1B67-64F4-FD7C-EEBFC545AC36}"/>
              </a:ext>
            </a:extLst>
          </p:cNvPr>
          <p:cNvSpPr txBox="1"/>
          <p:nvPr/>
        </p:nvSpPr>
        <p:spPr>
          <a:xfrm>
            <a:off x="222213" y="242953"/>
            <a:ext cx="4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TimesNewRomanPSMT"/>
              </a:rPr>
              <a:t> 21:37</a:t>
            </a:r>
            <a:endParaRPr lang="bo-CN" sz="28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38All the people came early in the morning to him in the temple to hear him.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909648-85CB-E360-9A74-025F024BBCAF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rtl="0"/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लोग भोर में उनका प्रवचन सुनने मंदिर आ जाया करते थे.</a:t>
            </a:r>
          </a:p>
          <a:p>
            <a:br>
              <a:rPr lang="hi-IN" sz="3200" b="0" i="0">
                <a:solidFill>
                  <a:srgbClr val="777A7B"/>
                </a:solidFill>
                <a:effectLst/>
                <a:latin typeface="ArialMT"/>
              </a:rPr>
            </a:b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9EE8CE0-6315-D1B5-7A1C-D0E5E9465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8"/>
    </mc:Choice>
    <mc:Fallback xmlns="">
      <p:transition spd="slow" advTm="7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3B590-DABC-8020-4872-AEC82382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159"/>
            <a:ext cx="12192000" cy="7273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0103D-68FE-E6FF-5372-14619E4711FC}"/>
              </a:ext>
            </a:extLst>
          </p:cNvPr>
          <p:cNvSpPr txBox="1"/>
          <p:nvPr/>
        </p:nvSpPr>
        <p:spPr>
          <a:xfrm>
            <a:off x="222213" y="242953"/>
            <a:ext cx="4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21:3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1Now the feast of unleavened bread, which is called the Passover, was approaching.</a:t>
            </a:r>
            <a:endParaRPr lang="en-IN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83974-CDB0-19B8-EB14-421938FDBD7C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अखमीरी रोटी का उत्सव, जो फ़सह पर्व कहलाता है, पास आ रहा था.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0B62332-75DA-03F2-25EB-4F1723662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4"/>
    </mc:Choice>
    <mc:Fallback xmlns="">
      <p:transition spd="slow" advTm="6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578</Words>
  <Application>Microsoft Office PowerPoint</Application>
  <PresentationFormat>Widescreen</PresentationFormat>
  <Paragraphs>42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ArialMT</vt:lpstr>
      <vt:lpstr>Calibri</vt:lpstr>
      <vt:lpstr>Calibri Light</vt:lpstr>
      <vt:lpstr>Inter</vt:lpstr>
      <vt:lpstr>Mangal</vt:lpstr>
      <vt:lpstr>Microsoft Himalaya</vt:lpstr>
      <vt:lpstr>TimesNewRomanPS-BoldMT</vt:lpstr>
      <vt:lpstr>TimesNewRomanPSMT</vt:lpstr>
      <vt:lpstr>Office Theme</vt:lpstr>
      <vt:lpstr>42-3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25</cp:revision>
  <dcterms:created xsi:type="dcterms:W3CDTF">2022-09-30T06:26:14Z</dcterms:created>
  <dcterms:modified xsi:type="dcterms:W3CDTF">2024-02-29T04:47:39Z</dcterms:modified>
</cp:coreProperties>
</file>