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307" r:id="rId24"/>
    <p:sldId id="308" r:id="rId25"/>
    <p:sldId id="269" r:id="rId26"/>
    <p:sldId id="282" r:id="rId27"/>
    <p:sldId id="283" r:id="rId28"/>
    <p:sldId id="284" r:id="rId29"/>
    <p:sldId id="285" r:id="rId30"/>
    <p:sldId id="286" r:id="rId31"/>
    <p:sldId id="287" r:id="rId32"/>
    <p:sldId id="288" r:id="rId33"/>
    <p:sldId id="336" r:id="rId34"/>
    <p:sldId id="337" r:id="rId35"/>
    <p:sldId id="338" r:id="rId36"/>
    <p:sldId id="339" r:id="rId37"/>
    <p:sldId id="340" r:id="rId38"/>
    <p:sldId id="341" r:id="rId39"/>
    <p:sldId id="346" r:id="rId40"/>
    <p:sldId id="347" r:id="rId41"/>
    <p:sldId id="348" r:id="rId42"/>
    <p:sldId id="349" r:id="rId43"/>
    <p:sldId id="293" r:id="rId44"/>
    <p:sldId id="351" r:id="rId45"/>
    <p:sldId id="350" r:id="rId46"/>
    <p:sldId id="294" r:id="rId47"/>
    <p:sldId id="303"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3" d="100"/>
          <a:sy n="73" d="100"/>
        </p:scale>
        <p:origin x="1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ED4D3ED-119F-4A63-9763-C9E396B9969E}"/>
    <pc:docChg chg="modSld">
      <pc:chgData name="Alfred Smith" userId="3c60a3631c0db8ad" providerId="LiveId" clId="{AED4D3ED-119F-4A63-9763-C9E396B9969E}" dt="2023-01-25T14:51:56.682" v="0"/>
      <pc:docMkLst>
        <pc:docMk/>
      </pc:docMkLst>
      <pc:sldChg chg="modSp mod">
        <pc:chgData name="Alfred Smith" userId="3c60a3631c0db8ad" providerId="LiveId" clId="{AED4D3ED-119F-4A63-9763-C9E396B9969E}" dt="2023-01-25T14:51:56.682" v="0"/>
        <pc:sldMkLst>
          <pc:docMk/>
          <pc:sldMk cId="1499918570" sldId="257"/>
        </pc:sldMkLst>
        <pc:spChg chg="mod">
          <ac:chgData name="Alfred Smith" userId="3c60a3631c0db8ad" providerId="LiveId" clId="{AED4D3ED-119F-4A63-9763-C9E396B9969E}" dt="2023-01-25T14:51:56.682" v="0"/>
          <ac:spMkLst>
            <pc:docMk/>
            <pc:sldMk cId="1499918570" sldId="257"/>
            <ac:spMk id="3" creationId="{0228937D-0D81-2DA1-1C55-FD99B23FE1AE}"/>
          </ac:spMkLst>
        </pc:spChg>
      </pc:sldChg>
    </pc:docChg>
  </pc:docChgLst>
  <pc:docChgLst>
    <pc:chgData name="Alfred Smith" userId="3c60a3631c0db8ad" providerId="LiveId" clId="{6DBEF8DD-A403-43FC-92D2-D90AFAD941B2}"/>
    <pc:docChg chg="undo redo custSel modSld">
      <pc:chgData name="Alfred Smith" userId="3c60a3631c0db8ad" providerId="LiveId" clId="{6DBEF8DD-A403-43FC-92D2-D90AFAD941B2}" dt="2023-01-17T08:39:41.166" v="107"/>
      <pc:docMkLst>
        <pc:docMk/>
      </pc:docMkLst>
      <pc:sldChg chg="delSp modTransition modAnim">
        <pc:chgData name="Alfred Smith" userId="3c60a3631c0db8ad" providerId="LiveId" clId="{6DBEF8DD-A403-43FC-92D2-D90AFAD941B2}" dt="2023-01-17T08:37:37.131" v="61"/>
        <pc:sldMkLst>
          <pc:docMk/>
          <pc:sldMk cId="1499918570" sldId="257"/>
        </pc:sldMkLst>
        <pc:picChg chg="del">
          <ac:chgData name="Alfred Smith" userId="3c60a3631c0db8ad" providerId="LiveId" clId="{6DBEF8DD-A403-43FC-92D2-D90AFAD941B2}" dt="2023-01-17T08:37:37.131" v="61"/>
          <ac:picMkLst>
            <pc:docMk/>
            <pc:sldMk cId="1499918570" sldId="257"/>
            <ac:picMk id="9" creationId="{E83DE2DD-6780-2033-E798-8CDA2D3E5102}"/>
          </ac:picMkLst>
        </pc:picChg>
      </pc:sldChg>
      <pc:sldChg chg="addSp delSp modSp mod modTransition">
        <pc:chgData name="Alfred Smith" userId="3c60a3631c0db8ad" providerId="LiveId" clId="{6DBEF8DD-A403-43FC-92D2-D90AFAD941B2}" dt="2023-01-17T08:37:37.131" v="61"/>
        <pc:sldMkLst>
          <pc:docMk/>
          <pc:sldMk cId="3788111665" sldId="258"/>
        </pc:sldMkLst>
        <pc:spChg chg="del mod">
          <ac:chgData name="Alfred Smith" userId="3c60a3631c0db8ad" providerId="LiveId" clId="{6DBEF8DD-A403-43FC-92D2-D90AFAD941B2}" dt="2023-01-17T08:27:46.609" v="9" actId="478"/>
          <ac:spMkLst>
            <pc:docMk/>
            <pc:sldMk cId="3788111665" sldId="258"/>
            <ac:spMk id="2" creationId="{7E10C96F-9529-C81D-9930-CBE951D26B17}"/>
          </ac:spMkLst>
        </pc:spChg>
        <pc:spChg chg="add mod">
          <ac:chgData name="Alfred Smith" userId="3c60a3631c0db8ad" providerId="LiveId" clId="{6DBEF8DD-A403-43FC-92D2-D90AFAD941B2}" dt="2023-01-17T08:27:47.509" v="10"/>
          <ac:spMkLst>
            <pc:docMk/>
            <pc:sldMk cId="3788111665" sldId="258"/>
            <ac:spMk id="4" creationId="{DE4376C8-6E58-4232-3A94-0B26A49BC39B}"/>
          </ac:spMkLst>
        </pc:spChg>
      </pc:sldChg>
      <pc:sldChg chg="addSp delSp modSp mod modTransition modAnim">
        <pc:chgData name="Alfred Smith" userId="3c60a3631c0db8ad" providerId="LiveId" clId="{6DBEF8DD-A403-43FC-92D2-D90AFAD941B2}" dt="2023-01-17T08:39:41.166" v="107"/>
        <pc:sldMkLst>
          <pc:docMk/>
          <pc:sldMk cId="454763615" sldId="259"/>
        </pc:sldMkLst>
        <pc:spChg chg="add mod">
          <ac:chgData name="Alfred Smith" userId="3c60a3631c0db8ad" providerId="LiveId" clId="{6DBEF8DD-A403-43FC-92D2-D90AFAD941B2}" dt="2023-01-17T08:39:41.166" v="107"/>
          <ac:spMkLst>
            <pc:docMk/>
            <pc:sldMk cId="454763615" sldId="259"/>
            <ac:spMk id="2" creationId="{493612C7-600C-9460-BCB5-62133CD8EF46}"/>
          </ac:spMkLst>
        </pc:spChg>
        <pc:spChg chg="del">
          <ac:chgData name="Alfred Smith" userId="3c60a3631c0db8ad" providerId="LiveId" clId="{6DBEF8DD-A403-43FC-92D2-D90AFAD941B2}" dt="2023-01-17T08:37:55.775" v="62" actId="478"/>
          <ac:spMkLst>
            <pc:docMk/>
            <pc:sldMk cId="454763615" sldId="259"/>
            <ac:spMk id="3" creationId="{A58184BD-88F1-BA02-40C1-D8403D0EEC0D}"/>
          </ac:spMkLst>
        </pc:spChg>
        <pc:spChg chg="mod">
          <ac:chgData name="Alfred Smith" userId="3c60a3631c0db8ad" providerId="LiveId" clId="{6DBEF8DD-A403-43FC-92D2-D90AFAD941B2}" dt="2023-01-17T08:26:36.618" v="0" actId="20577"/>
          <ac:spMkLst>
            <pc:docMk/>
            <pc:sldMk cId="454763615" sldId="259"/>
            <ac:spMk id="4" creationId="{EE2AC625-9141-A801-F431-DD5F79396320}"/>
          </ac:spMkLst>
        </pc:spChg>
        <pc:picChg chg="del">
          <ac:chgData name="Alfred Smith" userId="3c60a3631c0db8ad" providerId="LiveId" clId="{6DBEF8DD-A403-43FC-92D2-D90AFAD941B2}" dt="2023-01-17T08:37:37.131" v="61"/>
          <ac:picMkLst>
            <pc:docMk/>
            <pc:sldMk cId="454763615" sldId="259"/>
            <ac:picMk id="15" creationId="{C3F0431D-4F5C-5FFE-BCBF-782FC9434204}"/>
          </ac:picMkLst>
        </pc:picChg>
      </pc:sldChg>
      <pc:sldChg chg="addSp delSp modSp mod modTransition modAnim">
        <pc:chgData name="Alfred Smith" userId="3c60a3631c0db8ad" providerId="LiveId" clId="{6DBEF8DD-A403-43FC-92D2-D90AFAD941B2}" dt="2023-01-17T08:39:39.811" v="106"/>
        <pc:sldMkLst>
          <pc:docMk/>
          <pc:sldMk cId="2346136586" sldId="260"/>
        </pc:sldMkLst>
        <pc:spChg chg="add mod">
          <ac:chgData name="Alfred Smith" userId="3c60a3631c0db8ad" providerId="LiveId" clId="{6DBEF8DD-A403-43FC-92D2-D90AFAD941B2}" dt="2023-01-17T08:39:39.811" v="106"/>
          <ac:spMkLst>
            <pc:docMk/>
            <pc:sldMk cId="2346136586" sldId="260"/>
            <ac:spMk id="2" creationId="{BA89C557-4310-6682-FB7D-262A08D1720C}"/>
          </ac:spMkLst>
        </pc:spChg>
        <pc:spChg chg="del">
          <ac:chgData name="Alfred Smith" userId="3c60a3631c0db8ad" providerId="LiveId" clId="{6DBEF8DD-A403-43FC-92D2-D90AFAD941B2}" dt="2023-01-17T08:37:58.686" v="63" actId="478"/>
          <ac:spMkLst>
            <pc:docMk/>
            <pc:sldMk cId="2346136586" sldId="260"/>
            <ac:spMk id="3" creationId="{A58184BD-88F1-BA02-40C1-D8403D0EEC0D}"/>
          </ac:spMkLst>
        </pc:spChg>
        <pc:picChg chg="del">
          <ac:chgData name="Alfred Smith" userId="3c60a3631c0db8ad" providerId="LiveId" clId="{6DBEF8DD-A403-43FC-92D2-D90AFAD941B2}" dt="2023-01-17T08:37:37.131" v="61"/>
          <ac:picMkLst>
            <pc:docMk/>
            <pc:sldMk cId="2346136586" sldId="260"/>
            <ac:picMk id="17" creationId="{E8371D1D-384B-B064-21FC-95E977546A41}"/>
          </ac:picMkLst>
        </pc:picChg>
      </pc:sldChg>
      <pc:sldChg chg="addSp delSp modSp mod modTransition modAnim">
        <pc:chgData name="Alfred Smith" userId="3c60a3631c0db8ad" providerId="LiveId" clId="{6DBEF8DD-A403-43FC-92D2-D90AFAD941B2}" dt="2023-01-17T08:39:38.156" v="105"/>
        <pc:sldMkLst>
          <pc:docMk/>
          <pc:sldMk cId="4037329247" sldId="261"/>
        </pc:sldMkLst>
        <pc:spChg chg="add mod">
          <ac:chgData name="Alfred Smith" userId="3c60a3631c0db8ad" providerId="LiveId" clId="{6DBEF8DD-A403-43FC-92D2-D90AFAD941B2}" dt="2023-01-17T08:39:38.156" v="105"/>
          <ac:spMkLst>
            <pc:docMk/>
            <pc:sldMk cId="4037329247" sldId="261"/>
            <ac:spMk id="2" creationId="{4630EFC0-87C3-6647-3682-38BF4DC1F8EE}"/>
          </ac:spMkLst>
        </pc:spChg>
        <pc:spChg chg="del">
          <ac:chgData name="Alfred Smith" userId="3c60a3631c0db8ad" providerId="LiveId" clId="{6DBEF8DD-A403-43FC-92D2-D90AFAD941B2}" dt="2023-01-17T08:38:01.990" v="64" actId="478"/>
          <ac:spMkLst>
            <pc:docMk/>
            <pc:sldMk cId="4037329247" sldId="261"/>
            <ac:spMk id="3" creationId="{A58184BD-88F1-BA02-40C1-D8403D0EEC0D}"/>
          </ac:spMkLst>
        </pc:spChg>
        <pc:picChg chg="del">
          <ac:chgData name="Alfred Smith" userId="3c60a3631c0db8ad" providerId="LiveId" clId="{6DBEF8DD-A403-43FC-92D2-D90AFAD941B2}" dt="2023-01-17T08:37:37.131" v="61"/>
          <ac:picMkLst>
            <pc:docMk/>
            <pc:sldMk cId="4037329247" sldId="261"/>
            <ac:picMk id="7" creationId="{F386E0CE-CCBD-5A4C-02BC-D8691F9C66BB}"/>
          </ac:picMkLst>
        </pc:picChg>
      </pc:sldChg>
      <pc:sldChg chg="addSp delSp modSp mod modTransition modAnim">
        <pc:chgData name="Alfred Smith" userId="3c60a3631c0db8ad" providerId="LiveId" clId="{6DBEF8DD-A403-43FC-92D2-D90AFAD941B2}" dt="2023-01-17T08:39:36.527" v="104"/>
        <pc:sldMkLst>
          <pc:docMk/>
          <pc:sldMk cId="1909638311" sldId="262"/>
        </pc:sldMkLst>
        <pc:spChg chg="add mod">
          <ac:chgData name="Alfred Smith" userId="3c60a3631c0db8ad" providerId="LiveId" clId="{6DBEF8DD-A403-43FC-92D2-D90AFAD941B2}" dt="2023-01-17T08:39:36.527" v="104"/>
          <ac:spMkLst>
            <pc:docMk/>
            <pc:sldMk cId="1909638311" sldId="262"/>
            <ac:spMk id="2" creationId="{7893EA79-562A-FF00-4F4E-8BDA64908A9A}"/>
          </ac:spMkLst>
        </pc:spChg>
        <pc:spChg chg="del">
          <ac:chgData name="Alfred Smith" userId="3c60a3631c0db8ad" providerId="LiveId" clId="{6DBEF8DD-A403-43FC-92D2-D90AFAD941B2}" dt="2023-01-17T08:38:04.238" v="65" actId="478"/>
          <ac:spMkLst>
            <pc:docMk/>
            <pc:sldMk cId="1909638311" sldId="262"/>
            <ac:spMk id="3" creationId="{A58184BD-88F1-BA02-40C1-D8403D0EEC0D}"/>
          </ac:spMkLst>
        </pc:spChg>
        <pc:picChg chg="del">
          <ac:chgData name="Alfred Smith" userId="3c60a3631c0db8ad" providerId="LiveId" clId="{6DBEF8DD-A403-43FC-92D2-D90AFAD941B2}" dt="2023-01-17T08:37:37.131" v="61"/>
          <ac:picMkLst>
            <pc:docMk/>
            <pc:sldMk cId="1909638311" sldId="262"/>
            <ac:picMk id="32" creationId="{DB35F75A-DC73-76FF-72A0-D89B0A93C232}"/>
          </ac:picMkLst>
        </pc:picChg>
      </pc:sldChg>
      <pc:sldChg chg="addSp delSp modSp mod modTransition modAnim">
        <pc:chgData name="Alfred Smith" userId="3c60a3631c0db8ad" providerId="LiveId" clId="{6DBEF8DD-A403-43FC-92D2-D90AFAD941B2}" dt="2023-01-17T08:39:34.967" v="103"/>
        <pc:sldMkLst>
          <pc:docMk/>
          <pc:sldMk cId="641208035" sldId="263"/>
        </pc:sldMkLst>
        <pc:spChg chg="add mod">
          <ac:chgData name="Alfred Smith" userId="3c60a3631c0db8ad" providerId="LiveId" clId="{6DBEF8DD-A403-43FC-92D2-D90AFAD941B2}" dt="2023-01-17T08:39:34.967" v="103"/>
          <ac:spMkLst>
            <pc:docMk/>
            <pc:sldMk cId="641208035" sldId="263"/>
            <ac:spMk id="2" creationId="{29E3AB0E-833C-10E0-DDAD-06C151FD1D37}"/>
          </ac:spMkLst>
        </pc:spChg>
        <pc:spChg chg="del">
          <ac:chgData name="Alfred Smith" userId="3c60a3631c0db8ad" providerId="LiveId" clId="{6DBEF8DD-A403-43FC-92D2-D90AFAD941B2}" dt="2023-01-17T08:38:08.009" v="66" actId="478"/>
          <ac:spMkLst>
            <pc:docMk/>
            <pc:sldMk cId="641208035" sldId="263"/>
            <ac:spMk id="3" creationId="{A58184BD-88F1-BA02-40C1-D8403D0EEC0D}"/>
          </ac:spMkLst>
        </pc:spChg>
        <pc:picChg chg="del">
          <ac:chgData name="Alfred Smith" userId="3c60a3631c0db8ad" providerId="LiveId" clId="{6DBEF8DD-A403-43FC-92D2-D90AFAD941B2}" dt="2023-01-17T08:37:37.131" v="61"/>
          <ac:picMkLst>
            <pc:docMk/>
            <pc:sldMk cId="641208035" sldId="263"/>
            <ac:picMk id="8" creationId="{8A400E37-839E-CDD2-C320-BCAA37FBD31D}"/>
          </ac:picMkLst>
        </pc:picChg>
      </pc:sldChg>
      <pc:sldChg chg="addSp delSp modSp mod modTransition modAnim">
        <pc:chgData name="Alfred Smith" userId="3c60a3631c0db8ad" providerId="LiveId" clId="{6DBEF8DD-A403-43FC-92D2-D90AFAD941B2}" dt="2023-01-17T08:39:33.385" v="102"/>
        <pc:sldMkLst>
          <pc:docMk/>
          <pc:sldMk cId="4044745628" sldId="264"/>
        </pc:sldMkLst>
        <pc:spChg chg="add mod">
          <ac:chgData name="Alfred Smith" userId="3c60a3631c0db8ad" providerId="LiveId" clId="{6DBEF8DD-A403-43FC-92D2-D90AFAD941B2}" dt="2023-01-17T08:39:33.385" v="102"/>
          <ac:spMkLst>
            <pc:docMk/>
            <pc:sldMk cId="4044745628" sldId="264"/>
            <ac:spMk id="2" creationId="{97A1C0AC-F1C0-DB03-DA5B-454572FABE70}"/>
          </ac:spMkLst>
        </pc:spChg>
        <pc:spChg chg="del">
          <ac:chgData name="Alfred Smith" userId="3c60a3631c0db8ad" providerId="LiveId" clId="{6DBEF8DD-A403-43FC-92D2-D90AFAD941B2}" dt="2023-01-17T08:38:09.870" v="67" actId="478"/>
          <ac:spMkLst>
            <pc:docMk/>
            <pc:sldMk cId="4044745628" sldId="264"/>
            <ac:spMk id="3" creationId="{A58184BD-88F1-BA02-40C1-D8403D0EEC0D}"/>
          </ac:spMkLst>
        </pc:spChg>
        <pc:picChg chg="del">
          <ac:chgData name="Alfred Smith" userId="3c60a3631c0db8ad" providerId="LiveId" clId="{6DBEF8DD-A403-43FC-92D2-D90AFAD941B2}" dt="2023-01-17T08:37:37.131" v="61"/>
          <ac:picMkLst>
            <pc:docMk/>
            <pc:sldMk cId="4044745628" sldId="264"/>
            <ac:picMk id="8" creationId="{4AA73185-4EDB-B875-46A4-EDC54D76CBAD}"/>
          </ac:picMkLst>
        </pc:picChg>
      </pc:sldChg>
      <pc:sldChg chg="addSp delSp modSp mod modTransition modAnim">
        <pc:chgData name="Alfred Smith" userId="3c60a3631c0db8ad" providerId="LiveId" clId="{6DBEF8DD-A403-43FC-92D2-D90AFAD941B2}" dt="2023-01-17T08:39:31.706" v="101"/>
        <pc:sldMkLst>
          <pc:docMk/>
          <pc:sldMk cId="978260341" sldId="265"/>
        </pc:sldMkLst>
        <pc:spChg chg="add mod">
          <ac:chgData name="Alfred Smith" userId="3c60a3631c0db8ad" providerId="LiveId" clId="{6DBEF8DD-A403-43FC-92D2-D90AFAD941B2}" dt="2023-01-17T08:39:31.706" v="101"/>
          <ac:spMkLst>
            <pc:docMk/>
            <pc:sldMk cId="978260341" sldId="265"/>
            <ac:spMk id="2" creationId="{9FB29FFD-BD31-637E-0704-090D2EA1B63B}"/>
          </ac:spMkLst>
        </pc:spChg>
        <pc:spChg chg="del">
          <ac:chgData name="Alfred Smith" userId="3c60a3631c0db8ad" providerId="LiveId" clId="{6DBEF8DD-A403-43FC-92D2-D90AFAD941B2}" dt="2023-01-17T08:38:11.641" v="68" actId="478"/>
          <ac:spMkLst>
            <pc:docMk/>
            <pc:sldMk cId="978260341" sldId="265"/>
            <ac:spMk id="3" creationId="{A58184BD-88F1-BA02-40C1-D8403D0EEC0D}"/>
          </ac:spMkLst>
        </pc:spChg>
        <pc:picChg chg="del">
          <ac:chgData name="Alfred Smith" userId="3c60a3631c0db8ad" providerId="LiveId" clId="{6DBEF8DD-A403-43FC-92D2-D90AFAD941B2}" dt="2023-01-17T08:37:37.131" v="61"/>
          <ac:picMkLst>
            <pc:docMk/>
            <pc:sldMk cId="978260341" sldId="265"/>
            <ac:picMk id="11" creationId="{0FBB37B8-7B39-4055-ED33-08E173076EB9}"/>
          </ac:picMkLst>
        </pc:picChg>
      </pc:sldChg>
      <pc:sldChg chg="addSp delSp modSp mod modTransition modAnim">
        <pc:chgData name="Alfred Smith" userId="3c60a3631c0db8ad" providerId="LiveId" clId="{6DBEF8DD-A403-43FC-92D2-D90AFAD941B2}" dt="2023-01-17T08:39:29.916" v="100"/>
        <pc:sldMkLst>
          <pc:docMk/>
          <pc:sldMk cId="3575870363" sldId="266"/>
        </pc:sldMkLst>
        <pc:spChg chg="add mod">
          <ac:chgData name="Alfred Smith" userId="3c60a3631c0db8ad" providerId="LiveId" clId="{6DBEF8DD-A403-43FC-92D2-D90AFAD941B2}" dt="2023-01-17T08:39:29.916" v="100"/>
          <ac:spMkLst>
            <pc:docMk/>
            <pc:sldMk cId="3575870363" sldId="266"/>
            <ac:spMk id="2" creationId="{39DF3AE2-3EE0-71DC-9A98-4766224FDDDC}"/>
          </ac:spMkLst>
        </pc:spChg>
        <pc:spChg chg="del">
          <ac:chgData name="Alfred Smith" userId="3c60a3631c0db8ad" providerId="LiveId" clId="{6DBEF8DD-A403-43FC-92D2-D90AFAD941B2}" dt="2023-01-17T08:38:13.350" v="69" actId="478"/>
          <ac:spMkLst>
            <pc:docMk/>
            <pc:sldMk cId="3575870363" sldId="266"/>
            <ac:spMk id="3" creationId="{A58184BD-88F1-BA02-40C1-D8403D0EEC0D}"/>
          </ac:spMkLst>
        </pc:spChg>
        <pc:picChg chg="del">
          <ac:chgData name="Alfred Smith" userId="3c60a3631c0db8ad" providerId="LiveId" clId="{6DBEF8DD-A403-43FC-92D2-D90AFAD941B2}" dt="2023-01-17T08:37:37.131" v="61"/>
          <ac:picMkLst>
            <pc:docMk/>
            <pc:sldMk cId="3575870363" sldId="266"/>
            <ac:picMk id="11" creationId="{1A3AF701-2F1D-75FA-84AE-DB93A4574366}"/>
          </ac:picMkLst>
        </pc:picChg>
      </pc:sldChg>
      <pc:sldChg chg="addSp delSp modSp mod modTransition modAnim">
        <pc:chgData name="Alfred Smith" userId="3c60a3631c0db8ad" providerId="LiveId" clId="{6DBEF8DD-A403-43FC-92D2-D90AFAD941B2}" dt="2023-01-17T08:39:28.471" v="99"/>
        <pc:sldMkLst>
          <pc:docMk/>
          <pc:sldMk cId="4017137865" sldId="267"/>
        </pc:sldMkLst>
        <pc:spChg chg="add mod">
          <ac:chgData name="Alfred Smith" userId="3c60a3631c0db8ad" providerId="LiveId" clId="{6DBEF8DD-A403-43FC-92D2-D90AFAD941B2}" dt="2023-01-17T08:39:28.471" v="99"/>
          <ac:spMkLst>
            <pc:docMk/>
            <pc:sldMk cId="4017137865" sldId="267"/>
            <ac:spMk id="2" creationId="{9DEF97C7-27A4-5FF2-8ACB-AABF5CC52BA7}"/>
          </ac:spMkLst>
        </pc:spChg>
        <pc:spChg chg="del">
          <ac:chgData name="Alfred Smith" userId="3c60a3631c0db8ad" providerId="LiveId" clId="{6DBEF8DD-A403-43FC-92D2-D90AFAD941B2}" dt="2023-01-17T08:38:15.225" v="70" actId="478"/>
          <ac:spMkLst>
            <pc:docMk/>
            <pc:sldMk cId="4017137865" sldId="267"/>
            <ac:spMk id="3" creationId="{A58184BD-88F1-BA02-40C1-D8403D0EEC0D}"/>
          </ac:spMkLst>
        </pc:spChg>
        <pc:picChg chg="del">
          <ac:chgData name="Alfred Smith" userId="3c60a3631c0db8ad" providerId="LiveId" clId="{6DBEF8DD-A403-43FC-92D2-D90AFAD941B2}" dt="2023-01-17T08:37:37.131" v="61"/>
          <ac:picMkLst>
            <pc:docMk/>
            <pc:sldMk cId="4017137865" sldId="267"/>
            <ac:picMk id="12" creationId="{6AD64578-FCA4-BA1A-CBD0-77BFFCC0DB68}"/>
          </ac:picMkLst>
        </pc:picChg>
      </pc:sldChg>
      <pc:sldChg chg="addSp delSp modSp mod modTransition modAnim">
        <pc:chgData name="Alfred Smith" userId="3c60a3631c0db8ad" providerId="LiveId" clId="{6DBEF8DD-A403-43FC-92D2-D90AFAD941B2}" dt="2023-01-17T08:39:27.042" v="98"/>
        <pc:sldMkLst>
          <pc:docMk/>
          <pc:sldMk cId="3137811553" sldId="268"/>
        </pc:sldMkLst>
        <pc:spChg chg="add mod">
          <ac:chgData name="Alfred Smith" userId="3c60a3631c0db8ad" providerId="LiveId" clId="{6DBEF8DD-A403-43FC-92D2-D90AFAD941B2}" dt="2023-01-17T08:39:27.042" v="98"/>
          <ac:spMkLst>
            <pc:docMk/>
            <pc:sldMk cId="3137811553" sldId="268"/>
            <ac:spMk id="2" creationId="{8C98FE1D-21C2-5216-41A5-0E9A4EA6197B}"/>
          </ac:spMkLst>
        </pc:spChg>
        <pc:spChg chg="del">
          <ac:chgData name="Alfred Smith" userId="3c60a3631c0db8ad" providerId="LiveId" clId="{6DBEF8DD-A403-43FC-92D2-D90AFAD941B2}" dt="2023-01-17T08:38:16.759" v="71" actId="478"/>
          <ac:spMkLst>
            <pc:docMk/>
            <pc:sldMk cId="3137811553" sldId="268"/>
            <ac:spMk id="3" creationId="{A58184BD-88F1-BA02-40C1-D8403D0EEC0D}"/>
          </ac:spMkLst>
        </pc:spChg>
        <pc:picChg chg="del">
          <ac:chgData name="Alfred Smith" userId="3c60a3631c0db8ad" providerId="LiveId" clId="{6DBEF8DD-A403-43FC-92D2-D90AFAD941B2}" dt="2023-01-17T08:37:37.131" v="61"/>
          <ac:picMkLst>
            <pc:docMk/>
            <pc:sldMk cId="3137811553" sldId="268"/>
            <ac:picMk id="26" creationId="{9D2BE230-30F5-34DC-EFC3-F0376F88FBD0}"/>
          </ac:picMkLst>
        </pc:picChg>
      </pc:sldChg>
      <pc:sldChg chg="addSp delSp modSp mod modTransition modAnim">
        <pc:chgData name="Alfred Smith" userId="3c60a3631c0db8ad" providerId="LiveId" clId="{6DBEF8DD-A403-43FC-92D2-D90AFAD941B2}" dt="2023-01-17T08:39:23.724" v="96"/>
        <pc:sldMkLst>
          <pc:docMk/>
          <pc:sldMk cId="100491716" sldId="269"/>
        </pc:sldMkLst>
        <pc:spChg chg="add mod">
          <ac:chgData name="Alfred Smith" userId="3c60a3631c0db8ad" providerId="LiveId" clId="{6DBEF8DD-A403-43FC-92D2-D90AFAD941B2}" dt="2023-01-17T08:39:23.724" v="96"/>
          <ac:spMkLst>
            <pc:docMk/>
            <pc:sldMk cId="100491716" sldId="269"/>
            <ac:spMk id="2" creationId="{04485E09-1FEA-FAAC-BF25-1789D52C6C4D}"/>
          </ac:spMkLst>
        </pc:spChg>
        <pc:spChg chg="del">
          <ac:chgData name="Alfred Smith" userId="3c60a3631c0db8ad" providerId="LiveId" clId="{6DBEF8DD-A403-43FC-92D2-D90AFAD941B2}" dt="2023-01-17T08:38:19.972" v="73" actId="478"/>
          <ac:spMkLst>
            <pc:docMk/>
            <pc:sldMk cId="100491716" sldId="269"/>
            <ac:spMk id="3" creationId="{A58184BD-88F1-BA02-40C1-D8403D0EEC0D}"/>
          </ac:spMkLst>
        </pc:spChg>
        <pc:picChg chg="del">
          <ac:chgData name="Alfred Smith" userId="3c60a3631c0db8ad" providerId="LiveId" clId="{6DBEF8DD-A403-43FC-92D2-D90AFAD941B2}" dt="2023-01-17T08:37:37.131" v="61"/>
          <ac:picMkLst>
            <pc:docMk/>
            <pc:sldMk cId="100491716" sldId="269"/>
            <ac:picMk id="8" creationId="{B5C6C1A1-9A3F-04D2-B99E-217C9AF3DBA7}"/>
          </ac:picMkLst>
        </pc:picChg>
      </pc:sldChg>
      <pc:sldChg chg="modSp mod modTransition">
        <pc:chgData name="Alfred Smith" userId="3c60a3631c0db8ad" providerId="LiveId" clId="{6DBEF8DD-A403-43FC-92D2-D90AFAD941B2}" dt="2023-01-17T08:37:37.131" v="61"/>
        <pc:sldMkLst>
          <pc:docMk/>
          <pc:sldMk cId="4120481681" sldId="270"/>
        </pc:sldMkLst>
        <pc:spChg chg="mod">
          <ac:chgData name="Alfred Smith" userId="3c60a3631c0db8ad" providerId="LiveId" clId="{6DBEF8DD-A403-43FC-92D2-D90AFAD941B2}" dt="2023-01-17T08:27:15.080" v="7" actId="14100"/>
          <ac:spMkLst>
            <pc:docMk/>
            <pc:sldMk cId="4120481681" sldId="270"/>
            <ac:spMk id="3" creationId="{BFEFC3C7-D373-428A-8E54-88F825EFAB5C}"/>
          </ac:spMkLst>
        </pc:spChg>
      </pc:sldChg>
      <pc:sldChg chg="modSp mod modTransition">
        <pc:chgData name="Alfred Smith" userId="3c60a3631c0db8ad" providerId="LiveId" clId="{6DBEF8DD-A403-43FC-92D2-D90AFAD941B2}" dt="2023-01-17T08:37:37.131" v="61"/>
        <pc:sldMkLst>
          <pc:docMk/>
          <pc:sldMk cId="939110669" sldId="271"/>
        </pc:sldMkLst>
        <pc:spChg chg="mod">
          <ac:chgData name="Alfred Smith" userId="3c60a3631c0db8ad" providerId="LiveId" clId="{6DBEF8DD-A403-43FC-92D2-D90AFAD941B2}" dt="2023-01-17T08:28:13.696" v="11"/>
          <ac:spMkLst>
            <pc:docMk/>
            <pc:sldMk cId="939110669" sldId="271"/>
            <ac:spMk id="2" creationId="{90161149-93B0-3252-B33D-A36FD2AC4C9A}"/>
          </ac:spMkLst>
        </pc:spChg>
      </pc:sldChg>
      <pc:sldChg chg="modSp mod modTransition">
        <pc:chgData name="Alfred Smith" userId="3c60a3631c0db8ad" providerId="LiveId" clId="{6DBEF8DD-A403-43FC-92D2-D90AFAD941B2}" dt="2023-01-17T08:37:37.131" v="61"/>
        <pc:sldMkLst>
          <pc:docMk/>
          <pc:sldMk cId="4024569785" sldId="272"/>
        </pc:sldMkLst>
        <pc:spChg chg="mod">
          <ac:chgData name="Alfred Smith" userId="3c60a3631c0db8ad" providerId="LiveId" clId="{6DBEF8DD-A403-43FC-92D2-D90AFAD941B2}" dt="2023-01-17T08:28:16.655" v="12"/>
          <ac:spMkLst>
            <pc:docMk/>
            <pc:sldMk cId="4024569785" sldId="272"/>
            <ac:spMk id="2" creationId="{DEE8E05F-A4E5-DA81-73A6-BA68936CA35D}"/>
          </ac:spMkLst>
        </pc:spChg>
      </pc:sldChg>
      <pc:sldChg chg="modSp mod modTransition">
        <pc:chgData name="Alfred Smith" userId="3c60a3631c0db8ad" providerId="LiveId" clId="{6DBEF8DD-A403-43FC-92D2-D90AFAD941B2}" dt="2023-01-17T08:37:37.131" v="61"/>
        <pc:sldMkLst>
          <pc:docMk/>
          <pc:sldMk cId="487179600" sldId="273"/>
        </pc:sldMkLst>
        <pc:spChg chg="mod">
          <ac:chgData name="Alfred Smith" userId="3c60a3631c0db8ad" providerId="LiveId" clId="{6DBEF8DD-A403-43FC-92D2-D90AFAD941B2}" dt="2023-01-17T08:28:19.287" v="13"/>
          <ac:spMkLst>
            <pc:docMk/>
            <pc:sldMk cId="487179600" sldId="273"/>
            <ac:spMk id="2" creationId="{472F0F37-A5FC-4C67-DA4D-5E34A77D0F91}"/>
          </ac:spMkLst>
        </pc:spChg>
      </pc:sldChg>
      <pc:sldChg chg="modSp mod modTransition">
        <pc:chgData name="Alfred Smith" userId="3c60a3631c0db8ad" providerId="LiveId" clId="{6DBEF8DD-A403-43FC-92D2-D90AFAD941B2}" dt="2023-01-17T08:37:37.131" v="61"/>
        <pc:sldMkLst>
          <pc:docMk/>
          <pc:sldMk cId="2168401200" sldId="274"/>
        </pc:sldMkLst>
        <pc:spChg chg="mod">
          <ac:chgData name="Alfred Smith" userId="3c60a3631c0db8ad" providerId="LiveId" clId="{6DBEF8DD-A403-43FC-92D2-D90AFAD941B2}" dt="2023-01-17T08:28:22.197" v="14"/>
          <ac:spMkLst>
            <pc:docMk/>
            <pc:sldMk cId="2168401200" sldId="274"/>
            <ac:spMk id="2" creationId="{518DEB0E-41B8-D0FB-52FC-DEF053DF0684}"/>
          </ac:spMkLst>
        </pc:spChg>
      </pc:sldChg>
      <pc:sldChg chg="modSp mod modTransition">
        <pc:chgData name="Alfred Smith" userId="3c60a3631c0db8ad" providerId="LiveId" clId="{6DBEF8DD-A403-43FC-92D2-D90AFAD941B2}" dt="2023-01-17T08:37:37.131" v="61"/>
        <pc:sldMkLst>
          <pc:docMk/>
          <pc:sldMk cId="2996969115" sldId="275"/>
        </pc:sldMkLst>
        <pc:spChg chg="mod">
          <ac:chgData name="Alfred Smith" userId="3c60a3631c0db8ad" providerId="LiveId" clId="{6DBEF8DD-A403-43FC-92D2-D90AFAD941B2}" dt="2023-01-17T08:28:25.543" v="15"/>
          <ac:spMkLst>
            <pc:docMk/>
            <pc:sldMk cId="2996969115" sldId="275"/>
            <ac:spMk id="2" creationId="{D32211B8-3F11-B994-9421-B3FCBB7E3623}"/>
          </ac:spMkLst>
        </pc:spChg>
      </pc:sldChg>
      <pc:sldChg chg="modSp mod modTransition">
        <pc:chgData name="Alfred Smith" userId="3c60a3631c0db8ad" providerId="LiveId" clId="{6DBEF8DD-A403-43FC-92D2-D90AFAD941B2}" dt="2023-01-17T08:37:37.131" v="61"/>
        <pc:sldMkLst>
          <pc:docMk/>
          <pc:sldMk cId="2390376940" sldId="276"/>
        </pc:sldMkLst>
        <pc:spChg chg="mod">
          <ac:chgData name="Alfred Smith" userId="3c60a3631c0db8ad" providerId="LiveId" clId="{6DBEF8DD-A403-43FC-92D2-D90AFAD941B2}" dt="2023-01-17T08:28:28.518" v="16"/>
          <ac:spMkLst>
            <pc:docMk/>
            <pc:sldMk cId="2390376940" sldId="276"/>
            <ac:spMk id="2" creationId="{7FD87739-2B7E-F1DA-DACD-FF81FA2750D3}"/>
          </ac:spMkLst>
        </pc:spChg>
      </pc:sldChg>
      <pc:sldChg chg="modSp mod modTransition">
        <pc:chgData name="Alfred Smith" userId="3c60a3631c0db8ad" providerId="LiveId" clId="{6DBEF8DD-A403-43FC-92D2-D90AFAD941B2}" dt="2023-01-17T08:37:37.131" v="61"/>
        <pc:sldMkLst>
          <pc:docMk/>
          <pc:sldMk cId="4265919077" sldId="277"/>
        </pc:sldMkLst>
        <pc:spChg chg="mod">
          <ac:chgData name="Alfred Smith" userId="3c60a3631c0db8ad" providerId="LiveId" clId="{6DBEF8DD-A403-43FC-92D2-D90AFAD941B2}" dt="2023-01-17T08:28:31.341" v="17"/>
          <ac:spMkLst>
            <pc:docMk/>
            <pc:sldMk cId="4265919077" sldId="277"/>
            <ac:spMk id="2" creationId="{DB89CB1B-9866-82C1-01CC-8EB116E72A5D}"/>
          </ac:spMkLst>
        </pc:spChg>
      </pc:sldChg>
      <pc:sldChg chg="modSp mod modTransition">
        <pc:chgData name="Alfred Smith" userId="3c60a3631c0db8ad" providerId="LiveId" clId="{6DBEF8DD-A403-43FC-92D2-D90AFAD941B2}" dt="2023-01-17T08:37:37.131" v="61"/>
        <pc:sldMkLst>
          <pc:docMk/>
          <pc:sldMk cId="210266664" sldId="278"/>
        </pc:sldMkLst>
        <pc:spChg chg="mod">
          <ac:chgData name="Alfred Smith" userId="3c60a3631c0db8ad" providerId="LiveId" clId="{6DBEF8DD-A403-43FC-92D2-D90AFAD941B2}" dt="2023-01-17T08:28:34.353" v="18"/>
          <ac:spMkLst>
            <pc:docMk/>
            <pc:sldMk cId="210266664" sldId="278"/>
            <ac:spMk id="2" creationId="{D52581F5-E64F-57B2-79C6-D34DEB9A09F4}"/>
          </ac:spMkLst>
        </pc:spChg>
      </pc:sldChg>
      <pc:sldChg chg="modSp mod modTransition">
        <pc:chgData name="Alfred Smith" userId="3c60a3631c0db8ad" providerId="LiveId" clId="{6DBEF8DD-A403-43FC-92D2-D90AFAD941B2}" dt="2023-01-17T08:37:37.131" v="61"/>
        <pc:sldMkLst>
          <pc:docMk/>
          <pc:sldMk cId="888433145" sldId="279"/>
        </pc:sldMkLst>
        <pc:spChg chg="mod">
          <ac:chgData name="Alfred Smith" userId="3c60a3631c0db8ad" providerId="LiveId" clId="{6DBEF8DD-A403-43FC-92D2-D90AFAD941B2}" dt="2023-01-17T08:28:37.204" v="19"/>
          <ac:spMkLst>
            <pc:docMk/>
            <pc:sldMk cId="888433145" sldId="279"/>
            <ac:spMk id="2" creationId="{8ACE18E8-9FE5-5A7B-4F99-531758E0ECDE}"/>
          </ac:spMkLst>
        </pc:spChg>
      </pc:sldChg>
      <pc:sldChg chg="modSp mod modTransition">
        <pc:chgData name="Alfred Smith" userId="3c60a3631c0db8ad" providerId="LiveId" clId="{6DBEF8DD-A403-43FC-92D2-D90AFAD941B2}" dt="2023-01-17T08:37:37.131" v="61"/>
        <pc:sldMkLst>
          <pc:docMk/>
          <pc:sldMk cId="1126511635" sldId="282"/>
        </pc:sldMkLst>
        <pc:spChg chg="mod">
          <ac:chgData name="Alfred Smith" userId="3c60a3631c0db8ad" providerId="LiveId" clId="{6DBEF8DD-A403-43FC-92D2-D90AFAD941B2}" dt="2023-01-17T08:28:47.244" v="20"/>
          <ac:spMkLst>
            <pc:docMk/>
            <pc:sldMk cId="1126511635" sldId="282"/>
            <ac:spMk id="2" creationId="{82DFD3A0-E824-A316-63AB-8A6DC81FDCD2}"/>
          </ac:spMkLst>
        </pc:spChg>
      </pc:sldChg>
      <pc:sldChg chg="addSp delSp modSp mod modTransition modAnim">
        <pc:chgData name="Alfred Smith" userId="3c60a3631c0db8ad" providerId="LiveId" clId="{6DBEF8DD-A403-43FC-92D2-D90AFAD941B2}" dt="2023-01-17T08:39:22.185" v="95"/>
        <pc:sldMkLst>
          <pc:docMk/>
          <pc:sldMk cId="3166251957" sldId="283"/>
        </pc:sldMkLst>
        <pc:spChg chg="add mod">
          <ac:chgData name="Alfred Smith" userId="3c60a3631c0db8ad" providerId="LiveId" clId="{6DBEF8DD-A403-43FC-92D2-D90AFAD941B2}" dt="2023-01-17T08:39:22.185" v="95"/>
          <ac:spMkLst>
            <pc:docMk/>
            <pc:sldMk cId="3166251957" sldId="283"/>
            <ac:spMk id="2" creationId="{826C39CC-8B40-7147-2C02-A237E8DA54FC}"/>
          </ac:spMkLst>
        </pc:spChg>
        <pc:spChg chg="del">
          <ac:chgData name="Alfred Smith" userId="3c60a3631c0db8ad" providerId="LiveId" clId="{6DBEF8DD-A403-43FC-92D2-D90AFAD941B2}" dt="2023-01-17T08:38:22.111" v="74" actId="478"/>
          <ac:spMkLst>
            <pc:docMk/>
            <pc:sldMk cId="3166251957" sldId="283"/>
            <ac:spMk id="3" creationId="{A58184BD-88F1-BA02-40C1-D8403D0EEC0D}"/>
          </ac:spMkLst>
        </pc:spChg>
        <pc:picChg chg="del">
          <ac:chgData name="Alfred Smith" userId="3c60a3631c0db8ad" providerId="LiveId" clId="{6DBEF8DD-A403-43FC-92D2-D90AFAD941B2}" dt="2023-01-17T08:37:37.131" v="61"/>
          <ac:picMkLst>
            <pc:docMk/>
            <pc:sldMk cId="3166251957" sldId="283"/>
            <ac:picMk id="28" creationId="{B89038B6-4783-E173-7D8C-6757A02115C9}"/>
          </ac:picMkLst>
        </pc:picChg>
      </pc:sldChg>
      <pc:sldChg chg="modSp mod modTransition">
        <pc:chgData name="Alfred Smith" userId="3c60a3631c0db8ad" providerId="LiveId" clId="{6DBEF8DD-A403-43FC-92D2-D90AFAD941B2}" dt="2023-01-17T08:37:37.131" v="61"/>
        <pc:sldMkLst>
          <pc:docMk/>
          <pc:sldMk cId="3922583308" sldId="284"/>
        </pc:sldMkLst>
        <pc:spChg chg="mod">
          <ac:chgData name="Alfred Smith" userId="3c60a3631c0db8ad" providerId="LiveId" clId="{6DBEF8DD-A403-43FC-92D2-D90AFAD941B2}" dt="2023-01-17T08:28:50.385" v="21"/>
          <ac:spMkLst>
            <pc:docMk/>
            <pc:sldMk cId="3922583308" sldId="284"/>
            <ac:spMk id="2" creationId="{F785C26D-41E4-A3FC-BFC9-4E3E1061F77A}"/>
          </ac:spMkLst>
        </pc:spChg>
      </pc:sldChg>
      <pc:sldChg chg="addSp delSp modSp mod modTransition modAnim">
        <pc:chgData name="Alfred Smith" userId="3c60a3631c0db8ad" providerId="LiveId" clId="{6DBEF8DD-A403-43FC-92D2-D90AFAD941B2}" dt="2023-01-17T08:39:20.692" v="94"/>
        <pc:sldMkLst>
          <pc:docMk/>
          <pc:sldMk cId="1522780631" sldId="285"/>
        </pc:sldMkLst>
        <pc:spChg chg="add mod">
          <ac:chgData name="Alfred Smith" userId="3c60a3631c0db8ad" providerId="LiveId" clId="{6DBEF8DD-A403-43FC-92D2-D90AFAD941B2}" dt="2023-01-17T08:39:20.692" v="94"/>
          <ac:spMkLst>
            <pc:docMk/>
            <pc:sldMk cId="1522780631" sldId="285"/>
            <ac:spMk id="2" creationId="{C0532C77-9CD9-8D9B-6CCF-4CA7EC5BAAC8}"/>
          </ac:spMkLst>
        </pc:spChg>
        <pc:spChg chg="del">
          <ac:chgData name="Alfred Smith" userId="3c60a3631c0db8ad" providerId="LiveId" clId="{6DBEF8DD-A403-43FC-92D2-D90AFAD941B2}" dt="2023-01-17T08:38:23.700" v="75" actId="478"/>
          <ac:spMkLst>
            <pc:docMk/>
            <pc:sldMk cId="1522780631" sldId="285"/>
            <ac:spMk id="3" creationId="{A58184BD-88F1-BA02-40C1-D8403D0EEC0D}"/>
          </ac:spMkLst>
        </pc:spChg>
        <pc:picChg chg="del">
          <ac:chgData name="Alfred Smith" userId="3c60a3631c0db8ad" providerId="LiveId" clId="{6DBEF8DD-A403-43FC-92D2-D90AFAD941B2}" dt="2023-01-17T08:37:37.131" v="61"/>
          <ac:picMkLst>
            <pc:docMk/>
            <pc:sldMk cId="1522780631" sldId="285"/>
            <ac:picMk id="14" creationId="{5776C6A4-0E83-D15A-ABC2-0B6D9AE17D2D}"/>
          </ac:picMkLst>
        </pc:picChg>
      </pc:sldChg>
      <pc:sldChg chg="modSp mod modTransition">
        <pc:chgData name="Alfred Smith" userId="3c60a3631c0db8ad" providerId="LiveId" clId="{6DBEF8DD-A403-43FC-92D2-D90AFAD941B2}" dt="2023-01-17T08:37:37.131" v="61"/>
        <pc:sldMkLst>
          <pc:docMk/>
          <pc:sldMk cId="1850742486" sldId="286"/>
        </pc:sldMkLst>
        <pc:spChg chg="mod">
          <ac:chgData name="Alfred Smith" userId="3c60a3631c0db8ad" providerId="LiveId" clId="{6DBEF8DD-A403-43FC-92D2-D90AFAD941B2}" dt="2023-01-17T08:28:54.637" v="22"/>
          <ac:spMkLst>
            <pc:docMk/>
            <pc:sldMk cId="1850742486" sldId="286"/>
            <ac:spMk id="2" creationId="{A91D4A5F-B58F-3ACA-CD71-1C9DD430F1C6}"/>
          </ac:spMkLst>
        </pc:spChg>
      </pc:sldChg>
      <pc:sldChg chg="addSp delSp modSp mod modTransition modAnim">
        <pc:chgData name="Alfred Smith" userId="3c60a3631c0db8ad" providerId="LiveId" clId="{6DBEF8DD-A403-43FC-92D2-D90AFAD941B2}" dt="2023-01-17T08:39:19.169" v="93"/>
        <pc:sldMkLst>
          <pc:docMk/>
          <pc:sldMk cId="2332778949" sldId="287"/>
        </pc:sldMkLst>
        <pc:spChg chg="add mod">
          <ac:chgData name="Alfred Smith" userId="3c60a3631c0db8ad" providerId="LiveId" clId="{6DBEF8DD-A403-43FC-92D2-D90AFAD941B2}" dt="2023-01-17T08:39:19.169" v="93"/>
          <ac:spMkLst>
            <pc:docMk/>
            <pc:sldMk cId="2332778949" sldId="287"/>
            <ac:spMk id="2" creationId="{E006B838-4BAD-CD6D-7761-655B884F465B}"/>
          </ac:spMkLst>
        </pc:spChg>
        <pc:spChg chg="del">
          <ac:chgData name="Alfred Smith" userId="3c60a3631c0db8ad" providerId="LiveId" clId="{6DBEF8DD-A403-43FC-92D2-D90AFAD941B2}" dt="2023-01-17T08:38:27.584" v="76" actId="478"/>
          <ac:spMkLst>
            <pc:docMk/>
            <pc:sldMk cId="2332778949" sldId="287"/>
            <ac:spMk id="3" creationId="{A58184BD-88F1-BA02-40C1-D8403D0EEC0D}"/>
          </ac:spMkLst>
        </pc:spChg>
        <pc:picChg chg="del">
          <ac:chgData name="Alfred Smith" userId="3c60a3631c0db8ad" providerId="LiveId" clId="{6DBEF8DD-A403-43FC-92D2-D90AFAD941B2}" dt="2023-01-17T08:37:37.131" v="61"/>
          <ac:picMkLst>
            <pc:docMk/>
            <pc:sldMk cId="2332778949" sldId="287"/>
            <ac:picMk id="8" creationId="{D14570CA-7396-E265-7A74-E9B8F15DF2BD}"/>
          </ac:picMkLst>
        </pc:picChg>
      </pc:sldChg>
      <pc:sldChg chg="modSp mod modTransition">
        <pc:chgData name="Alfred Smith" userId="3c60a3631c0db8ad" providerId="LiveId" clId="{6DBEF8DD-A403-43FC-92D2-D90AFAD941B2}" dt="2023-01-17T08:37:37.131" v="61"/>
        <pc:sldMkLst>
          <pc:docMk/>
          <pc:sldMk cId="1828872212" sldId="288"/>
        </pc:sldMkLst>
        <pc:spChg chg="mod">
          <ac:chgData name="Alfred Smith" userId="3c60a3631c0db8ad" providerId="LiveId" clId="{6DBEF8DD-A403-43FC-92D2-D90AFAD941B2}" dt="2023-01-17T08:28:57.170" v="23"/>
          <ac:spMkLst>
            <pc:docMk/>
            <pc:sldMk cId="1828872212" sldId="288"/>
            <ac:spMk id="2" creationId="{F86C1971-13E9-5A05-52EF-235656BDFBC2}"/>
          </ac:spMkLst>
        </pc:spChg>
      </pc:sldChg>
      <pc:sldChg chg="addSp delSp modSp mod modTransition modAnim">
        <pc:chgData name="Alfred Smith" userId="3c60a3631c0db8ad" providerId="LiveId" clId="{6DBEF8DD-A403-43FC-92D2-D90AFAD941B2}" dt="2023-01-17T08:39:08.387" v="87"/>
        <pc:sldMkLst>
          <pc:docMk/>
          <pc:sldMk cId="2219299321" sldId="293"/>
        </pc:sldMkLst>
        <pc:spChg chg="add mod">
          <ac:chgData name="Alfred Smith" userId="3c60a3631c0db8ad" providerId="LiveId" clId="{6DBEF8DD-A403-43FC-92D2-D90AFAD941B2}" dt="2023-01-17T08:39:08.387" v="87"/>
          <ac:spMkLst>
            <pc:docMk/>
            <pc:sldMk cId="2219299321" sldId="293"/>
            <ac:spMk id="2" creationId="{56A0F204-EA2F-F933-A2D9-F318D7AC4D77}"/>
          </ac:spMkLst>
        </pc:spChg>
        <pc:spChg chg="del">
          <ac:chgData name="Alfred Smith" userId="3c60a3631c0db8ad" providerId="LiveId" clId="{6DBEF8DD-A403-43FC-92D2-D90AFAD941B2}" dt="2023-01-17T08:38:39.868" v="82" actId="478"/>
          <ac:spMkLst>
            <pc:docMk/>
            <pc:sldMk cId="2219299321" sldId="293"/>
            <ac:spMk id="3" creationId="{A58184BD-88F1-BA02-40C1-D8403D0EEC0D}"/>
          </ac:spMkLst>
        </pc:spChg>
        <pc:spChg chg="mod">
          <ac:chgData name="Alfred Smith" userId="3c60a3631c0db8ad" providerId="LiveId" clId="{6DBEF8DD-A403-43FC-92D2-D90AFAD941B2}" dt="2023-01-17T08:32:54.570" v="25"/>
          <ac:spMkLst>
            <pc:docMk/>
            <pc:sldMk cId="2219299321" sldId="293"/>
            <ac:spMk id="4" creationId="{EE2AC625-9141-A801-F431-DD5F79396320}"/>
          </ac:spMkLst>
        </pc:spChg>
        <pc:picChg chg="del">
          <ac:chgData name="Alfred Smith" userId="3c60a3631c0db8ad" providerId="LiveId" clId="{6DBEF8DD-A403-43FC-92D2-D90AFAD941B2}" dt="2023-01-17T08:37:37.131" v="61"/>
          <ac:picMkLst>
            <pc:docMk/>
            <pc:sldMk cId="2219299321" sldId="293"/>
            <ac:picMk id="23" creationId="{88AB03BC-B9D3-E601-8C0A-5DD99D13880D}"/>
          </ac:picMkLst>
        </pc:picChg>
      </pc:sldChg>
      <pc:sldChg chg="modSp mod modTransition">
        <pc:chgData name="Alfred Smith" userId="3c60a3631c0db8ad" providerId="LiveId" clId="{6DBEF8DD-A403-43FC-92D2-D90AFAD941B2}" dt="2023-01-17T08:37:37.131" v="61"/>
        <pc:sldMkLst>
          <pc:docMk/>
          <pc:sldMk cId="2859407553" sldId="294"/>
        </pc:sldMkLst>
        <pc:spChg chg="mod">
          <ac:chgData name="Alfred Smith" userId="3c60a3631c0db8ad" providerId="LiveId" clId="{6DBEF8DD-A403-43FC-92D2-D90AFAD941B2}" dt="2023-01-17T08:36:23.039" v="36" actId="20577"/>
          <ac:spMkLst>
            <pc:docMk/>
            <pc:sldMk cId="2859407553" sldId="294"/>
            <ac:spMk id="2" creationId="{AA1CBB40-6A5E-6898-AB26-FC9FA222A242}"/>
          </ac:spMkLst>
        </pc:spChg>
      </pc:sldChg>
      <pc:sldChg chg="addSp delSp modSp mod modTransition modAnim">
        <pc:chgData name="Alfred Smith" userId="3c60a3631c0db8ad" providerId="LiveId" clId="{6DBEF8DD-A403-43FC-92D2-D90AFAD941B2}" dt="2023-01-17T08:39:05.344" v="85"/>
        <pc:sldMkLst>
          <pc:docMk/>
          <pc:sldMk cId="3570388082" sldId="303"/>
        </pc:sldMkLst>
        <pc:spChg chg="add mod">
          <ac:chgData name="Alfred Smith" userId="3c60a3631c0db8ad" providerId="LiveId" clId="{6DBEF8DD-A403-43FC-92D2-D90AFAD941B2}" dt="2023-01-17T08:39:05.344" v="85"/>
          <ac:spMkLst>
            <pc:docMk/>
            <pc:sldMk cId="3570388082" sldId="303"/>
            <ac:spMk id="2" creationId="{F4DE86CA-EE30-1725-E25B-9D50C808E8FD}"/>
          </ac:spMkLst>
        </pc:spChg>
        <pc:spChg chg="del">
          <ac:chgData name="Alfred Smith" userId="3c60a3631c0db8ad" providerId="LiveId" clId="{6DBEF8DD-A403-43FC-92D2-D90AFAD941B2}" dt="2023-01-17T08:38:44.155" v="84" actId="478"/>
          <ac:spMkLst>
            <pc:docMk/>
            <pc:sldMk cId="3570388082" sldId="303"/>
            <ac:spMk id="3" creationId="{A58184BD-88F1-BA02-40C1-D8403D0EEC0D}"/>
          </ac:spMkLst>
        </pc:spChg>
        <pc:spChg chg="mod">
          <ac:chgData name="Alfred Smith" userId="3c60a3631c0db8ad" providerId="LiveId" clId="{6DBEF8DD-A403-43FC-92D2-D90AFAD941B2}" dt="2023-01-17T08:35:43.743" v="31"/>
          <ac:spMkLst>
            <pc:docMk/>
            <pc:sldMk cId="3570388082" sldId="303"/>
            <ac:spMk id="4" creationId="{EE2AC625-9141-A801-F431-DD5F79396320}"/>
          </ac:spMkLst>
        </pc:spChg>
        <pc:picChg chg="del">
          <ac:chgData name="Alfred Smith" userId="3c60a3631c0db8ad" providerId="LiveId" clId="{6DBEF8DD-A403-43FC-92D2-D90AFAD941B2}" dt="2023-01-17T08:37:37.131" v="61"/>
          <ac:picMkLst>
            <pc:docMk/>
            <pc:sldMk cId="3570388082" sldId="303"/>
            <ac:picMk id="15" creationId="{720DBCA6-5A04-079E-DAF5-9C87CD1D9908}"/>
          </ac:picMkLst>
        </pc:picChg>
      </pc:sldChg>
      <pc:sldChg chg="modSp mod modTransition">
        <pc:chgData name="Alfred Smith" userId="3c60a3631c0db8ad" providerId="LiveId" clId="{6DBEF8DD-A403-43FC-92D2-D90AFAD941B2}" dt="2023-01-17T08:37:37.131" v="61"/>
        <pc:sldMkLst>
          <pc:docMk/>
          <pc:sldMk cId="643307880" sldId="304"/>
        </pc:sldMkLst>
        <pc:spChg chg="mod">
          <ac:chgData name="Alfred Smith" userId="3c60a3631c0db8ad" providerId="LiveId" clId="{6DBEF8DD-A403-43FC-92D2-D90AFAD941B2}" dt="2023-01-17T08:36:28.110" v="37"/>
          <ac:spMkLst>
            <pc:docMk/>
            <pc:sldMk cId="643307880" sldId="304"/>
            <ac:spMk id="3" creationId="{9F004952-FB2E-133D-359C-5E466C9FAE2C}"/>
          </ac:spMkLst>
        </pc:spChg>
      </pc:sldChg>
      <pc:sldChg chg="addSp delSp modSp mod modTransition modAnim">
        <pc:chgData name="Alfred Smith" userId="3c60a3631c0db8ad" providerId="LiveId" clId="{6DBEF8DD-A403-43FC-92D2-D90AFAD941B2}" dt="2023-01-17T08:39:25.246" v="97"/>
        <pc:sldMkLst>
          <pc:docMk/>
          <pc:sldMk cId="3612747898" sldId="307"/>
        </pc:sldMkLst>
        <pc:spChg chg="add mod">
          <ac:chgData name="Alfred Smith" userId="3c60a3631c0db8ad" providerId="LiveId" clId="{6DBEF8DD-A403-43FC-92D2-D90AFAD941B2}" dt="2023-01-17T08:39:25.246" v="97"/>
          <ac:spMkLst>
            <pc:docMk/>
            <pc:sldMk cId="3612747898" sldId="307"/>
            <ac:spMk id="2" creationId="{AFAB8C33-0735-4BB9-F9EC-75A2CF1D7BCF}"/>
          </ac:spMkLst>
        </pc:spChg>
        <pc:spChg chg="del">
          <ac:chgData name="Alfred Smith" userId="3c60a3631c0db8ad" providerId="LiveId" clId="{6DBEF8DD-A403-43FC-92D2-D90AFAD941B2}" dt="2023-01-17T08:38:18.267" v="72" actId="478"/>
          <ac:spMkLst>
            <pc:docMk/>
            <pc:sldMk cId="3612747898" sldId="307"/>
            <ac:spMk id="3" creationId="{A58184BD-88F1-BA02-40C1-D8403D0EEC0D}"/>
          </ac:spMkLst>
        </pc:spChg>
        <pc:picChg chg="del">
          <ac:chgData name="Alfred Smith" userId="3c60a3631c0db8ad" providerId="LiveId" clId="{6DBEF8DD-A403-43FC-92D2-D90AFAD941B2}" dt="2023-01-17T08:37:37.131" v="61"/>
          <ac:picMkLst>
            <pc:docMk/>
            <pc:sldMk cId="3612747898" sldId="307"/>
            <ac:picMk id="16" creationId="{D7E9ADDA-26C3-D356-D730-9C79EDC28D74}"/>
          </ac:picMkLst>
        </pc:picChg>
      </pc:sldChg>
      <pc:sldChg chg="modTransition">
        <pc:chgData name="Alfred Smith" userId="3c60a3631c0db8ad" providerId="LiveId" clId="{6DBEF8DD-A403-43FC-92D2-D90AFAD941B2}" dt="2023-01-17T08:37:37.131" v="61"/>
        <pc:sldMkLst>
          <pc:docMk/>
          <pc:sldMk cId="1552084546" sldId="308"/>
        </pc:sldMkLst>
      </pc:sldChg>
      <pc:sldChg chg="addSp delSp modSp mod modTransition modAnim">
        <pc:chgData name="Alfred Smith" userId="3c60a3631c0db8ad" providerId="LiveId" clId="{6DBEF8DD-A403-43FC-92D2-D90AFAD941B2}" dt="2023-01-17T08:39:17.537" v="92"/>
        <pc:sldMkLst>
          <pc:docMk/>
          <pc:sldMk cId="1283331505" sldId="336"/>
        </pc:sldMkLst>
        <pc:spChg chg="add mod">
          <ac:chgData name="Alfred Smith" userId="3c60a3631c0db8ad" providerId="LiveId" clId="{6DBEF8DD-A403-43FC-92D2-D90AFAD941B2}" dt="2023-01-17T08:39:17.537" v="92"/>
          <ac:spMkLst>
            <pc:docMk/>
            <pc:sldMk cId="1283331505" sldId="336"/>
            <ac:spMk id="2" creationId="{BB22A673-7C19-FD1A-E0C8-519F53AE6529}"/>
          </ac:spMkLst>
        </pc:spChg>
        <pc:spChg chg="del">
          <ac:chgData name="Alfred Smith" userId="3c60a3631c0db8ad" providerId="LiveId" clId="{6DBEF8DD-A403-43FC-92D2-D90AFAD941B2}" dt="2023-01-17T08:38:30.369" v="77" actId="478"/>
          <ac:spMkLst>
            <pc:docMk/>
            <pc:sldMk cId="1283331505" sldId="336"/>
            <ac:spMk id="3" creationId="{A58184BD-88F1-BA02-40C1-D8403D0EEC0D}"/>
          </ac:spMkLst>
        </pc:spChg>
        <pc:picChg chg="del">
          <ac:chgData name="Alfred Smith" userId="3c60a3631c0db8ad" providerId="LiveId" clId="{6DBEF8DD-A403-43FC-92D2-D90AFAD941B2}" dt="2023-01-17T08:37:37.131" v="61"/>
          <ac:picMkLst>
            <pc:docMk/>
            <pc:sldMk cId="1283331505" sldId="336"/>
            <ac:picMk id="23" creationId="{ADE68D8C-095A-798B-D52D-5375672F532D}"/>
          </ac:picMkLst>
        </pc:picChg>
      </pc:sldChg>
      <pc:sldChg chg="modSp mod modTransition">
        <pc:chgData name="Alfred Smith" userId="3c60a3631c0db8ad" providerId="LiveId" clId="{6DBEF8DD-A403-43FC-92D2-D90AFAD941B2}" dt="2023-01-17T08:37:37.131" v="61"/>
        <pc:sldMkLst>
          <pc:docMk/>
          <pc:sldMk cId="2061852267" sldId="337"/>
        </pc:sldMkLst>
        <pc:spChg chg="mod">
          <ac:chgData name="Alfred Smith" userId="3c60a3631c0db8ad" providerId="LiveId" clId="{6DBEF8DD-A403-43FC-92D2-D90AFAD941B2}" dt="2023-01-17T08:37:19.605" v="60"/>
          <ac:spMkLst>
            <pc:docMk/>
            <pc:sldMk cId="2061852267" sldId="337"/>
            <ac:spMk id="2" creationId="{E039A35E-E80F-F85D-A0F7-6703000B3D3B}"/>
          </ac:spMkLst>
        </pc:spChg>
      </pc:sldChg>
      <pc:sldChg chg="addSp delSp modSp mod modTransition modAnim">
        <pc:chgData name="Alfred Smith" userId="3c60a3631c0db8ad" providerId="LiveId" clId="{6DBEF8DD-A403-43FC-92D2-D90AFAD941B2}" dt="2023-01-17T08:39:15.984" v="91"/>
        <pc:sldMkLst>
          <pc:docMk/>
          <pc:sldMk cId="2991300377" sldId="338"/>
        </pc:sldMkLst>
        <pc:spChg chg="add mod">
          <ac:chgData name="Alfred Smith" userId="3c60a3631c0db8ad" providerId="LiveId" clId="{6DBEF8DD-A403-43FC-92D2-D90AFAD941B2}" dt="2023-01-17T08:39:15.984" v="91"/>
          <ac:spMkLst>
            <pc:docMk/>
            <pc:sldMk cId="2991300377" sldId="338"/>
            <ac:spMk id="2" creationId="{3C1AD370-4A8D-FD11-BA67-D0768BAF80EE}"/>
          </ac:spMkLst>
        </pc:spChg>
        <pc:spChg chg="del">
          <ac:chgData name="Alfred Smith" userId="3c60a3631c0db8ad" providerId="LiveId" clId="{6DBEF8DD-A403-43FC-92D2-D90AFAD941B2}" dt="2023-01-17T08:38:32.571" v="78" actId="478"/>
          <ac:spMkLst>
            <pc:docMk/>
            <pc:sldMk cId="2991300377" sldId="338"/>
            <ac:spMk id="3" creationId="{A58184BD-88F1-BA02-40C1-D8403D0EEC0D}"/>
          </ac:spMkLst>
        </pc:spChg>
        <pc:picChg chg="del">
          <ac:chgData name="Alfred Smith" userId="3c60a3631c0db8ad" providerId="LiveId" clId="{6DBEF8DD-A403-43FC-92D2-D90AFAD941B2}" dt="2023-01-17T08:37:37.131" v="61"/>
          <ac:picMkLst>
            <pc:docMk/>
            <pc:sldMk cId="2991300377" sldId="338"/>
            <ac:picMk id="16" creationId="{225866BC-5691-1C2E-145A-F620CCA5A7A7}"/>
          </ac:picMkLst>
        </pc:picChg>
      </pc:sldChg>
      <pc:sldChg chg="modSp mod modTransition">
        <pc:chgData name="Alfred Smith" userId="3c60a3631c0db8ad" providerId="LiveId" clId="{6DBEF8DD-A403-43FC-92D2-D90AFAD941B2}" dt="2023-01-17T08:37:37.131" v="61"/>
        <pc:sldMkLst>
          <pc:docMk/>
          <pc:sldMk cId="3668900418" sldId="339"/>
        </pc:sldMkLst>
        <pc:spChg chg="mod">
          <ac:chgData name="Alfred Smith" userId="3c60a3631c0db8ad" providerId="LiveId" clId="{6DBEF8DD-A403-43FC-92D2-D90AFAD941B2}" dt="2023-01-17T08:37:02.932" v="57"/>
          <ac:spMkLst>
            <pc:docMk/>
            <pc:sldMk cId="3668900418" sldId="339"/>
            <ac:spMk id="2" creationId="{302B10B8-F802-5EA4-362E-781E11985E02}"/>
          </ac:spMkLst>
        </pc:spChg>
      </pc:sldChg>
      <pc:sldChg chg="addSp delSp modSp mod modTransition modAnim">
        <pc:chgData name="Alfred Smith" userId="3c60a3631c0db8ad" providerId="LiveId" clId="{6DBEF8DD-A403-43FC-92D2-D90AFAD941B2}" dt="2023-01-17T08:39:14.389" v="90"/>
        <pc:sldMkLst>
          <pc:docMk/>
          <pc:sldMk cId="1069810825" sldId="340"/>
        </pc:sldMkLst>
        <pc:spChg chg="add mod">
          <ac:chgData name="Alfred Smith" userId="3c60a3631c0db8ad" providerId="LiveId" clId="{6DBEF8DD-A403-43FC-92D2-D90AFAD941B2}" dt="2023-01-17T08:39:14.389" v="90"/>
          <ac:spMkLst>
            <pc:docMk/>
            <pc:sldMk cId="1069810825" sldId="340"/>
            <ac:spMk id="2" creationId="{A1A2BD44-8044-1F39-28EA-D6BBCABB78AE}"/>
          </ac:spMkLst>
        </pc:spChg>
        <pc:spChg chg="del">
          <ac:chgData name="Alfred Smith" userId="3c60a3631c0db8ad" providerId="LiveId" clId="{6DBEF8DD-A403-43FC-92D2-D90AFAD941B2}" dt="2023-01-17T08:38:34.329" v="79" actId="478"/>
          <ac:spMkLst>
            <pc:docMk/>
            <pc:sldMk cId="1069810825" sldId="340"/>
            <ac:spMk id="3" creationId="{A58184BD-88F1-BA02-40C1-D8403D0EEC0D}"/>
          </ac:spMkLst>
        </pc:spChg>
        <pc:picChg chg="del">
          <ac:chgData name="Alfred Smith" userId="3c60a3631c0db8ad" providerId="LiveId" clId="{6DBEF8DD-A403-43FC-92D2-D90AFAD941B2}" dt="2023-01-17T08:37:37.131" v="61"/>
          <ac:picMkLst>
            <pc:docMk/>
            <pc:sldMk cId="1069810825" sldId="340"/>
            <ac:picMk id="18" creationId="{291C2B9F-7EB6-F89D-261B-56343406D269}"/>
          </ac:picMkLst>
        </pc:picChg>
      </pc:sldChg>
      <pc:sldChg chg="modSp mod modTransition">
        <pc:chgData name="Alfred Smith" userId="3c60a3631c0db8ad" providerId="LiveId" clId="{6DBEF8DD-A403-43FC-92D2-D90AFAD941B2}" dt="2023-01-17T08:37:37.131" v="61"/>
        <pc:sldMkLst>
          <pc:docMk/>
          <pc:sldMk cId="1075439356" sldId="341"/>
        </pc:sldMkLst>
        <pc:spChg chg="mod">
          <ac:chgData name="Alfred Smith" userId="3c60a3631c0db8ad" providerId="LiveId" clId="{6DBEF8DD-A403-43FC-92D2-D90AFAD941B2}" dt="2023-01-17T08:36:59.573" v="56"/>
          <ac:spMkLst>
            <pc:docMk/>
            <pc:sldMk cId="1075439356" sldId="341"/>
            <ac:spMk id="2" creationId="{AFA98744-8A5B-2CD5-8ABA-545A9E982A4E}"/>
          </ac:spMkLst>
        </pc:spChg>
      </pc:sldChg>
      <pc:sldChg chg="addSp delSp modSp mod modTransition modAnim">
        <pc:chgData name="Alfred Smith" userId="3c60a3631c0db8ad" providerId="LiveId" clId="{6DBEF8DD-A403-43FC-92D2-D90AFAD941B2}" dt="2023-01-17T08:39:12.280" v="89"/>
        <pc:sldMkLst>
          <pc:docMk/>
          <pc:sldMk cId="3245013568" sldId="346"/>
        </pc:sldMkLst>
        <pc:spChg chg="add mod">
          <ac:chgData name="Alfred Smith" userId="3c60a3631c0db8ad" providerId="LiveId" clId="{6DBEF8DD-A403-43FC-92D2-D90AFAD941B2}" dt="2023-01-17T08:39:12.280" v="89"/>
          <ac:spMkLst>
            <pc:docMk/>
            <pc:sldMk cId="3245013568" sldId="346"/>
            <ac:spMk id="2" creationId="{0BC5A47C-5096-BD53-DB0C-B3B77F75F9AD}"/>
          </ac:spMkLst>
        </pc:spChg>
        <pc:spChg chg="del">
          <ac:chgData name="Alfred Smith" userId="3c60a3631c0db8ad" providerId="LiveId" clId="{6DBEF8DD-A403-43FC-92D2-D90AFAD941B2}" dt="2023-01-17T08:38:36.116" v="80" actId="478"/>
          <ac:spMkLst>
            <pc:docMk/>
            <pc:sldMk cId="3245013568" sldId="346"/>
            <ac:spMk id="3" creationId="{A58184BD-88F1-BA02-40C1-D8403D0EEC0D}"/>
          </ac:spMkLst>
        </pc:spChg>
        <pc:picChg chg="del">
          <ac:chgData name="Alfred Smith" userId="3c60a3631c0db8ad" providerId="LiveId" clId="{6DBEF8DD-A403-43FC-92D2-D90AFAD941B2}" dt="2023-01-17T08:37:37.131" v="61"/>
          <ac:picMkLst>
            <pc:docMk/>
            <pc:sldMk cId="3245013568" sldId="346"/>
            <ac:picMk id="28" creationId="{BBA13BF1-653E-6430-FDDC-0B130D8560A9}"/>
          </ac:picMkLst>
        </pc:picChg>
      </pc:sldChg>
      <pc:sldChg chg="modSp mod modTransition">
        <pc:chgData name="Alfred Smith" userId="3c60a3631c0db8ad" providerId="LiveId" clId="{6DBEF8DD-A403-43FC-92D2-D90AFAD941B2}" dt="2023-01-17T08:37:37.131" v="61"/>
        <pc:sldMkLst>
          <pc:docMk/>
          <pc:sldMk cId="681815875" sldId="347"/>
        </pc:sldMkLst>
        <pc:spChg chg="mod">
          <ac:chgData name="Alfred Smith" userId="3c60a3631c0db8ad" providerId="LiveId" clId="{6DBEF8DD-A403-43FC-92D2-D90AFAD941B2}" dt="2023-01-17T08:36:53.264" v="55" actId="20577"/>
          <ac:spMkLst>
            <pc:docMk/>
            <pc:sldMk cId="681815875" sldId="347"/>
            <ac:spMk id="2" creationId="{6A7A586B-ACEE-8784-F78F-5C9658EBA5E7}"/>
          </ac:spMkLst>
        </pc:spChg>
      </pc:sldChg>
      <pc:sldChg chg="addSp delSp modSp mod modTransition modAnim">
        <pc:chgData name="Alfred Smith" userId="3c60a3631c0db8ad" providerId="LiveId" clId="{6DBEF8DD-A403-43FC-92D2-D90AFAD941B2}" dt="2023-01-17T08:39:09.825" v="88"/>
        <pc:sldMkLst>
          <pc:docMk/>
          <pc:sldMk cId="3798550184" sldId="348"/>
        </pc:sldMkLst>
        <pc:spChg chg="add mod">
          <ac:chgData name="Alfred Smith" userId="3c60a3631c0db8ad" providerId="LiveId" clId="{6DBEF8DD-A403-43FC-92D2-D90AFAD941B2}" dt="2023-01-17T08:39:09.825" v="88"/>
          <ac:spMkLst>
            <pc:docMk/>
            <pc:sldMk cId="3798550184" sldId="348"/>
            <ac:spMk id="2" creationId="{0AAD81CC-0401-B572-0E41-12E9755E974A}"/>
          </ac:spMkLst>
        </pc:spChg>
        <pc:spChg chg="del">
          <ac:chgData name="Alfred Smith" userId="3c60a3631c0db8ad" providerId="LiveId" clId="{6DBEF8DD-A403-43FC-92D2-D90AFAD941B2}" dt="2023-01-17T08:38:38" v="81" actId="478"/>
          <ac:spMkLst>
            <pc:docMk/>
            <pc:sldMk cId="3798550184" sldId="348"/>
            <ac:spMk id="3" creationId="{A58184BD-88F1-BA02-40C1-D8403D0EEC0D}"/>
          </ac:spMkLst>
        </pc:spChg>
        <pc:picChg chg="del">
          <ac:chgData name="Alfred Smith" userId="3c60a3631c0db8ad" providerId="LiveId" clId="{6DBEF8DD-A403-43FC-92D2-D90AFAD941B2}" dt="2023-01-17T08:37:37.131" v="61"/>
          <ac:picMkLst>
            <pc:docMk/>
            <pc:sldMk cId="3798550184" sldId="348"/>
            <ac:picMk id="24" creationId="{080DB542-46D3-920B-6E3A-989575702500}"/>
          </ac:picMkLst>
        </pc:picChg>
      </pc:sldChg>
      <pc:sldChg chg="modSp mod modTransition">
        <pc:chgData name="Alfred Smith" userId="3c60a3631c0db8ad" providerId="LiveId" clId="{6DBEF8DD-A403-43FC-92D2-D90AFAD941B2}" dt="2023-01-17T08:37:37.131" v="61"/>
        <pc:sldMkLst>
          <pc:docMk/>
          <pc:sldMk cId="72589382" sldId="349"/>
        </pc:sldMkLst>
        <pc:spChg chg="mod">
          <ac:chgData name="Alfred Smith" userId="3c60a3631c0db8ad" providerId="LiveId" clId="{6DBEF8DD-A403-43FC-92D2-D90AFAD941B2}" dt="2023-01-17T08:36:40.641" v="46" actId="20577"/>
          <ac:spMkLst>
            <pc:docMk/>
            <pc:sldMk cId="72589382" sldId="349"/>
            <ac:spMk id="2" creationId="{59CB8125-855E-1C39-A62F-150834F07453}"/>
          </ac:spMkLst>
        </pc:spChg>
      </pc:sldChg>
      <pc:sldChg chg="addSp delSp modSp mod modTransition modAnim">
        <pc:chgData name="Alfred Smith" userId="3c60a3631c0db8ad" providerId="LiveId" clId="{6DBEF8DD-A403-43FC-92D2-D90AFAD941B2}" dt="2023-01-17T08:39:06.950" v="86"/>
        <pc:sldMkLst>
          <pc:docMk/>
          <pc:sldMk cId="2843739401" sldId="350"/>
        </pc:sldMkLst>
        <pc:spChg chg="add mod">
          <ac:chgData name="Alfred Smith" userId="3c60a3631c0db8ad" providerId="LiveId" clId="{6DBEF8DD-A403-43FC-92D2-D90AFAD941B2}" dt="2023-01-17T08:39:06.950" v="86"/>
          <ac:spMkLst>
            <pc:docMk/>
            <pc:sldMk cId="2843739401" sldId="350"/>
            <ac:spMk id="2" creationId="{54C6B879-4D8E-710D-4BD2-2EF27D48D066}"/>
          </ac:spMkLst>
        </pc:spChg>
        <pc:spChg chg="del">
          <ac:chgData name="Alfred Smith" userId="3c60a3631c0db8ad" providerId="LiveId" clId="{6DBEF8DD-A403-43FC-92D2-D90AFAD941B2}" dt="2023-01-17T08:38:41.672" v="83" actId="478"/>
          <ac:spMkLst>
            <pc:docMk/>
            <pc:sldMk cId="2843739401" sldId="350"/>
            <ac:spMk id="3" creationId="{A58184BD-88F1-BA02-40C1-D8403D0EEC0D}"/>
          </ac:spMkLst>
        </pc:spChg>
        <pc:spChg chg="mod">
          <ac:chgData name="Alfred Smith" userId="3c60a3631c0db8ad" providerId="LiveId" clId="{6DBEF8DD-A403-43FC-92D2-D90AFAD941B2}" dt="2023-01-17T08:34:52.033" v="30"/>
          <ac:spMkLst>
            <pc:docMk/>
            <pc:sldMk cId="2843739401" sldId="350"/>
            <ac:spMk id="4" creationId="{EE2AC625-9141-A801-F431-DD5F79396320}"/>
          </ac:spMkLst>
        </pc:spChg>
        <pc:picChg chg="del">
          <ac:chgData name="Alfred Smith" userId="3c60a3631c0db8ad" providerId="LiveId" clId="{6DBEF8DD-A403-43FC-92D2-D90AFAD941B2}" dt="2023-01-17T08:37:37.131" v="61"/>
          <ac:picMkLst>
            <pc:docMk/>
            <pc:sldMk cId="2843739401" sldId="350"/>
            <ac:picMk id="35" creationId="{94A32B55-E91E-674B-AC60-9FF83E249206}"/>
          </ac:picMkLst>
        </pc:picChg>
      </pc:sldChg>
      <pc:sldChg chg="modSp mod modTransition">
        <pc:chgData name="Alfred Smith" userId="3c60a3631c0db8ad" providerId="LiveId" clId="{6DBEF8DD-A403-43FC-92D2-D90AFAD941B2}" dt="2023-01-17T08:37:37.131" v="61"/>
        <pc:sldMkLst>
          <pc:docMk/>
          <pc:sldMk cId="3825906515" sldId="351"/>
        </pc:sldMkLst>
        <pc:spChg chg="mod">
          <ac:chgData name="Alfred Smith" userId="3c60a3631c0db8ad" providerId="LiveId" clId="{6DBEF8DD-A403-43FC-92D2-D90AFAD941B2}" dt="2023-01-17T08:29:08.291" v="24"/>
          <ac:spMkLst>
            <pc:docMk/>
            <pc:sldMk cId="3825906515" sldId="351"/>
            <ac:spMk id="2" creationId="{AA1CBB40-6A5E-6898-AB26-FC9FA222A2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ch</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42 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14340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29-02-2024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29-02-2024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1" name="Audio 10">
            <a:hlinkClick r:id="" action="ppaction://media"/>
            <a:extLst>
              <a:ext uri="{FF2B5EF4-FFF2-40B4-BE49-F238E27FC236}">
                <a16:creationId xmlns:a16="http://schemas.microsoft.com/office/drawing/2014/main" id="{9835810C-8925-8297-C4CA-C39FAE2ADB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56"/>
    </mc:Choice>
    <mc:Fallback xmlns="">
      <p:transition spd="slow" advTm="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38BCC8-6397-E251-3A05-68BB0E2B34C6}"/>
              </a:ext>
            </a:extLst>
          </p:cNvPr>
          <p:cNvPicPr>
            <a:picLocks noChangeAspect="1"/>
          </p:cNvPicPr>
          <p:nvPr/>
        </p:nvPicPr>
        <p:blipFill>
          <a:blip r:embed="rId2"/>
          <a:stretch>
            <a:fillRect/>
          </a:stretch>
        </p:blipFill>
        <p:spPr>
          <a:xfrm>
            <a:off x="0" y="-41189"/>
            <a:ext cx="12192000" cy="6899189"/>
          </a:xfrm>
          <a:prstGeom prst="rect">
            <a:avLst/>
          </a:prstGeom>
        </p:spPr>
      </p:pic>
      <p:sp>
        <p:nvSpPr>
          <p:cNvPr id="4" name="TextBox 3">
            <a:extLst>
              <a:ext uri="{FF2B5EF4-FFF2-40B4-BE49-F238E27FC236}">
                <a16:creationId xmlns:a16="http://schemas.microsoft.com/office/drawing/2014/main" id="{AE561D56-97C8-B97F-E555-D30CD69EAAA6}"/>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11</a:t>
            </a:r>
            <a:r>
              <a:rPr lang="en-US" sz="4400" b="0" i="0" dirty="0">
                <a:solidFill>
                  <a:srgbClr val="FF3D4D"/>
                </a:solidFill>
                <a:effectLst/>
                <a:latin typeface="ArialMT"/>
              </a:rPr>
              <a:t>Tell the master of the house, ‘The Teacher says to you, “Where is the guest room, where I may eat the Passover with my disciples?”’</a:t>
            </a:r>
            <a:endParaRPr lang="en-IN" dirty="0"/>
          </a:p>
        </p:txBody>
      </p:sp>
      <p:sp>
        <p:nvSpPr>
          <p:cNvPr id="3" name="TextBox 2">
            <a:extLst>
              <a:ext uri="{FF2B5EF4-FFF2-40B4-BE49-F238E27FC236}">
                <a16:creationId xmlns:a16="http://schemas.microsoft.com/office/drawing/2014/main" id="{71FA0693-D6A3-6876-67F6-C8F4A1C42B08}"/>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11</a:t>
            </a:r>
            <a:r>
              <a:rPr lang="hi-IN" sz="3200" b="0" i="0">
                <a:solidFill>
                  <a:srgbClr val="121212"/>
                </a:solidFill>
                <a:effectLst/>
                <a:latin typeface="Inter" panose="020B0502030000000004" pitchFamily="34" charset="0"/>
              </a:rPr>
              <a:t>जिस घर में वह प्रवेश करेगा. उस घर के स्वामी से कहना, ‘गुरु ने पूछा है, “वह अतिथि कक्ष कहां है जहां मैं अपने शिष्यों के साथ फ़सह खाऊंगा?”</a:t>
            </a:r>
            <a:endParaRPr lang="en-IN" sz="3200" dirty="0"/>
          </a:p>
        </p:txBody>
      </p:sp>
      <p:pic>
        <p:nvPicPr>
          <p:cNvPr id="32" name="Audio 31">
            <a:hlinkClick r:id="" action="ppaction://media"/>
            <a:extLst>
              <a:ext uri="{FF2B5EF4-FFF2-40B4-BE49-F238E27FC236}">
                <a16:creationId xmlns:a16="http://schemas.microsoft.com/office/drawing/2014/main" id="{0DCA0CFA-3642-F570-4926-1ED480CFB7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245"/>
    </mc:Choice>
    <mc:Fallback xmlns="">
      <p:transition spd="slow" advTm="1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D426EA-56B8-A655-6013-8673AB084ACF}"/>
              </a:ext>
            </a:extLst>
          </p:cNvPr>
          <p:cNvPicPr>
            <a:picLocks noChangeAspect="1"/>
          </p:cNvPicPr>
          <p:nvPr/>
        </p:nvPicPr>
        <p:blipFill>
          <a:blip r:embed="rId2"/>
          <a:stretch>
            <a:fillRect/>
          </a:stretch>
        </p:blipFill>
        <p:spPr>
          <a:xfrm>
            <a:off x="-349172" y="0"/>
            <a:ext cx="12890343" cy="6858000"/>
          </a:xfrm>
          <a:prstGeom prst="rect">
            <a:avLst/>
          </a:prstGeom>
        </p:spPr>
      </p:pic>
      <p:sp>
        <p:nvSpPr>
          <p:cNvPr id="3" name="TextBox 2">
            <a:extLst>
              <a:ext uri="{FF2B5EF4-FFF2-40B4-BE49-F238E27FC236}">
                <a16:creationId xmlns:a16="http://schemas.microsoft.com/office/drawing/2014/main" id="{77F2B8E5-534C-CF55-B3E4-4CFA4B0EF658}"/>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12</a:t>
            </a:r>
            <a:r>
              <a:rPr lang="en-US" sz="4000" b="0" i="0" dirty="0">
                <a:solidFill>
                  <a:srgbClr val="FF3D4D"/>
                </a:solidFill>
                <a:effectLst/>
                <a:latin typeface="ArialMT"/>
              </a:rPr>
              <a:t>He will show you a large, furnished upper room. Make preparations there.”</a:t>
            </a:r>
            <a:endParaRPr lang="en-IN" sz="4000" dirty="0"/>
          </a:p>
        </p:txBody>
      </p:sp>
      <p:sp>
        <p:nvSpPr>
          <p:cNvPr id="3" name="TextBox 2">
            <a:extLst>
              <a:ext uri="{FF2B5EF4-FFF2-40B4-BE49-F238E27FC236}">
                <a16:creationId xmlns:a16="http://schemas.microsoft.com/office/drawing/2014/main" id="{792C72B3-0680-B1B9-865D-FE91822AF299}"/>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12</a:t>
            </a:r>
            <a:r>
              <a:rPr lang="hi-IN" sz="3200" b="0" i="0">
                <a:solidFill>
                  <a:srgbClr val="121212"/>
                </a:solidFill>
                <a:effectLst/>
                <a:latin typeface="Inter" panose="020B0502030000000004" pitchFamily="34" charset="0"/>
              </a:rPr>
              <a:t>वह तुमको एक विशाल, सुसज्जित ऊपरी कक्ष दिखाएगा; तुम वहीं सारी तैयारी करना.”</a:t>
            </a:r>
            <a:endParaRPr lang="en-IN" sz="3200" dirty="0"/>
          </a:p>
        </p:txBody>
      </p:sp>
      <p:pic>
        <p:nvPicPr>
          <p:cNvPr id="38" name="Audio 37">
            <a:hlinkClick r:id="" action="ppaction://media"/>
            <a:extLst>
              <a:ext uri="{FF2B5EF4-FFF2-40B4-BE49-F238E27FC236}">
                <a16:creationId xmlns:a16="http://schemas.microsoft.com/office/drawing/2014/main" id="{487FBD63-8BFF-0BB7-E6F3-E6C5D8DF7F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160"/>
    </mc:Choice>
    <mc:Fallback xmlns="">
      <p:transition spd="slow" advTm="7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6DDC7-55AF-CDCA-AA75-71D311B5BF1A}"/>
              </a:ext>
            </a:extLst>
          </p:cNvPr>
          <p:cNvPicPr>
            <a:picLocks noChangeAspect="1"/>
          </p:cNvPicPr>
          <p:nvPr/>
        </p:nvPicPr>
        <p:blipFill>
          <a:blip r:embed="rId2"/>
          <a:stretch>
            <a:fillRect/>
          </a:stretch>
        </p:blipFill>
        <p:spPr>
          <a:xfrm>
            <a:off x="0" y="0"/>
            <a:ext cx="12192000" cy="6969652"/>
          </a:xfrm>
          <a:prstGeom prst="rect">
            <a:avLst/>
          </a:prstGeom>
        </p:spPr>
      </p:pic>
      <p:sp>
        <p:nvSpPr>
          <p:cNvPr id="4" name="TextBox 3">
            <a:extLst>
              <a:ext uri="{FF2B5EF4-FFF2-40B4-BE49-F238E27FC236}">
                <a16:creationId xmlns:a16="http://schemas.microsoft.com/office/drawing/2014/main" id="{9EB4BE46-9883-6EC3-F09E-281792DE7E8B}"/>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13They went, found things as Jesus had told them, and they prepared the Passover.</a:t>
            </a:r>
            <a:endParaRPr lang="en-IN" dirty="0"/>
          </a:p>
        </p:txBody>
      </p:sp>
      <p:sp>
        <p:nvSpPr>
          <p:cNvPr id="3" name="TextBox 2">
            <a:extLst>
              <a:ext uri="{FF2B5EF4-FFF2-40B4-BE49-F238E27FC236}">
                <a16:creationId xmlns:a16="http://schemas.microsoft.com/office/drawing/2014/main" id="{63795B04-73A7-0375-E113-E52560C8DF0F}"/>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13</a:t>
            </a:r>
            <a:r>
              <a:rPr lang="hi-IN" sz="3200" b="0" i="0">
                <a:solidFill>
                  <a:srgbClr val="121212"/>
                </a:solidFill>
                <a:effectLst/>
                <a:latin typeface="Inter" panose="020B0502030000000004" pitchFamily="34" charset="0"/>
              </a:rPr>
              <a:t>यह सुन वे दोनों वहां से चले गए और सब कुछ ठीक वैसा ही पाया जैसा प्रभु येशु ने कहा था. उन्होंने वहां फ़सह तैयार किया.</a:t>
            </a:r>
            <a:endParaRPr lang="en-IN" sz="3200" dirty="0"/>
          </a:p>
        </p:txBody>
      </p:sp>
      <p:pic>
        <p:nvPicPr>
          <p:cNvPr id="11" name="Audio 10">
            <a:hlinkClick r:id="" action="ppaction://media"/>
            <a:extLst>
              <a:ext uri="{FF2B5EF4-FFF2-40B4-BE49-F238E27FC236}">
                <a16:creationId xmlns:a16="http://schemas.microsoft.com/office/drawing/2014/main" id="{447A7569-4001-EA4C-E258-DF85B0E14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32"/>
    </mc:Choice>
    <mc:Fallback xmlns="">
      <p:transition spd="slow" advTm="1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770AC-5866-2D7D-5927-B936EA1224ED}"/>
              </a:ext>
            </a:extLst>
          </p:cNvPr>
          <p:cNvPicPr>
            <a:picLocks noChangeAspect="1"/>
          </p:cNvPicPr>
          <p:nvPr/>
        </p:nvPicPr>
        <p:blipFill>
          <a:blip r:embed="rId2"/>
          <a:stretch>
            <a:fillRect/>
          </a:stretch>
        </p:blipFill>
        <p:spPr>
          <a:xfrm>
            <a:off x="0" y="-392031"/>
            <a:ext cx="12192000" cy="7250031"/>
          </a:xfrm>
          <a:prstGeom prst="rect">
            <a:avLst/>
          </a:prstGeom>
        </p:spPr>
      </p:pic>
      <p:sp>
        <p:nvSpPr>
          <p:cNvPr id="4" name="TextBox 3">
            <a:extLst>
              <a:ext uri="{FF2B5EF4-FFF2-40B4-BE49-F238E27FC236}">
                <a16:creationId xmlns:a16="http://schemas.microsoft.com/office/drawing/2014/main" id="{9F6DDEC7-13BF-E7EA-E09D-1D496FD05E80}"/>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14When the hour had come, he sat down with the twelve apostles. </a:t>
            </a:r>
            <a:endParaRPr lang="en-IN" dirty="0"/>
          </a:p>
        </p:txBody>
      </p:sp>
      <p:sp>
        <p:nvSpPr>
          <p:cNvPr id="3" name="TextBox 2">
            <a:extLst>
              <a:ext uri="{FF2B5EF4-FFF2-40B4-BE49-F238E27FC236}">
                <a16:creationId xmlns:a16="http://schemas.microsoft.com/office/drawing/2014/main" id="{2BA45A58-E3BE-0C7F-3728-1668F684A2AC}"/>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14</a:t>
            </a:r>
            <a:r>
              <a:rPr lang="hi-IN" sz="3200" b="0" i="0">
                <a:solidFill>
                  <a:srgbClr val="121212"/>
                </a:solidFill>
                <a:effectLst/>
                <a:latin typeface="Inter" panose="020B0502030000000004" pitchFamily="34" charset="0"/>
              </a:rPr>
              <a:t>नियत समय पर प्रभु येशु अपने प्रेरितों के साथ भोज पर बैठे.</a:t>
            </a:r>
            <a:endParaRPr lang="en-IN" sz="3200" dirty="0"/>
          </a:p>
        </p:txBody>
      </p:sp>
      <p:pic>
        <p:nvPicPr>
          <p:cNvPr id="10" name="Audio 9">
            <a:hlinkClick r:id="" action="ppaction://media"/>
            <a:extLst>
              <a:ext uri="{FF2B5EF4-FFF2-40B4-BE49-F238E27FC236}">
                <a16:creationId xmlns:a16="http://schemas.microsoft.com/office/drawing/2014/main" id="{63F1D94F-11FB-9B88-81DB-148D2E14A6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865"/>
    </mc:Choice>
    <mc:Fallback xmlns="">
      <p:transition spd="slow" advTm="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5D635-1116-CBDE-3E3E-D149536357BC}"/>
              </a:ext>
            </a:extLst>
          </p:cNvPr>
          <p:cNvPicPr>
            <a:picLocks noChangeAspect="1"/>
          </p:cNvPicPr>
          <p:nvPr/>
        </p:nvPicPr>
        <p:blipFill>
          <a:blip r:embed="rId2"/>
          <a:stretch>
            <a:fillRect/>
          </a:stretch>
        </p:blipFill>
        <p:spPr>
          <a:xfrm>
            <a:off x="0" y="-159813"/>
            <a:ext cx="12192000" cy="7017813"/>
          </a:xfrm>
          <a:prstGeom prst="rect">
            <a:avLst/>
          </a:prstGeom>
        </p:spPr>
      </p:pic>
      <p:sp>
        <p:nvSpPr>
          <p:cNvPr id="4" name="TextBox 3">
            <a:extLst>
              <a:ext uri="{FF2B5EF4-FFF2-40B4-BE49-F238E27FC236}">
                <a16:creationId xmlns:a16="http://schemas.microsoft.com/office/drawing/2014/main" id="{91AFD2E1-0DF3-7DB6-DCDF-95E378FA7E3E}"/>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MT"/>
              </a:rPr>
              <a:t>15H</a:t>
            </a:r>
            <a:r>
              <a:rPr lang="en-US" sz="4400" b="0" i="0" dirty="0">
                <a:solidFill>
                  <a:srgbClr val="121212"/>
                </a:solidFill>
                <a:effectLst/>
                <a:latin typeface="ArialMT"/>
              </a:rPr>
              <a:t>e said to them, </a:t>
            </a:r>
            <a:r>
              <a:rPr lang="en-US" sz="4400" b="0" i="0" dirty="0">
                <a:solidFill>
                  <a:srgbClr val="FF3D4D"/>
                </a:solidFill>
                <a:effectLst/>
                <a:latin typeface="ArialMT"/>
              </a:rPr>
              <a:t>“I have earnestly desired to eat this Passover with you before I suffer, </a:t>
            </a:r>
            <a:endParaRPr lang="en-IN" dirty="0"/>
          </a:p>
        </p:txBody>
      </p:sp>
      <p:sp>
        <p:nvSpPr>
          <p:cNvPr id="3" name="TextBox 2">
            <a:extLst>
              <a:ext uri="{FF2B5EF4-FFF2-40B4-BE49-F238E27FC236}">
                <a16:creationId xmlns:a16="http://schemas.microsoft.com/office/drawing/2014/main" id="{59C0A201-0402-DEF8-32A3-ABEE379DD6AB}"/>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15</a:t>
            </a:r>
            <a:r>
              <a:rPr lang="hi-IN" sz="3200" b="0" i="0">
                <a:solidFill>
                  <a:srgbClr val="121212"/>
                </a:solidFill>
                <a:effectLst/>
                <a:latin typeface="Inter" panose="020B0502030000000004" pitchFamily="34" charset="0"/>
              </a:rPr>
              <a:t>उन्होंने प्रेरितों से कहा, “मेरी बड़ी लालसा थी कि मैं अपने दुःख-भोग के पहले यह फ़सह तुम्हारे साथ खाऊं.</a:t>
            </a:r>
            <a:endParaRPr lang="en-IN" sz="3200" dirty="0"/>
          </a:p>
        </p:txBody>
      </p:sp>
      <p:pic>
        <p:nvPicPr>
          <p:cNvPr id="15" name="Audio 14">
            <a:hlinkClick r:id="" action="ppaction://media"/>
            <a:extLst>
              <a:ext uri="{FF2B5EF4-FFF2-40B4-BE49-F238E27FC236}">
                <a16:creationId xmlns:a16="http://schemas.microsoft.com/office/drawing/2014/main" id="{1856FCD2-6FBB-9E64-324B-D26B617EC1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513"/>
    </mc:Choice>
    <mc:Fallback xmlns="">
      <p:transition spd="slow" advTm="9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02AE8-3CB4-3B63-F287-AEFEF2E86FE9}"/>
              </a:ext>
            </a:extLst>
          </p:cNvPr>
          <p:cNvPicPr>
            <a:picLocks noChangeAspect="1"/>
          </p:cNvPicPr>
          <p:nvPr/>
        </p:nvPicPr>
        <p:blipFill>
          <a:blip r:embed="rId2"/>
          <a:stretch>
            <a:fillRect/>
          </a:stretch>
        </p:blipFill>
        <p:spPr>
          <a:xfrm>
            <a:off x="0" y="-21701"/>
            <a:ext cx="12192000" cy="6879701"/>
          </a:xfrm>
          <a:prstGeom prst="rect">
            <a:avLst/>
          </a:prstGeom>
        </p:spPr>
      </p:pic>
      <p:sp>
        <p:nvSpPr>
          <p:cNvPr id="2" name="TextBox 1">
            <a:extLst>
              <a:ext uri="{FF2B5EF4-FFF2-40B4-BE49-F238E27FC236}">
                <a16:creationId xmlns:a16="http://schemas.microsoft.com/office/drawing/2014/main" id="{A2F8E3A1-E86C-4506-850D-34862D9CAFFF}"/>
              </a:ext>
            </a:extLst>
          </p:cNvPr>
          <p:cNvSpPr txBox="1"/>
          <p:nvPr/>
        </p:nvSpPr>
        <p:spPr>
          <a:xfrm>
            <a:off x="234674" y="3872425"/>
            <a:ext cx="8700320" cy="2776567"/>
          </a:xfrm>
          <a:prstGeom prst="rect">
            <a:avLst/>
          </a:prstGeom>
          <a:noFill/>
        </p:spPr>
        <p:txBody>
          <a:bodyPr wrap="square" rtlCol="0">
            <a:noAutofit/>
          </a:bodyPr>
          <a:lstStyle/>
          <a:p>
            <a:r>
              <a:rPr lang="hi-IN" sz="5400" dirty="0">
                <a:solidFill>
                  <a:schemeClr val="bg1"/>
                </a:solidFill>
                <a:latin typeface="TimesNewRomanPSMT"/>
              </a:rPr>
              <a:t>अंतिम भोज - लूका 22:7-27; यूहन्ना 13:1-17:26;</a:t>
            </a:r>
            <a:endParaRPr lang="en-US" sz="5400" dirty="0">
              <a:solidFill>
                <a:schemeClr val="bg1"/>
              </a:solidFill>
              <a:latin typeface="TimesNewRomanPSMT"/>
            </a:endParaRPr>
          </a:p>
          <a:p>
            <a:r>
              <a:rPr lang="hi-IN" sz="5400" dirty="0">
                <a:solidFill>
                  <a:schemeClr val="bg1"/>
                </a:solidFill>
                <a:latin typeface="TimesNewRomanPSMT"/>
              </a:rPr>
              <a:t>लूका 22:31-39</a:t>
            </a:r>
            <a:endParaRPr lang="en-IN" sz="54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59394-E38F-FEBF-9FA7-DA86D4DFE04B}"/>
              </a:ext>
            </a:extLst>
          </p:cNvPr>
          <p:cNvPicPr>
            <a:picLocks noChangeAspect="1"/>
          </p:cNvPicPr>
          <p:nvPr/>
        </p:nvPicPr>
        <p:blipFill>
          <a:blip r:embed="rId2"/>
          <a:stretch>
            <a:fillRect/>
          </a:stretch>
        </p:blipFill>
        <p:spPr>
          <a:xfrm>
            <a:off x="-295225" y="0"/>
            <a:ext cx="12782450" cy="6858000"/>
          </a:xfrm>
          <a:prstGeom prst="rect">
            <a:avLst/>
          </a:prstGeom>
        </p:spPr>
      </p:pic>
      <p:sp>
        <p:nvSpPr>
          <p:cNvPr id="4" name="TextBox 3">
            <a:extLst>
              <a:ext uri="{FF2B5EF4-FFF2-40B4-BE49-F238E27FC236}">
                <a16:creationId xmlns:a16="http://schemas.microsoft.com/office/drawing/2014/main" id="{A1D94D02-E5F4-7D07-2CC8-DF8B19A608D0}"/>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16</a:t>
            </a:r>
            <a:r>
              <a:rPr lang="en-US" sz="4400" b="0" i="0" dirty="0">
                <a:solidFill>
                  <a:srgbClr val="FF3D4D"/>
                </a:solidFill>
                <a:effectLst/>
                <a:latin typeface="ArialMT"/>
              </a:rPr>
              <a:t>for I tell you, I will no longer by any means eat of it until it is fulfilled in God’s Kingdom.”</a:t>
            </a:r>
            <a:endParaRPr lang="en-IN" dirty="0"/>
          </a:p>
        </p:txBody>
      </p:sp>
      <p:sp>
        <p:nvSpPr>
          <p:cNvPr id="3" name="TextBox 2">
            <a:extLst>
              <a:ext uri="{FF2B5EF4-FFF2-40B4-BE49-F238E27FC236}">
                <a16:creationId xmlns:a16="http://schemas.microsoft.com/office/drawing/2014/main" id="{1D1C0B10-FB45-F6BC-3091-E5C3B8F75F42}"/>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16</a:t>
            </a:r>
            <a:r>
              <a:rPr lang="hi-IN" sz="3200" b="0" i="0">
                <a:solidFill>
                  <a:srgbClr val="121212"/>
                </a:solidFill>
                <a:effectLst/>
                <a:latin typeface="Inter" panose="020B0502030000000004" pitchFamily="34" charset="0"/>
              </a:rPr>
              <a:t>क्योंकि सच यह है कि मैं इसे दोबारा तब तक नहीं खाऊंगा जब तक यह परमेश्वर के राज्य में पूरा न हो.”</a:t>
            </a:r>
            <a:endParaRPr lang="en-IN" sz="3200" dirty="0"/>
          </a:p>
        </p:txBody>
      </p:sp>
      <p:pic>
        <p:nvPicPr>
          <p:cNvPr id="12" name="Audio 11">
            <a:hlinkClick r:id="" action="ppaction://media"/>
            <a:extLst>
              <a:ext uri="{FF2B5EF4-FFF2-40B4-BE49-F238E27FC236}">
                <a16:creationId xmlns:a16="http://schemas.microsoft.com/office/drawing/2014/main" id="{F50E2E94-C66C-A3A6-3289-10D8171DDB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069"/>
    </mc:Choice>
    <mc:Fallback xmlns="">
      <p:transition spd="slow" advTm="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F8814-A935-6481-E79C-A29765E3853B}"/>
              </a:ext>
            </a:extLst>
          </p:cNvPr>
          <p:cNvPicPr>
            <a:picLocks noChangeAspect="1"/>
          </p:cNvPicPr>
          <p:nvPr/>
        </p:nvPicPr>
        <p:blipFill>
          <a:blip r:embed="rId2"/>
          <a:stretch>
            <a:fillRect/>
          </a:stretch>
        </p:blipFill>
        <p:spPr>
          <a:xfrm>
            <a:off x="-848139" y="-386521"/>
            <a:ext cx="13040139" cy="7244522"/>
          </a:xfrm>
          <a:prstGeom prst="rect">
            <a:avLst/>
          </a:prstGeom>
        </p:spPr>
      </p:pic>
      <p:sp>
        <p:nvSpPr>
          <p:cNvPr id="4" name="TextBox 3">
            <a:extLst>
              <a:ext uri="{FF2B5EF4-FFF2-40B4-BE49-F238E27FC236}">
                <a16:creationId xmlns:a16="http://schemas.microsoft.com/office/drawing/2014/main" id="{57B2ACC1-C599-76E3-DAD3-A8814C9BD05D}"/>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chemeClr val="bg1">
                    <a:lumMod val="50000"/>
                  </a:schemeClr>
                </a:solidFill>
                <a:effectLst/>
                <a:latin typeface="Arial" panose="020B0604020202020204" pitchFamily="34" charset="0"/>
              </a:rPr>
              <a:t>John</a:t>
            </a:r>
            <a:r>
              <a:rPr lang="en-US" sz="4800" b="0" i="0" dirty="0">
                <a:solidFill>
                  <a:schemeClr val="bg1">
                    <a:lumMod val="50000"/>
                  </a:schemeClr>
                </a:solidFill>
                <a:effectLst/>
                <a:latin typeface="ArialMT"/>
              </a:rPr>
              <a:t> 13:3</a:t>
            </a:r>
            <a:r>
              <a:rPr lang="en-US" sz="4800" b="0" i="0" dirty="0">
                <a:solidFill>
                  <a:srgbClr val="121212"/>
                </a:solidFill>
                <a:effectLst/>
                <a:latin typeface="ArialMT"/>
              </a:rPr>
              <a:t> Jesus, knowing that the Father had given all things into his hands, and that he came from God and was going to God</a:t>
            </a:r>
            <a:endParaRPr lang="en-IN" sz="4800" dirty="0"/>
          </a:p>
        </p:txBody>
      </p:sp>
      <p:sp>
        <p:nvSpPr>
          <p:cNvPr id="3" name="TextBox 2">
            <a:extLst>
              <a:ext uri="{FF2B5EF4-FFF2-40B4-BE49-F238E27FC236}">
                <a16:creationId xmlns:a16="http://schemas.microsoft.com/office/drawing/2014/main" id="{3390828F-D629-8C16-C015-8E8FE7F4E5FD}"/>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chemeClr val="bg1">
                    <a:lumMod val="50000"/>
                  </a:schemeClr>
                </a:solidFill>
                <a:effectLst/>
                <a:latin typeface="Inter" panose="020B0502030000000004" pitchFamily="34" charset="0"/>
              </a:rPr>
              <a:t>यूहन्ना 13:3 </a:t>
            </a:r>
            <a:r>
              <a:rPr lang="hi-IN" sz="3200" b="0" i="0" dirty="0">
                <a:solidFill>
                  <a:srgbClr val="121212"/>
                </a:solidFill>
                <a:effectLst/>
                <a:latin typeface="Inter" panose="020B0502030000000004" pitchFamily="34" charset="0"/>
              </a:rPr>
              <a:t>भोज के समय मसीह येशु ने भली-भांति यह जानते हुए कि पिता ने सब कुछ उनके हाथ में कर दिया है और यह भी, कि वह परमेश्वर की ओर से आए हैं और परमेश्वर के पास लौट रहे हैं,</a:t>
            </a:r>
            <a:endParaRPr lang="en-IN" sz="3200" dirty="0"/>
          </a:p>
        </p:txBody>
      </p:sp>
      <p:pic>
        <p:nvPicPr>
          <p:cNvPr id="15" name="Audio 14">
            <a:hlinkClick r:id="" action="ppaction://media"/>
            <a:extLst>
              <a:ext uri="{FF2B5EF4-FFF2-40B4-BE49-F238E27FC236}">
                <a16:creationId xmlns:a16="http://schemas.microsoft.com/office/drawing/2014/main" id="{7BA57816-884E-00F7-A650-FD9BF19D24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2747898"/>
      </p:ext>
    </p:extLst>
  </p:cSld>
  <p:clrMapOvr>
    <a:masterClrMapping/>
  </p:clrMapOvr>
  <mc:AlternateContent xmlns:mc="http://schemas.openxmlformats.org/markup-compatibility/2006" xmlns:p14="http://schemas.microsoft.com/office/powerpoint/2010/main">
    <mc:Choice Requires="p14">
      <p:transition spd="slow" p14:dur="2000" advTm="13102"/>
    </mc:Choice>
    <mc:Fallback xmlns="">
      <p:transition spd="slow" advTm="1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4F792-B4B4-D4BC-FE11-27FEDFE490FF}"/>
              </a:ext>
            </a:extLst>
          </p:cNvPr>
          <p:cNvPicPr>
            <a:picLocks noChangeAspect="1"/>
          </p:cNvPicPr>
          <p:nvPr/>
        </p:nvPicPr>
        <p:blipFill>
          <a:blip r:embed="rId2"/>
          <a:stretch>
            <a:fillRect/>
          </a:stretch>
        </p:blipFill>
        <p:spPr>
          <a:xfrm>
            <a:off x="-341587" y="0"/>
            <a:ext cx="12533587" cy="6858000"/>
          </a:xfrm>
          <a:prstGeom prst="rect">
            <a:avLst/>
          </a:prstGeom>
        </p:spPr>
      </p:pic>
      <p:sp>
        <p:nvSpPr>
          <p:cNvPr id="4" name="TextBox 3">
            <a:extLst>
              <a:ext uri="{FF2B5EF4-FFF2-40B4-BE49-F238E27FC236}">
                <a16:creationId xmlns:a16="http://schemas.microsoft.com/office/drawing/2014/main" id="{086C875F-AD96-7691-3B4C-248A353C702A}"/>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यूहन्ना</a:t>
            </a:r>
            <a:r>
              <a:rPr lang="hi-IN" sz="280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13</a:t>
            </a:r>
            <a:r>
              <a:rPr lang="hi-IN" sz="280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52084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Luke 22:</a:t>
            </a:r>
            <a:r>
              <a:rPr lang="en-US" sz="4000" b="0" i="0" dirty="0">
                <a:solidFill>
                  <a:srgbClr val="121212"/>
                </a:solidFill>
                <a:effectLst/>
                <a:latin typeface="ArialMT"/>
              </a:rPr>
              <a:t>19 He took bread, and when he had given thanks, he broke and gave it to them, saying, </a:t>
            </a:r>
            <a:r>
              <a:rPr lang="en-US" sz="4000" b="0" i="0" dirty="0">
                <a:solidFill>
                  <a:srgbClr val="FF3D4D"/>
                </a:solidFill>
                <a:effectLst/>
                <a:latin typeface="ArialMT"/>
              </a:rPr>
              <a:t>“This is my body which is given for you. Do this in memory of me.”</a:t>
            </a:r>
            <a:endParaRPr lang="en-IN" dirty="0"/>
          </a:p>
        </p:txBody>
      </p:sp>
      <p:sp>
        <p:nvSpPr>
          <p:cNvPr id="3" name="TextBox 2">
            <a:extLst>
              <a:ext uri="{FF2B5EF4-FFF2-40B4-BE49-F238E27FC236}">
                <a16:creationId xmlns:a16="http://schemas.microsoft.com/office/drawing/2014/main" id="{D07B9B70-9036-8FF9-9347-72B6D2E7F2D6}"/>
              </a:ext>
            </a:extLst>
          </p:cNvPr>
          <p:cNvSpPr txBox="1"/>
          <p:nvPr/>
        </p:nvSpPr>
        <p:spPr>
          <a:xfrm>
            <a:off x="6096000" y="149950"/>
            <a:ext cx="6096000" cy="6558101"/>
          </a:xfrm>
          <a:prstGeom prst="rect">
            <a:avLst/>
          </a:prstGeom>
          <a:noFill/>
        </p:spPr>
        <p:txBody>
          <a:bodyPr wrap="square" rtlCol="0">
            <a:noAutofit/>
          </a:bodyPr>
          <a:lstStyle/>
          <a:p>
            <a:r>
              <a:rPr lang="en-US" sz="3200" b="0" i="0" dirty="0">
                <a:solidFill>
                  <a:schemeClr val="bg1">
                    <a:lumMod val="50000"/>
                  </a:schemeClr>
                </a:solidFill>
                <a:effectLst/>
                <a:latin typeface="Inter" panose="020B0502030000000004" pitchFamily="34" charset="0"/>
              </a:rPr>
              <a:t>Luke 22:</a:t>
            </a:r>
            <a:r>
              <a:rPr lang="hi-IN" sz="3200" b="0" i="0" dirty="0">
                <a:solidFill>
                  <a:schemeClr val="bg1">
                    <a:lumMod val="50000"/>
                  </a:schemeClr>
                </a:solidFill>
                <a:effectLst/>
                <a:latin typeface="Inter" panose="020B0502030000000004" pitchFamily="34" charset="0"/>
              </a:rPr>
              <a:t>19</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तब उन्होंने रोटी ली, धन्यवाद देते हुए उसे तोड़ा और शिष्यों को यह कहते हुए दे दी, “यह मेरा शरीर है, जो तुम्हारे लिए दिया जा रहा है. मेरी याद में तुम ऐसा ही किया करना.”</a:t>
            </a:r>
            <a:endParaRPr lang="en-IN" sz="3200" dirty="0"/>
          </a:p>
        </p:txBody>
      </p:sp>
      <p:pic>
        <p:nvPicPr>
          <p:cNvPr id="28" name="Audio 27">
            <a:hlinkClick r:id="" action="ppaction://media"/>
            <a:extLst>
              <a:ext uri="{FF2B5EF4-FFF2-40B4-BE49-F238E27FC236}">
                <a16:creationId xmlns:a16="http://schemas.microsoft.com/office/drawing/2014/main" id="{28E564B2-E60F-6B57-C849-7403E5FBAA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844"/>
    </mc:Choice>
    <mc:Fallback xmlns="">
      <p:transition spd="slow" advTm="1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54D-8269-5CAF-6061-A37B2A1DA74E}"/>
              </a:ext>
            </a:extLst>
          </p:cNvPr>
          <p:cNvPicPr>
            <a:picLocks noChangeAspect="1"/>
          </p:cNvPicPr>
          <p:nvPr/>
        </p:nvPicPr>
        <p:blipFill>
          <a:blip r:embed="rId2"/>
          <a:stretch>
            <a:fillRect/>
          </a:stretch>
        </p:blipFill>
        <p:spPr>
          <a:xfrm>
            <a:off x="0" y="0"/>
            <a:ext cx="12192000" cy="7189557"/>
          </a:xfrm>
          <a:prstGeom prst="rect">
            <a:avLst/>
          </a:prstGeom>
        </p:spPr>
      </p:pic>
      <p:sp>
        <p:nvSpPr>
          <p:cNvPr id="4" name="TextBox 3">
            <a:extLst>
              <a:ext uri="{FF2B5EF4-FFF2-40B4-BE49-F238E27FC236}">
                <a16:creationId xmlns:a16="http://schemas.microsoft.com/office/drawing/2014/main" id="{473150E9-4DED-F139-4B13-57BFB656BF0F}"/>
              </a:ext>
            </a:extLst>
          </p:cNvPr>
          <p:cNvSpPr txBox="1"/>
          <p:nvPr/>
        </p:nvSpPr>
        <p:spPr>
          <a:xfrm>
            <a:off x="240576" y="595767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20Likewise, he took the cup after supper, saying, </a:t>
            </a:r>
            <a:r>
              <a:rPr lang="en-US" sz="4800" b="0" i="0" dirty="0">
                <a:solidFill>
                  <a:srgbClr val="FF3D4D"/>
                </a:solidFill>
                <a:effectLst/>
                <a:latin typeface="ArialMT"/>
              </a:rPr>
              <a:t>“This cup is the new covenant in my blood, which is poured out for you.</a:t>
            </a:r>
            <a:endParaRPr lang="en-IN" dirty="0"/>
          </a:p>
        </p:txBody>
      </p:sp>
      <p:sp>
        <p:nvSpPr>
          <p:cNvPr id="3" name="TextBox 2">
            <a:extLst>
              <a:ext uri="{FF2B5EF4-FFF2-40B4-BE49-F238E27FC236}">
                <a16:creationId xmlns:a16="http://schemas.microsoft.com/office/drawing/2014/main" id="{A49F8D4F-98B5-8AE0-11E1-650912999BBE}"/>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20</a:t>
            </a:r>
            <a:r>
              <a:rPr lang="hi-IN" sz="3200" b="0" i="0">
                <a:solidFill>
                  <a:srgbClr val="121212"/>
                </a:solidFill>
                <a:effectLst/>
                <a:latin typeface="Inter" panose="020B0502030000000004" pitchFamily="34" charset="0"/>
              </a:rPr>
              <a:t>इसी प्रकार इसके बाद प्रभु येशु ने प्याला उठाया और कहा, “यह प्याला मेरे लहू में, जो तुम्हारे लिए बहाया जा रहा है, नई वाचा है.</a:t>
            </a:r>
            <a:endParaRPr lang="en-IN" sz="3200" dirty="0"/>
          </a:p>
        </p:txBody>
      </p:sp>
      <p:pic>
        <p:nvPicPr>
          <p:cNvPr id="15" name="Audio 14">
            <a:hlinkClick r:id="" action="ppaction://media"/>
            <a:extLst>
              <a:ext uri="{FF2B5EF4-FFF2-40B4-BE49-F238E27FC236}">
                <a16:creationId xmlns:a16="http://schemas.microsoft.com/office/drawing/2014/main" id="{FA921001-D196-9650-9E07-A473DA5261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601"/>
    </mc:Choice>
    <mc:Fallback xmlns="">
      <p:transition spd="slow" advTm="1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1457E-8FCE-5CB9-427A-D26F9769A23F}"/>
              </a:ext>
            </a:extLst>
          </p:cNvPr>
          <p:cNvPicPr>
            <a:picLocks noChangeAspect="1"/>
          </p:cNvPicPr>
          <p:nvPr/>
        </p:nvPicPr>
        <p:blipFill>
          <a:blip r:embed="rId2"/>
          <a:stretch>
            <a:fillRect/>
          </a:stretch>
        </p:blipFill>
        <p:spPr>
          <a:xfrm>
            <a:off x="0" y="0"/>
            <a:ext cx="12192000" cy="7304216"/>
          </a:xfrm>
          <a:prstGeom prst="rect">
            <a:avLst/>
          </a:prstGeom>
        </p:spPr>
      </p:pic>
      <p:sp>
        <p:nvSpPr>
          <p:cNvPr id="4" name="TextBox 3">
            <a:extLst>
              <a:ext uri="{FF2B5EF4-FFF2-40B4-BE49-F238E27FC236}">
                <a16:creationId xmlns:a16="http://schemas.microsoft.com/office/drawing/2014/main" id="{F238489F-DE07-6D71-463C-C692983A6209}"/>
              </a:ext>
            </a:extLst>
          </p:cNvPr>
          <p:cNvSpPr txBox="1"/>
          <p:nvPr/>
        </p:nvSpPr>
        <p:spPr>
          <a:xfrm>
            <a:off x="240576" y="595767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21</a:t>
            </a:r>
            <a:r>
              <a:rPr lang="en-US" sz="4800" b="0" i="0" dirty="0">
                <a:solidFill>
                  <a:srgbClr val="FF3D4D"/>
                </a:solidFill>
                <a:effectLst/>
                <a:latin typeface="ArialMT"/>
              </a:rPr>
              <a:t>But behold, the hand of him who betrays me is with me on the table.</a:t>
            </a:r>
            <a:endParaRPr lang="en-IN" dirty="0"/>
          </a:p>
        </p:txBody>
      </p:sp>
      <p:sp>
        <p:nvSpPr>
          <p:cNvPr id="3" name="TextBox 2">
            <a:extLst>
              <a:ext uri="{FF2B5EF4-FFF2-40B4-BE49-F238E27FC236}">
                <a16:creationId xmlns:a16="http://schemas.microsoft.com/office/drawing/2014/main" id="{A416F635-C0CE-C348-CDF1-47EB11754BE2}"/>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21</a:t>
            </a:r>
            <a:r>
              <a:rPr lang="hi-IN" sz="3200" b="0" i="0">
                <a:solidFill>
                  <a:srgbClr val="121212"/>
                </a:solidFill>
                <a:effectLst/>
                <a:latin typeface="Inter" panose="020B0502030000000004" pitchFamily="34" charset="0"/>
              </a:rPr>
              <a:t>वह, जो मुझे पकड़वाएगा हमारे साथ इस भोज में शामिल है.</a:t>
            </a:r>
            <a:endParaRPr lang="en-IN" sz="3200" dirty="0"/>
          </a:p>
        </p:txBody>
      </p:sp>
      <p:pic>
        <p:nvPicPr>
          <p:cNvPr id="22" name="Audio 21">
            <a:hlinkClick r:id="" action="ppaction://media"/>
            <a:extLst>
              <a:ext uri="{FF2B5EF4-FFF2-40B4-BE49-F238E27FC236}">
                <a16:creationId xmlns:a16="http://schemas.microsoft.com/office/drawing/2014/main" id="{60E0CE97-D23A-9D95-AA31-60F2CD542F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098"/>
    </mc:Choice>
    <mc:Fallback xmlns="">
      <p:transition spd="slow" advTm="6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50592" y="166254"/>
            <a:ext cx="5818909" cy="6558102"/>
          </a:xfrm>
          <a:prstGeom prst="rect">
            <a:avLst/>
          </a:prstGeom>
          <a:noFill/>
        </p:spPr>
        <p:txBody>
          <a:bodyPr wrap="square" rtlCol="0">
            <a:noAutofit/>
          </a:bodyPr>
          <a:lstStyle/>
          <a:p>
            <a:r>
              <a:rPr lang="en-US" sz="4800" dirty="0">
                <a:latin typeface="TimesNewRomanPSMT"/>
              </a:rPr>
              <a:t>The last Supper – Luke 22:7-27; John 13:1-17:26; Luke 22:31-39 </a:t>
            </a:r>
            <a:endParaRPr lang="en-IN" sz="4800" dirty="0"/>
          </a:p>
        </p:txBody>
      </p:sp>
      <p:sp>
        <p:nvSpPr>
          <p:cNvPr id="2" name="TextBox 1">
            <a:extLst>
              <a:ext uri="{FF2B5EF4-FFF2-40B4-BE49-F238E27FC236}">
                <a16:creationId xmlns:a16="http://schemas.microsoft.com/office/drawing/2014/main" id="{493612C7-600C-9460-BCB5-62133CD8EF46}"/>
              </a:ext>
            </a:extLst>
          </p:cNvPr>
          <p:cNvSpPr txBox="1"/>
          <p:nvPr/>
        </p:nvSpPr>
        <p:spPr>
          <a:xfrm>
            <a:off x="6096000" y="149950"/>
            <a:ext cx="6096000" cy="6558101"/>
          </a:xfrm>
          <a:prstGeom prst="rect">
            <a:avLst/>
          </a:prstGeom>
          <a:noFill/>
        </p:spPr>
        <p:txBody>
          <a:bodyPr wrap="square" rtlCol="0">
            <a:noAutofit/>
          </a:bodyPr>
          <a:lstStyle/>
          <a:p>
            <a:r>
              <a:rPr lang="hi-IN" sz="4000" dirty="0"/>
              <a:t>अंतिम भोज - लूका 22:7-27; यूहन्ना 13:1-17:26; लूका 22:31-39</a:t>
            </a:r>
            <a:endParaRPr lang="en-IN" sz="4000" dirty="0"/>
          </a:p>
        </p:txBody>
      </p:sp>
      <p:pic>
        <p:nvPicPr>
          <p:cNvPr id="23" name="Audio 22">
            <a:hlinkClick r:id="" action="ppaction://media"/>
            <a:extLst>
              <a:ext uri="{FF2B5EF4-FFF2-40B4-BE49-F238E27FC236}">
                <a16:creationId xmlns:a16="http://schemas.microsoft.com/office/drawing/2014/main" id="{AE6F62B4-B5AE-FABA-59B7-B630623F641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E03F7-5FE4-0886-CB62-39521AA4B3E6}"/>
              </a:ext>
            </a:extLst>
          </p:cNvPr>
          <p:cNvPicPr>
            <a:picLocks noChangeAspect="1"/>
          </p:cNvPicPr>
          <p:nvPr/>
        </p:nvPicPr>
        <p:blipFill>
          <a:blip r:embed="rId2"/>
          <a:stretch>
            <a:fillRect/>
          </a:stretch>
        </p:blipFill>
        <p:spPr>
          <a:xfrm>
            <a:off x="0" y="-139959"/>
            <a:ext cx="12192000" cy="6997959"/>
          </a:xfrm>
          <a:prstGeom prst="rect">
            <a:avLst/>
          </a:prstGeom>
        </p:spPr>
      </p:pic>
      <p:sp>
        <p:nvSpPr>
          <p:cNvPr id="4" name="TextBox 3">
            <a:extLst>
              <a:ext uri="{FF2B5EF4-FFF2-40B4-BE49-F238E27FC236}">
                <a16:creationId xmlns:a16="http://schemas.microsoft.com/office/drawing/2014/main" id="{613B7A15-F985-BE3D-C938-6C4633CC188C}"/>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22</a:t>
            </a:r>
            <a:r>
              <a:rPr lang="en-US" sz="4800" b="0" i="0" dirty="0">
                <a:solidFill>
                  <a:srgbClr val="FF3D4D"/>
                </a:solidFill>
                <a:effectLst/>
                <a:latin typeface="ArialMT"/>
              </a:rPr>
              <a:t>The Son of Man indeed goes as it has been determined, but woe to that man through whom he is betrayed!”</a:t>
            </a:r>
            <a:endParaRPr lang="en-IN" dirty="0"/>
          </a:p>
        </p:txBody>
      </p:sp>
      <p:sp>
        <p:nvSpPr>
          <p:cNvPr id="3" name="TextBox 2">
            <a:extLst>
              <a:ext uri="{FF2B5EF4-FFF2-40B4-BE49-F238E27FC236}">
                <a16:creationId xmlns:a16="http://schemas.microsoft.com/office/drawing/2014/main" id="{01AFBE4F-5B14-4880-86BB-399038F524B4}"/>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22</a:t>
            </a:r>
            <a:r>
              <a:rPr lang="hi-IN" sz="3200" b="0" i="0">
                <a:solidFill>
                  <a:srgbClr val="121212"/>
                </a:solidFill>
                <a:effectLst/>
                <a:latin typeface="Inter" panose="020B0502030000000004" pitchFamily="34" charset="0"/>
              </a:rPr>
              <a:t>मनुष्य का पुत्र, जैसा उसके लिए तय किया गया है, आगे बढ़ रहा है, किंतु धिक्कार है उस व्यक्ति पर जो उसे पकड़वा रहा है!”</a:t>
            </a:r>
            <a:endParaRPr lang="en-IN" sz="3200" dirty="0"/>
          </a:p>
        </p:txBody>
      </p:sp>
      <p:pic>
        <p:nvPicPr>
          <p:cNvPr id="25" name="Audio 24">
            <a:hlinkClick r:id="" action="ppaction://media"/>
            <a:extLst>
              <a:ext uri="{FF2B5EF4-FFF2-40B4-BE49-F238E27FC236}">
                <a16:creationId xmlns:a16="http://schemas.microsoft.com/office/drawing/2014/main" id="{CD8217A3-405E-6BD4-0AA9-7D6902D69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752"/>
    </mc:Choice>
    <mc:Fallback xmlns="">
      <p:transition spd="slow" advTm="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2C69B-215F-75BA-D10C-4AB03FAC7332}"/>
              </a:ext>
            </a:extLst>
          </p:cNvPr>
          <p:cNvPicPr>
            <a:picLocks noChangeAspect="1"/>
          </p:cNvPicPr>
          <p:nvPr/>
        </p:nvPicPr>
        <p:blipFill>
          <a:blip r:embed="rId2"/>
          <a:stretch>
            <a:fillRect/>
          </a:stretch>
        </p:blipFill>
        <p:spPr>
          <a:xfrm>
            <a:off x="0" y="-80765"/>
            <a:ext cx="12192000" cy="6938765"/>
          </a:xfrm>
          <a:prstGeom prst="rect">
            <a:avLst/>
          </a:prstGeom>
        </p:spPr>
      </p:pic>
      <p:sp>
        <p:nvSpPr>
          <p:cNvPr id="4" name="TextBox 3">
            <a:extLst>
              <a:ext uri="{FF2B5EF4-FFF2-40B4-BE49-F238E27FC236}">
                <a16:creationId xmlns:a16="http://schemas.microsoft.com/office/drawing/2014/main" id="{2AC9C705-D108-C96B-AFF1-DB1A1EDDEB8E}"/>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(John asked Jesus who it was)</a:t>
            </a:r>
            <a:r>
              <a:rPr lang="en-US" sz="4000" b="0" i="0" dirty="0">
                <a:solidFill>
                  <a:srgbClr val="121212"/>
                </a:solidFill>
                <a:effectLst/>
                <a:latin typeface="ArialMT"/>
              </a:rPr>
              <a:t> John 13:26Jesus therefore answered, </a:t>
            </a:r>
            <a:r>
              <a:rPr lang="en-US" sz="4000" b="0" i="0" dirty="0">
                <a:solidFill>
                  <a:srgbClr val="FF3D4D"/>
                </a:solidFill>
                <a:effectLst/>
                <a:latin typeface="ArialMT"/>
              </a:rPr>
              <a:t>“It is he to whom I will give this piece of bread when I have dipped it.”</a:t>
            </a:r>
            <a:r>
              <a:rPr lang="en-US" sz="4000" b="0" i="0" dirty="0">
                <a:solidFill>
                  <a:srgbClr val="121212"/>
                </a:solidFill>
                <a:effectLst/>
                <a:latin typeface="ArialMT"/>
              </a:rPr>
              <a:t> So when he had dipped the piece of bread, he gave it to Judas, the son of Simon Iscariot.</a:t>
            </a:r>
            <a:endParaRPr lang="en-IN" sz="4000" dirty="0"/>
          </a:p>
        </p:txBody>
      </p:sp>
      <p:sp>
        <p:nvSpPr>
          <p:cNvPr id="3" name="TextBox 2">
            <a:extLst>
              <a:ext uri="{FF2B5EF4-FFF2-40B4-BE49-F238E27FC236}">
                <a16:creationId xmlns:a16="http://schemas.microsoft.com/office/drawing/2014/main" id="{6A5474E6-7D3E-3826-59AD-CB2CDE9E1512}"/>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chemeClr val="bg1">
                    <a:lumMod val="50000"/>
                  </a:schemeClr>
                </a:solidFill>
                <a:effectLst/>
                <a:latin typeface="Inter" panose="020B0502030000000004" pitchFamily="34" charset="0"/>
              </a:rPr>
              <a:t>(जॉन ने यीशु से पूछा कि यह कौन था)</a:t>
            </a:r>
            <a:r>
              <a:rPr lang="en-US" sz="3200" b="0" i="0" dirty="0">
                <a:solidFill>
                  <a:schemeClr val="bg1">
                    <a:lumMod val="50000"/>
                  </a:schemeClr>
                </a:solidFill>
                <a:effectLst/>
                <a:latin typeface="Inter" panose="020B0502030000000004" pitchFamily="34" charset="0"/>
              </a:rPr>
              <a:t> John 13:</a:t>
            </a:r>
            <a:r>
              <a:rPr lang="hi-IN" sz="3200" b="0" i="0" dirty="0">
                <a:solidFill>
                  <a:schemeClr val="bg1">
                    <a:lumMod val="50000"/>
                  </a:schemeClr>
                </a:solidFill>
                <a:effectLst/>
                <a:latin typeface="Inter" panose="020B0502030000000004" pitchFamily="34" charset="0"/>
              </a:rPr>
              <a:t>26</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मसीह येशु ने उत्तर दिया, “जिसे मैं यह रोटी डुबोकर दूंगा, वह.” तब उन्होंने रोटी शिमओन के पुत्र कारियोतवासी यहूदाह को दे दी.</a:t>
            </a:r>
            <a:endParaRPr lang="en-IN" sz="3200" dirty="0"/>
          </a:p>
        </p:txBody>
      </p:sp>
      <p:pic>
        <p:nvPicPr>
          <p:cNvPr id="10" name="Audio 9">
            <a:hlinkClick r:id="" action="ppaction://media"/>
            <a:extLst>
              <a:ext uri="{FF2B5EF4-FFF2-40B4-BE49-F238E27FC236}">
                <a16:creationId xmlns:a16="http://schemas.microsoft.com/office/drawing/2014/main" id="{013D2F5F-756C-2297-BAF3-57427411FE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3331505"/>
      </p:ext>
    </p:extLst>
  </p:cSld>
  <p:clrMapOvr>
    <a:masterClrMapping/>
  </p:clrMapOvr>
  <mc:AlternateContent xmlns:mc="http://schemas.openxmlformats.org/markup-compatibility/2006" xmlns:p14="http://schemas.microsoft.com/office/powerpoint/2010/main">
    <mc:Choice Requires="p14">
      <p:transition spd="slow" p14:dur="2000" advTm="17943"/>
    </mc:Choice>
    <mc:Fallback xmlns="">
      <p:transition spd="slow" advTm="1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C6E721-FFBD-A635-9477-0230016D7FF3}"/>
              </a:ext>
            </a:extLst>
          </p:cNvPr>
          <p:cNvPicPr>
            <a:picLocks noChangeAspect="1"/>
          </p:cNvPicPr>
          <p:nvPr/>
        </p:nvPicPr>
        <p:blipFill>
          <a:blip r:embed="rId2"/>
          <a:stretch>
            <a:fillRect/>
          </a:stretch>
        </p:blipFill>
        <p:spPr>
          <a:xfrm>
            <a:off x="0" y="-43507"/>
            <a:ext cx="12192000" cy="6901507"/>
          </a:xfrm>
          <a:prstGeom prst="rect">
            <a:avLst/>
          </a:prstGeom>
        </p:spPr>
      </p:pic>
      <p:sp>
        <p:nvSpPr>
          <p:cNvPr id="4" name="TextBox 3">
            <a:extLst>
              <a:ext uri="{FF2B5EF4-FFF2-40B4-BE49-F238E27FC236}">
                <a16:creationId xmlns:a16="http://schemas.microsoft.com/office/drawing/2014/main" id="{C77A8197-BF40-BB89-DFE5-2D7E31518DAB}"/>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यूहन्ना</a:t>
            </a:r>
            <a:r>
              <a:rPr lang="hi-IN" sz="280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13</a:t>
            </a:r>
            <a:r>
              <a:rPr lang="hi-IN" sz="280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1852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dirty="0"/>
              <a:t> </a:t>
            </a:r>
            <a:r>
              <a:rPr lang="en-US" sz="4000" b="0" i="0" dirty="0">
                <a:solidFill>
                  <a:srgbClr val="121212"/>
                </a:solidFill>
                <a:effectLst/>
                <a:latin typeface="ArialMT"/>
              </a:rPr>
              <a:t>Then Jesus said to him, </a:t>
            </a:r>
            <a:r>
              <a:rPr lang="en-US" sz="4000" b="0" i="0" dirty="0">
                <a:solidFill>
                  <a:srgbClr val="FF3D4D"/>
                </a:solidFill>
                <a:effectLst/>
                <a:latin typeface="ArialMT"/>
              </a:rPr>
              <a:t>“What you do, do quickly.”</a:t>
            </a:r>
            <a:endParaRPr lang="en-US" sz="4000" b="0" i="0" dirty="0">
              <a:solidFill>
                <a:srgbClr val="121212"/>
              </a:solidFill>
              <a:effectLst/>
              <a:latin typeface="ArialMT"/>
            </a:endParaRPr>
          </a:p>
          <a:p>
            <a:pPr algn="l"/>
            <a:r>
              <a:rPr lang="en-US" sz="4000" b="0" i="0" dirty="0">
                <a:solidFill>
                  <a:srgbClr val="121212"/>
                </a:solidFill>
                <a:effectLst/>
                <a:latin typeface="ArialMT"/>
              </a:rPr>
              <a:t>28Now nobody at the table knew why he said this to him. 30Therefore having received that morsel, he went out immediately. It was night.</a:t>
            </a:r>
          </a:p>
        </p:txBody>
      </p:sp>
      <p:sp>
        <p:nvSpPr>
          <p:cNvPr id="3" name="TextBox 2">
            <a:extLst>
              <a:ext uri="{FF2B5EF4-FFF2-40B4-BE49-F238E27FC236}">
                <a16:creationId xmlns:a16="http://schemas.microsoft.com/office/drawing/2014/main" id="{8A607E35-FD55-B36F-5D59-A8FC325E5406}"/>
              </a:ext>
            </a:extLst>
          </p:cNvPr>
          <p:cNvSpPr txBox="1"/>
          <p:nvPr/>
        </p:nvSpPr>
        <p:spPr>
          <a:xfrm>
            <a:off x="6096000" y="149950"/>
            <a:ext cx="6096000" cy="6558101"/>
          </a:xfrm>
          <a:prstGeom prst="rect">
            <a:avLst/>
          </a:prstGeom>
          <a:noFill/>
        </p:spPr>
        <p:txBody>
          <a:bodyPr wrap="square" rtlCol="0">
            <a:noAutofit/>
          </a:bodyPr>
          <a:lstStyle/>
          <a:p>
            <a:pPr algn="l"/>
            <a:r>
              <a:rPr lang="hi-IN" sz="3200" b="0" i="0" dirty="0">
                <a:solidFill>
                  <a:srgbClr val="121212"/>
                </a:solidFill>
                <a:effectLst/>
                <a:latin typeface="Inter" panose="020B0502030000000004" pitchFamily="34" charset="0"/>
              </a:rPr>
              <a:t>मसीह येशु ने उससे कहा.</a:t>
            </a:r>
          </a:p>
          <a:p>
            <a:pPr algn="l"/>
            <a:r>
              <a:rPr lang="hi-IN" sz="3200" b="0" i="0" dirty="0">
                <a:solidFill>
                  <a:srgbClr val="121212"/>
                </a:solidFill>
                <a:effectLst/>
                <a:latin typeface="Inter" panose="020B0502030000000004" pitchFamily="34" charset="0"/>
              </a:rPr>
              <a:t>“तुम्हें जो कुछ करना है, शीघ्र करो.”</a:t>
            </a:r>
          </a:p>
          <a:p>
            <a:r>
              <a:rPr lang="hi-IN" sz="3200" b="0" i="0" dirty="0">
                <a:solidFill>
                  <a:srgbClr val="777A7B"/>
                </a:solidFill>
                <a:effectLst/>
                <a:latin typeface="Inter" panose="020B0502030000000004" pitchFamily="34" charset="0"/>
              </a:rPr>
              <a:t>28</a:t>
            </a:r>
            <a:r>
              <a:rPr lang="hi-IN" sz="3200" b="0" i="0" dirty="0">
                <a:solidFill>
                  <a:srgbClr val="121212"/>
                </a:solidFill>
                <a:effectLst/>
                <a:latin typeface="Inter" panose="020B0502030000000004" pitchFamily="34" charset="0"/>
              </a:rPr>
              <a:t>भोजन पर बैठे किसी भी शिष्य को यह मालूम न हो पाया कि उन्होंने यह उससे किस मतलब से कहा था.</a:t>
            </a:r>
            <a:endParaRPr lang="en-US" sz="3200" b="0" i="0" dirty="0">
              <a:solidFill>
                <a:srgbClr val="121212"/>
              </a:solidFill>
              <a:effectLst/>
              <a:latin typeface="Inter" panose="020B0502030000000004" pitchFamily="34" charset="0"/>
            </a:endParaRPr>
          </a:p>
          <a:p>
            <a:r>
              <a:rPr lang="hi-IN" sz="3200" b="0" i="0" dirty="0">
                <a:solidFill>
                  <a:srgbClr val="777A7B"/>
                </a:solidFill>
                <a:effectLst/>
                <a:latin typeface="Inter" panose="020B0502030000000004" pitchFamily="34" charset="0"/>
              </a:rPr>
              <a:t>30</a:t>
            </a:r>
            <a:r>
              <a:rPr lang="hi-IN" sz="3200" b="0" i="0" dirty="0">
                <a:solidFill>
                  <a:srgbClr val="121212"/>
                </a:solidFill>
                <a:effectLst/>
                <a:latin typeface="Inter" panose="020B0502030000000004" pitchFamily="34" charset="0"/>
              </a:rPr>
              <a:t>इसलिये यहूदाह तत्काल बाहर चला गया. वह रात का समय था.</a:t>
            </a:r>
            <a:endParaRPr lang="en-IN" sz="3200" dirty="0"/>
          </a:p>
        </p:txBody>
      </p:sp>
      <p:pic>
        <p:nvPicPr>
          <p:cNvPr id="14" name="Audio 13">
            <a:hlinkClick r:id="" action="ppaction://media"/>
            <a:extLst>
              <a:ext uri="{FF2B5EF4-FFF2-40B4-BE49-F238E27FC236}">
                <a16:creationId xmlns:a16="http://schemas.microsoft.com/office/drawing/2014/main" id="{72260034-EBB7-A031-8F08-E5491D7FE4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1300377"/>
      </p:ext>
    </p:extLst>
  </p:cSld>
  <p:clrMapOvr>
    <a:masterClrMapping/>
  </p:clrMapOvr>
  <mc:AlternateContent xmlns:mc="http://schemas.openxmlformats.org/markup-compatibility/2006" xmlns:p14="http://schemas.microsoft.com/office/powerpoint/2010/main">
    <mc:Choice Requires="p14">
      <p:transition spd="slow" p14:dur="2000" advTm="18622"/>
    </mc:Choice>
    <mc:Fallback xmlns="">
      <p:transition spd="slow" advTm="1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4B9936-DD8C-131B-ED56-BDB5D3813F24}"/>
              </a:ext>
            </a:extLst>
          </p:cNvPr>
          <p:cNvPicPr>
            <a:picLocks noChangeAspect="1"/>
          </p:cNvPicPr>
          <p:nvPr/>
        </p:nvPicPr>
        <p:blipFill>
          <a:blip r:embed="rId2"/>
          <a:stretch>
            <a:fillRect/>
          </a:stretch>
        </p:blipFill>
        <p:spPr>
          <a:xfrm>
            <a:off x="0" y="0"/>
            <a:ext cx="12192000" cy="7198794"/>
          </a:xfrm>
          <a:prstGeom prst="rect">
            <a:avLst/>
          </a:prstGeom>
        </p:spPr>
      </p:pic>
      <p:sp>
        <p:nvSpPr>
          <p:cNvPr id="4" name="TextBox 3">
            <a:extLst>
              <a:ext uri="{FF2B5EF4-FFF2-40B4-BE49-F238E27FC236}">
                <a16:creationId xmlns:a16="http://schemas.microsoft.com/office/drawing/2014/main" id="{6BB4CAD3-A7D0-7994-0AD6-752825099E6B}"/>
              </a:ext>
            </a:extLst>
          </p:cNvPr>
          <p:cNvSpPr txBox="1"/>
          <p:nvPr/>
        </p:nvSpPr>
        <p:spPr>
          <a:xfrm>
            <a:off x="240576" y="242953"/>
            <a:ext cx="384035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यूहन्ना</a:t>
            </a:r>
            <a:r>
              <a:rPr lang="hi-IN" sz="280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13</a:t>
            </a:r>
            <a:r>
              <a:rPr lang="hi-IN" sz="280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27,28,30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68900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33</a:t>
            </a:r>
            <a:r>
              <a:rPr lang="en-US" sz="4400" b="0" i="0" dirty="0">
                <a:solidFill>
                  <a:srgbClr val="FF3D4D"/>
                </a:solidFill>
                <a:effectLst/>
                <a:latin typeface="ArialMT"/>
              </a:rPr>
              <a:t>Little children, I will be with you a little while longer. You will seek me, and as I said to the Jews, ‘Where I am going, you can’t come,’ so now I tell you. </a:t>
            </a:r>
            <a:endParaRPr lang="en-IN" dirty="0"/>
          </a:p>
        </p:txBody>
      </p:sp>
      <p:sp>
        <p:nvSpPr>
          <p:cNvPr id="3" name="TextBox 2">
            <a:extLst>
              <a:ext uri="{FF2B5EF4-FFF2-40B4-BE49-F238E27FC236}">
                <a16:creationId xmlns:a16="http://schemas.microsoft.com/office/drawing/2014/main" id="{9E8814E2-05F4-795E-2313-DF0CAC561598}"/>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33</a:t>
            </a:r>
            <a:r>
              <a:rPr lang="hi-IN" sz="3200" b="0" i="0" dirty="0">
                <a:solidFill>
                  <a:srgbClr val="121212"/>
                </a:solidFill>
                <a:effectLst/>
                <a:latin typeface="Inter" panose="020B0502030000000004" pitchFamily="34" charset="0"/>
              </a:rPr>
              <a:t>“मैं बस अब थोड़ी ही देर तुम्हारे साथ हूं, तुम मुझे ढूंढ़ोगे और जैसा मैंने यहूदी अगुओं से कहा है, वैसा मैं तुमसे भी कहता हूं, ‘जहां मैं जा रहा हूं वहां तुम नहीं आ सकते.’</a:t>
            </a:r>
            <a:endParaRPr lang="en-IN" sz="3200" dirty="0"/>
          </a:p>
        </p:txBody>
      </p:sp>
      <p:pic>
        <p:nvPicPr>
          <p:cNvPr id="6" name="Audio 5">
            <a:hlinkClick r:id="" action="ppaction://media"/>
            <a:extLst>
              <a:ext uri="{FF2B5EF4-FFF2-40B4-BE49-F238E27FC236}">
                <a16:creationId xmlns:a16="http://schemas.microsoft.com/office/drawing/2014/main" id="{0EBD52CE-657A-CAF2-A1B9-68342AA929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9810825"/>
      </p:ext>
    </p:extLst>
  </p:cSld>
  <p:clrMapOvr>
    <a:masterClrMapping/>
  </p:clrMapOvr>
  <mc:AlternateContent xmlns:mc="http://schemas.openxmlformats.org/markup-compatibility/2006" xmlns:p14="http://schemas.microsoft.com/office/powerpoint/2010/main">
    <mc:Choice Requires="p14">
      <p:transition spd="slow" p14:dur="2000" advTm="15684"/>
    </mc:Choice>
    <mc:Fallback xmlns="">
      <p:transition spd="slow" advTm="1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6C1842-8E2D-D877-03AE-BBA0393788BE}"/>
              </a:ext>
            </a:extLst>
          </p:cNvPr>
          <p:cNvPicPr>
            <a:picLocks noChangeAspect="1"/>
          </p:cNvPicPr>
          <p:nvPr/>
        </p:nvPicPr>
        <p:blipFill>
          <a:blip r:embed="rId2"/>
          <a:stretch>
            <a:fillRect/>
          </a:stretch>
        </p:blipFill>
        <p:spPr>
          <a:xfrm>
            <a:off x="0" y="0"/>
            <a:ext cx="12192000" cy="7035070"/>
          </a:xfrm>
          <a:prstGeom prst="rect">
            <a:avLst/>
          </a:prstGeom>
        </p:spPr>
      </p:pic>
      <p:sp>
        <p:nvSpPr>
          <p:cNvPr id="4" name="TextBox 3">
            <a:extLst>
              <a:ext uri="{FF2B5EF4-FFF2-40B4-BE49-F238E27FC236}">
                <a16:creationId xmlns:a16="http://schemas.microsoft.com/office/drawing/2014/main" id="{190E55B9-1F87-A26A-A611-3816734ED009}"/>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यूहन्ना</a:t>
            </a:r>
            <a:r>
              <a:rPr lang="hi-IN" sz="280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13</a:t>
            </a:r>
            <a:r>
              <a:rPr lang="hi-IN" sz="280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543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37Peter said to him, “Lord, why can’t I follow you now? I will lay down my life for you.”</a:t>
            </a:r>
            <a:endParaRPr lang="en-IN" dirty="0"/>
          </a:p>
        </p:txBody>
      </p:sp>
      <p:sp>
        <p:nvSpPr>
          <p:cNvPr id="3" name="TextBox 2">
            <a:extLst>
              <a:ext uri="{FF2B5EF4-FFF2-40B4-BE49-F238E27FC236}">
                <a16:creationId xmlns:a16="http://schemas.microsoft.com/office/drawing/2014/main" id="{EA9A3E83-C9EE-D3BC-297E-2144D9004CD8}"/>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37</a:t>
            </a:r>
            <a:r>
              <a:rPr lang="hi-IN" sz="3200" b="0" i="0">
                <a:solidFill>
                  <a:srgbClr val="121212"/>
                </a:solidFill>
                <a:effectLst/>
                <a:latin typeface="Inter" panose="020B0502030000000004" pitchFamily="34" charset="0"/>
              </a:rPr>
              <a:t>पेतरॉस ने उनसे दोबारा पूछा, “प्रभु, मैं आपके पीछे अभी क्यों नहीं चल सकता? मैं तो आपके लिए अपने प्राण भी दे दूंगा.”</a:t>
            </a:r>
            <a:endParaRPr lang="en-IN" sz="3200" dirty="0"/>
          </a:p>
        </p:txBody>
      </p:sp>
      <p:pic>
        <p:nvPicPr>
          <p:cNvPr id="16" name="Audio 15">
            <a:hlinkClick r:id="" action="ppaction://media"/>
            <a:extLst>
              <a:ext uri="{FF2B5EF4-FFF2-40B4-BE49-F238E27FC236}">
                <a16:creationId xmlns:a16="http://schemas.microsoft.com/office/drawing/2014/main" id="{F7F555E3-26AE-22A6-67F9-07D57220B7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5013568"/>
      </p:ext>
    </p:extLst>
  </p:cSld>
  <p:clrMapOvr>
    <a:masterClrMapping/>
  </p:clrMapOvr>
  <mc:AlternateContent xmlns:mc="http://schemas.openxmlformats.org/markup-compatibility/2006" xmlns:p14="http://schemas.microsoft.com/office/powerpoint/2010/main">
    <mc:Choice Requires="p14">
      <p:transition spd="slow" p14:dur="2000" advTm="10892"/>
    </mc:Choice>
    <mc:Fallback xmlns="">
      <p:transition spd="slow" advTm="1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503B4-61E8-21A9-0F7A-16B0F3EB0873}"/>
              </a:ext>
            </a:extLst>
          </p:cNvPr>
          <p:cNvPicPr>
            <a:picLocks noChangeAspect="1"/>
          </p:cNvPicPr>
          <p:nvPr/>
        </p:nvPicPr>
        <p:blipFill>
          <a:blip r:embed="rId2"/>
          <a:stretch>
            <a:fillRect/>
          </a:stretch>
        </p:blipFill>
        <p:spPr>
          <a:xfrm>
            <a:off x="0" y="-21701"/>
            <a:ext cx="12192000" cy="6879701"/>
          </a:xfrm>
          <a:prstGeom prst="rect">
            <a:avLst/>
          </a:prstGeom>
        </p:spPr>
      </p:pic>
      <p:sp>
        <p:nvSpPr>
          <p:cNvPr id="4" name="TextBox 3">
            <a:extLst>
              <a:ext uri="{FF2B5EF4-FFF2-40B4-BE49-F238E27FC236}">
                <a16:creationId xmlns:a16="http://schemas.microsoft.com/office/drawing/2014/main" id="{F34C8217-5906-3EBF-C2C3-A38B0162E3BF}"/>
              </a:ext>
            </a:extLst>
          </p:cNvPr>
          <p:cNvSpPr txBox="1"/>
          <p:nvPr/>
        </p:nvSpPr>
        <p:spPr>
          <a:xfrm>
            <a:off x="234674" y="3872425"/>
            <a:ext cx="8700320" cy="2776567"/>
          </a:xfrm>
          <a:prstGeom prst="rect">
            <a:avLst/>
          </a:prstGeom>
          <a:noFill/>
        </p:spPr>
        <p:txBody>
          <a:bodyPr wrap="square" rtlCol="0">
            <a:noAutofit/>
          </a:bodyPr>
          <a:lstStyle/>
          <a:p>
            <a:r>
              <a:rPr lang="hi-IN" sz="5400" dirty="0">
                <a:solidFill>
                  <a:schemeClr val="bg1"/>
                </a:solidFill>
                <a:latin typeface="TimesNewRomanPSMT"/>
              </a:rPr>
              <a:t>अंतिम भोज - लूका 22:7-27; यूहन्ना 13:1-17:26;</a:t>
            </a:r>
            <a:endParaRPr lang="en-US" sz="5400" dirty="0">
              <a:solidFill>
                <a:schemeClr val="bg1"/>
              </a:solidFill>
              <a:latin typeface="TimesNewRomanPSMT"/>
            </a:endParaRPr>
          </a:p>
          <a:p>
            <a:r>
              <a:rPr lang="hi-IN" sz="5400" dirty="0">
                <a:solidFill>
                  <a:schemeClr val="bg1"/>
                </a:solidFill>
                <a:latin typeface="TimesNewRomanPSMT"/>
              </a:rPr>
              <a:t>लूका 22:31-39</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4C69F-3343-FED0-6110-B3E2923CCF87}"/>
              </a:ext>
            </a:extLst>
          </p:cNvPr>
          <p:cNvPicPr>
            <a:picLocks noChangeAspect="1"/>
          </p:cNvPicPr>
          <p:nvPr/>
        </p:nvPicPr>
        <p:blipFill>
          <a:blip r:embed="rId2"/>
          <a:stretch>
            <a:fillRect/>
          </a:stretch>
        </p:blipFill>
        <p:spPr>
          <a:xfrm>
            <a:off x="-304800" y="0"/>
            <a:ext cx="13985347" cy="6858000"/>
          </a:xfrm>
          <a:prstGeom prst="rect">
            <a:avLst/>
          </a:prstGeom>
        </p:spPr>
      </p:pic>
      <p:sp>
        <p:nvSpPr>
          <p:cNvPr id="4" name="TextBox 3">
            <a:extLst>
              <a:ext uri="{FF2B5EF4-FFF2-40B4-BE49-F238E27FC236}">
                <a16:creationId xmlns:a16="http://schemas.microsoft.com/office/drawing/2014/main" id="{1F9D344A-FF1F-FA19-FBC7-F4C7B511321E}"/>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यूहन्ना</a:t>
            </a:r>
            <a:r>
              <a:rPr lang="hi-IN" sz="280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13</a:t>
            </a:r>
            <a:r>
              <a:rPr lang="hi-IN" sz="280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1815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38Jesus answered him, </a:t>
            </a:r>
            <a:r>
              <a:rPr lang="en-US" sz="4400" b="0" i="0" dirty="0">
                <a:solidFill>
                  <a:srgbClr val="FF3D4D"/>
                </a:solidFill>
                <a:effectLst/>
                <a:latin typeface="ArialMT"/>
              </a:rPr>
              <a:t>“Will you lay down your life for me? Most certainly I tell you, the rooster won’t crow (twice) until you have denied me three times.</a:t>
            </a:r>
            <a:endParaRPr lang="en-IN" dirty="0"/>
          </a:p>
        </p:txBody>
      </p:sp>
      <p:sp>
        <p:nvSpPr>
          <p:cNvPr id="3" name="TextBox 2">
            <a:extLst>
              <a:ext uri="{FF2B5EF4-FFF2-40B4-BE49-F238E27FC236}">
                <a16:creationId xmlns:a16="http://schemas.microsoft.com/office/drawing/2014/main" id="{B35FD914-00B0-E163-BDD9-26EA604C1654}"/>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38</a:t>
            </a:r>
            <a:r>
              <a:rPr lang="hi-IN" sz="3200" b="0" i="0">
                <a:solidFill>
                  <a:srgbClr val="121212"/>
                </a:solidFill>
                <a:effectLst/>
                <a:latin typeface="Inter" panose="020B0502030000000004" pitchFamily="34" charset="0"/>
              </a:rPr>
              <a:t>मसीह येशु ने उनसे कहा, “तुम मेरे लिए अपने प्राण देने का दावा करते हो? मैं तुमसे कहता हूं, मुर्ग उस समय तक बांग नहीं देगा जब तक तुम तीन बार मुझे नकार न दोगे.</a:t>
            </a:r>
            <a:endParaRPr lang="en-IN" sz="3200" dirty="0"/>
          </a:p>
        </p:txBody>
      </p:sp>
      <p:pic>
        <p:nvPicPr>
          <p:cNvPr id="18" name="Audio 17">
            <a:hlinkClick r:id="" action="ppaction://media"/>
            <a:extLst>
              <a:ext uri="{FF2B5EF4-FFF2-40B4-BE49-F238E27FC236}">
                <a16:creationId xmlns:a16="http://schemas.microsoft.com/office/drawing/2014/main" id="{6336089F-DFBA-7A4D-CA3D-7B710695C3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8550184"/>
      </p:ext>
    </p:extLst>
  </p:cSld>
  <p:clrMapOvr>
    <a:masterClrMapping/>
  </p:clrMapOvr>
  <mc:AlternateContent xmlns:mc="http://schemas.openxmlformats.org/markup-compatibility/2006" xmlns:p14="http://schemas.microsoft.com/office/powerpoint/2010/main">
    <mc:Choice Requires="p14">
      <p:transition spd="slow" p14:dur="2000" advTm="15296"/>
    </mc:Choice>
    <mc:Fallback xmlns="">
      <p:transition spd="slow" advTm="1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090C6-FA10-B7CB-74D9-B33660E283CB}"/>
              </a:ext>
            </a:extLst>
          </p:cNvPr>
          <p:cNvPicPr>
            <a:picLocks noChangeAspect="1"/>
          </p:cNvPicPr>
          <p:nvPr/>
        </p:nvPicPr>
        <p:blipFill>
          <a:blip r:embed="rId2"/>
          <a:stretch>
            <a:fillRect/>
          </a:stretch>
        </p:blipFill>
        <p:spPr>
          <a:xfrm>
            <a:off x="0" y="-111904"/>
            <a:ext cx="12385183" cy="6969904"/>
          </a:xfrm>
          <a:prstGeom prst="rect">
            <a:avLst/>
          </a:prstGeom>
        </p:spPr>
      </p:pic>
      <p:sp>
        <p:nvSpPr>
          <p:cNvPr id="4" name="TextBox 3">
            <a:extLst>
              <a:ext uri="{FF2B5EF4-FFF2-40B4-BE49-F238E27FC236}">
                <a16:creationId xmlns:a16="http://schemas.microsoft.com/office/drawing/2014/main" id="{6FD2D6DE-CF98-4C6D-0362-A7CD73D1D4FF}"/>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यूहन्ना</a:t>
            </a:r>
            <a:r>
              <a:rPr lang="hi-IN" sz="280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13</a:t>
            </a:r>
            <a:r>
              <a:rPr lang="hi-IN" sz="280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38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589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solidFill>
                  <a:schemeClr val="bg1">
                    <a:lumMod val="50000"/>
                  </a:schemeClr>
                </a:solidFill>
              </a:rPr>
              <a:t>Luke 22:</a:t>
            </a:r>
            <a:r>
              <a:rPr lang="en-US" sz="4800" b="0" i="0" dirty="0">
                <a:solidFill>
                  <a:schemeClr val="bg1">
                    <a:lumMod val="50000"/>
                  </a:schemeClr>
                </a:solidFill>
                <a:effectLst/>
                <a:latin typeface="ArialMT"/>
              </a:rPr>
              <a:t>32</a:t>
            </a:r>
            <a:r>
              <a:rPr lang="en-US" sz="4800" b="0" i="0" dirty="0">
                <a:solidFill>
                  <a:srgbClr val="121212"/>
                </a:solidFill>
                <a:effectLst/>
                <a:latin typeface="ArialMT"/>
              </a:rPr>
              <a:t> </a:t>
            </a:r>
            <a:r>
              <a:rPr lang="en-US" sz="4800" b="0" i="0" dirty="0">
                <a:solidFill>
                  <a:srgbClr val="FF3D4D"/>
                </a:solidFill>
                <a:effectLst/>
                <a:latin typeface="ArialMT"/>
              </a:rPr>
              <a:t>but I prayed for you, that your faith wouldn’t fail. You, when once you have turned again, establish your brothers.”</a:t>
            </a:r>
            <a:endParaRPr lang="en-IN" dirty="0"/>
          </a:p>
        </p:txBody>
      </p:sp>
      <p:sp>
        <p:nvSpPr>
          <p:cNvPr id="3" name="TextBox 2">
            <a:extLst>
              <a:ext uri="{FF2B5EF4-FFF2-40B4-BE49-F238E27FC236}">
                <a16:creationId xmlns:a16="http://schemas.microsoft.com/office/drawing/2014/main" id="{848DCB21-869A-15AC-24F3-AFFFD5346170}"/>
              </a:ext>
            </a:extLst>
          </p:cNvPr>
          <p:cNvSpPr txBox="1"/>
          <p:nvPr/>
        </p:nvSpPr>
        <p:spPr>
          <a:xfrm>
            <a:off x="6096000" y="149950"/>
            <a:ext cx="6096000" cy="6558101"/>
          </a:xfrm>
          <a:prstGeom prst="rect">
            <a:avLst/>
          </a:prstGeom>
          <a:noFill/>
        </p:spPr>
        <p:txBody>
          <a:bodyPr wrap="square" rtlCol="0">
            <a:noAutofit/>
          </a:bodyPr>
          <a:lstStyle/>
          <a:p>
            <a:r>
              <a:rPr lang="en-US" sz="3200" b="0" i="0" dirty="0">
                <a:solidFill>
                  <a:srgbClr val="000000"/>
                </a:solidFill>
                <a:effectLst/>
                <a:latin typeface="Inter" panose="020B0502030000000004" pitchFamily="34" charset="0"/>
              </a:rPr>
              <a:t>Luke 22:</a:t>
            </a:r>
            <a:r>
              <a:rPr lang="hi-IN" sz="3200" b="0" i="0" dirty="0">
                <a:solidFill>
                  <a:srgbClr val="777A7B"/>
                </a:solidFill>
                <a:effectLst/>
                <a:latin typeface="Inter" panose="020B0502030000000004" pitchFamily="34" charset="0"/>
              </a:rPr>
              <a:t>32</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किंतु शिमओन, तुम्हारे लिए मैंने प्रार्थना की है कि तुम्हारे विश्वास का पतन न हो. जब तुम पहले जैसी स्थिति पर लौट आओ तो अपने भाइयों को भी विश्वास में मजबूत करना.”</a:t>
            </a:r>
            <a:endParaRPr lang="en-IN" sz="3200" dirty="0"/>
          </a:p>
        </p:txBody>
      </p:sp>
      <p:pic>
        <p:nvPicPr>
          <p:cNvPr id="19" name="Audio 18">
            <a:hlinkClick r:id="" action="ppaction://media"/>
            <a:extLst>
              <a:ext uri="{FF2B5EF4-FFF2-40B4-BE49-F238E27FC236}">
                <a16:creationId xmlns:a16="http://schemas.microsoft.com/office/drawing/2014/main" id="{E35DF0B6-0389-2DFD-4568-869798CDD5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505"/>
    </mc:Choice>
    <mc:Fallback xmlns="">
      <p:transition spd="slow" advTm="1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CE359-421C-EE65-C30B-ECED15D8E0A0}"/>
              </a:ext>
            </a:extLst>
          </p:cNvPr>
          <p:cNvPicPr>
            <a:picLocks noChangeAspect="1"/>
          </p:cNvPicPr>
          <p:nvPr/>
        </p:nvPicPr>
        <p:blipFill>
          <a:blip r:embed="rId2"/>
          <a:stretch>
            <a:fillRect/>
          </a:stretch>
        </p:blipFill>
        <p:spPr>
          <a:xfrm>
            <a:off x="0" y="0"/>
            <a:ext cx="15194386" cy="8319752"/>
          </a:xfrm>
          <a:prstGeom prst="rect">
            <a:avLst/>
          </a:prstGeom>
        </p:spPr>
      </p:pic>
      <p:sp>
        <p:nvSpPr>
          <p:cNvPr id="4" name="TextBox 3">
            <a:extLst>
              <a:ext uri="{FF2B5EF4-FFF2-40B4-BE49-F238E27FC236}">
                <a16:creationId xmlns:a16="http://schemas.microsoft.com/office/drawing/2014/main" id="{0D9B71A3-95A5-CEE5-AFFE-8D445B7C74DD}"/>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25906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John 15:</a:t>
            </a:r>
            <a:r>
              <a:rPr lang="en-US" sz="4400" b="0" i="0" dirty="0">
                <a:solidFill>
                  <a:srgbClr val="121212"/>
                </a:solidFill>
                <a:effectLst/>
                <a:latin typeface="ArialMT"/>
              </a:rPr>
              <a:t>12 </a:t>
            </a:r>
            <a:r>
              <a:rPr lang="en-US" sz="4400" b="0" i="0" dirty="0">
                <a:solidFill>
                  <a:srgbClr val="FF3D4D"/>
                </a:solidFill>
                <a:effectLst/>
                <a:latin typeface="ArialMT"/>
              </a:rPr>
              <a:t>“This is my commandment, that you love one another, even as I have loved you. </a:t>
            </a:r>
            <a:r>
              <a:rPr lang="en-US" sz="4400" b="0" i="0" dirty="0">
                <a:solidFill>
                  <a:srgbClr val="121212"/>
                </a:solidFill>
                <a:effectLst/>
                <a:latin typeface="ArialMT"/>
              </a:rPr>
              <a:t>13</a:t>
            </a:r>
            <a:r>
              <a:rPr lang="en-US" sz="4400" b="0" i="0" dirty="0">
                <a:solidFill>
                  <a:srgbClr val="FF3D4D"/>
                </a:solidFill>
                <a:effectLst/>
                <a:latin typeface="ArialMT"/>
              </a:rPr>
              <a:t>Greater love has no one than this, that someone lay down his life for his friends. </a:t>
            </a:r>
            <a:endParaRPr lang="en-IN" dirty="0"/>
          </a:p>
        </p:txBody>
      </p:sp>
      <p:sp>
        <p:nvSpPr>
          <p:cNvPr id="3" name="TextBox 2">
            <a:extLst>
              <a:ext uri="{FF2B5EF4-FFF2-40B4-BE49-F238E27FC236}">
                <a16:creationId xmlns:a16="http://schemas.microsoft.com/office/drawing/2014/main" id="{7EB8BFB9-4909-555D-6E29-0763BCD6CC63}"/>
              </a:ext>
            </a:extLst>
          </p:cNvPr>
          <p:cNvSpPr txBox="1"/>
          <p:nvPr/>
        </p:nvSpPr>
        <p:spPr>
          <a:xfrm>
            <a:off x="6096000" y="149950"/>
            <a:ext cx="6096000" cy="6558101"/>
          </a:xfrm>
          <a:prstGeom prst="rect">
            <a:avLst/>
          </a:prstGeom>
          <a:noFill/>
        </p:spPr>
        <p:txBody>
          <a:bodyPr wrap="square" rtlCol="0">
            <a:noAutofit/>
          </a:bodyPr>
          <a:lstStyle/>
          <a:p>
            <a:r>
              <a:rPr lang="en-US" sz="3200" b="0" i="0" dirty="0">
                <a:solidFill>
                  <a:schemeClr val="bg1">
                    <a:lumMod val="50000"/>
                  </a:schemeClr>
                </a:solidFill>
                <a:effectLst/>
                <a:latin typeface="Inter" panose="020B0502030000000004" pitchFamily="34" charset="0"/>
              </a:rPr>
              <a:t>John 15:</a:t>
            </a:r>
            <a:r>
              <a:rPr lang="hi-IN" sz="3200" b="0" i="0" dirty="0">
                <a:solidFill>
                  <a:schemeClr val="bg1">
                    <a:lumMod val="50000"/>
                  </a:schemeClr>
                </a:solidFill>
                <a:effectLst/>
                <a:latin typeface="Inter" panose="020B0502030000000004" pitchFamily="34" charset="0"/>
              </a:rPr>
              <a:t>12</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यह मेरी आज्ञा है कि तुम एक दूसरे से उसी प्रकार प्रेम करो, जिस प्रकार मैंने तुमसे प्रेम किया है. </a:t>
            </a:r>
            <a:r>
              <a:rPr lang="hi-IN" sz="3200" b="0" i="0" dirty="0">
                <a:solidFill>
                  <a:srgbClr val="777A7B"/>
                </a:solidFill>
                <a:effectLst/>
                <a:latin typeface="Inter" panose="020B0502030000000004" pitchFamily="34" charset="0"/>
              </a:rPr>
              <a:t>13</a:t>
            </a:r>
            <a:r>
              <a:rPr lang="hi-IN" sz="3200" b="0" i="0" dirty="0">
                <a:solidFill>
                  <a:srgbClr val="121212"/>
                </a:solidFill>
                <a:effectLst/>
                <a:latin typeface="Inter" panose="020B0502030000000004" pitchFamily="34" charset="0"/>
              </a:rPr>
              <a:t>इससे श्रेष्ठ प्रेम और कोई नहीं कि कोई अपने मित्रों के लिए अपने प्राण दे दे.</a:t>
            </a:r>
            <a:endParaRPr lang="en-IN" sz="3200" dirty="0"/>
          </a:p>
        </p:txBody>
      </p:sp>
      <p:pic>
        <p:nvPicPr>
          <p:cNvPr id="6" name="Audio 5">
            <a:hlinkClick r:id="" action="ppaction://media"/>
            <a:extLst>
              <a:ext uri="{FF2B5EF4-FFF2-40B4-BE49-F238E27FC236}">
                <a16:creationId xmlns:a16="http://schemas.microsoft.com/office/drawing/2014/main" id="{3F433E4C-CA9D-62B3-0032-F2BF35EE1F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3739401"/>
      </p:ext>
    </p:extLst>
  </p:cSld>
  <p:clrMapOvr>
    <a:masterClrMapping/>
  </p:clrMapOvr>
  <mc:AlternateContent xmlns:mc="http://schemas.openxmlformats.org/markup-compatibility/2006" xmlns:p14="http://schemas.microsoft.com/office/powerpoint/2010/main">
    <mc:Choice Requires="p14">
      <p:transition spd="slow" p14:dur="2000" advTm="12299"/>
    </mc:Choice>
    <mc:Fallback xmlns="">
      <p:transition spd="slow" advTm="1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CE359-421C-EE65-C30B-ECED15D8E0A0}"/>
              </a:ext>
            </a:extLst>
          </p:cNvPr>
          <p:cNvPicPr>
            <a:picLocks noChangeAspect="1"/>
          </p:cNvPicPr>
          <p:nvPr/>
        </p:nvPicPr>
        <p:blipFill>
          <a:blip r:embed="rId2"/>
          <a:stretch>
            <a:fillRect/>
          </a:stretch>
        </p:blipFill>
        <p:spPr>
          <a:xfrm>
            <a:off x="0" y="1"/>
            <a:ext cx="12524784" cy="6858000"/>
          </a:xfrm>
          <a:prstGeom prst="rect">
            <a:avLst/>
          </a:prstGeom>
        </p:spPr>
      </p:pic>
      <p:sp>
        <p:nvSpPr>
          <p:cNvPr id="5" name="TextBox 4">
            <a:extLst>
              <a:ext uri="{FF2B5EF4-FFF2-40B4-BE49-F238E27FC236}">
                <a16:creationId xmlns:a16="http://schemas.microsoft.com/office/drawing/2014/main" id="{067DBDB5-B505-9B02-30D5-641851501625}"/>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यूहन्ना</a:t>
            </a:r>
            <a:r>
              <a:rPr lang="hi-IN" sz="280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14</a:t>
            </a:r>
            <a:r>
              <a:rPr lang="hi-IN" sz="280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chemeClr val="bg1">
                    <a:lumMod val="50000"/>
                  </a:schemeClr>
                </a:solidFill>
              </a:rPr>
              <a:t> Luke 22:</a:t>
            </a:r>
            <a:r>
              <a:rPr lang="en-US" sz="4400" b="0" i="0" dirty="0">
                <a:solidFill>
                  <a:schemeClr val="bg1">
                    <a:lumMod val="50000"/>
                  </a:schemeClr>
                </a:solidFill>
                <a:effectLst/>
                <a:latin typeface="ArialMT"/>
              </a:rPr>
              <a:t>37</a:t>
            </a:r>
            <a:r>
              <a:rPr lang="en-US" sz="4400" b="0" i="0" dirty="0">
                <a:solidFill>
                  <a:srgbClr val="121212"/>
                </a:solidFill>
                <a:effectLst/>
                <a:latin typeface="ArialMT"/>
              </a:rPr>
              <a:t> </a:t>
            </a:r>
            <a:r>
              <a:rPr lang="en-US" sz="4400" b="0" i="0" dirty="0">
                <a:solidFill>
                  <a:srgbClr val="FF3D4D"/>
                </a:solidFill>
                <a:effectLst/>
                <a:latin typeface="ArialMT"/>
              </a:rPr>
              <a:t>For I tell you that this which is written must still be fulfilled in me: ‘He was counted with transgressors.’</a:t>
            </a:r>
            <a:r>
              <a:rPr lang="en-US" sz="4400" b="0" i="0" dirty="0">
                <a:solidFill>
                  <a:srgbClr val="121212"/>
                </a:solidFill>
                <a:effectLst/>
                <a:latin typeface="ArialMT"/>
              </a:rPr>
              <a:t> </a:t>
            </a:r>
            <a:r>
              <a:rPr lang="en-US" sz="4400" b="0" i="0" dirty="0">
                <a:solidFill>
                  <a:srgbClr val="FF3D4D"/>
                </a:solidFill>
                <a:effectLst/>
                <a:latin typeface="ArialMT"/>
              </a:rPr>
              <a:t>For that which concerns me is being fulfilled.”</a:t>
            </a:r>
            <a:endParaRPr lang="en-IN" dirty="0"/>
          </a:p>
        </p:txBody>
      </p:sp>
      <p:sp>
        <p:nvSpPr>
          <p:cNvPr id="3" name="TextBox 2">
            <a:extLst>
              <a:ext uri="{FF2B5EF4-FFF2-40B4-BE49-F238E27FC236}">
                <a16:creationId xmlns:a16="http://schemas.microsoft.com/office/drawing/2014/main" id="{48EF8CF3-7D7B-D2C8-2949-2D973951B666}"/>
              </a:ext>
            </a:extLst>
          </p:cNvPr>
          <p:cNvSpPr txBox="1"/>
          <p:nvPr/>
        </p:nvSpPr>
        <p:spPr>
          <a:xfrm>
            <a:off x="6096000" y="149950"/>
            <a:ext cx="6096000" cy="6558101"/>
          </a:xfrm>
          <a:prstGeom prst="rect">
            <a:avLst/>
          </a:prstGeom>
          <a:noFill/>
        </p:spPr>
        <p:txBody>
          <a:bodyPr wrap="square" rtlCol="0">
            <a:noAutofit/>
          </a:bodyPr>
          <a:lstStyle/>
          <a:p>
            <a:r>
              <a:rPr lang="en-US" sz="3200" b="0" i="0" dirty="0">
                <a:solidFill>
                  <a:schemeClr val="bg1">
                    <a:lumMod val="50000"/>
                  </a:schemeClr>
                </a:solidFill>
                <a:effectLst/>
                <a:latin typeface="Inter" panose="020B0502030000000004" pitchFamily="34" charset="0"/>
              </a:rPr>
              <a:t>Luke 22:</a:t>
            </a:r>
            <a:r>
              <a:rPr lang="hi-IN" sz="3200" b="0" i="0" dirty="0">
                <a:solidFill>
                  <a:schemeClr val="bg1">
                    <a:lumMod val="50000"/>
                  </a:schemeClr>
                </a:solidFill>
                <a:effectLst/>
                <a:latin typeface="Inter" panose="020B0502030000000004" pitchFamily="34" charset="0"/>
              </a:rPr>
              <a:t>37</a:t>
            </a:r>
            <a:r>
              <a:rPr lang="en-US" sz="3200" b="0" i="0" dirty="0">
                <a:solidFill>
                  <a:srgbClr val="777A7B"/>
                </a:solidFill>
                <a:effectLst/>
                <a:latin typeface="Inter" panose="020B0502030000000004" pitchFamily="34" charset="0"/>
              </a:rPr>
              <a:t> </a:t>
            </a:r>
            <a:r>
              <a:rPr lang="hi-IN" sz="3200" b="0" i="0" dirty="0">
                <a:solidFill>
                  <a:srgbClr val="121212"/>
                </a:solidFill>
                <a:effectLst/>
                <a:latin typeface="Inter" panose="020B0502030000000004" pitchFamily="34" charset="0"/>
              </a:rPr>
              <a:t>मैं तुम्हें बताना चाहता हूं कि यह जो लेख लिखा है, ‘उसकी गिनती अपराधियों में हुई’ उसका मुझमें पूरा होना ज़रूरी है; क्योंकि मुझसे संबंधित सभी लेखों का पूरा होना अवश्य है.”</a:t>
            </a:r>
            <a:endParaRPr lang="en-IN" sz="3200" dirty="0"/>
          </a:p>
        </p:txBody>
      </p:sp>
      <p:pic>
        <p:nvPicPr>
          <p:cNvPr id="20" name="Audio 19">
            <a:hlinkClick r:id="" action="ppaction://media"/>
            <a:extLst>
              <a:ext uri="{FF2B5EF4-FFF2-40B4-BE49-F238E27FC236}">
                <a16:creationId xmlns:a16="http://schemas.microsoft.com/office/drawing/2014/main" id="{E3049B25-1917-F6AF-F334-EE10EC08DF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0388082"/>
      </p:ext>
    </p:extLst>
  </p:cSld>
  <p:clrMapOvr>
    <a:masterClrMapping/>
  </p:clrMapOvr>
  <mc:AlternateContent xmlns:mc="http://schemas.openxmlformats.org/markup-compatibility/2006" xmlns:p14="http://schemas.microsoft.com/office/powerpoint/2010/main">
    <mc:Choice Requires="p14">
      <p:transition spd="slow" p14:dur="2000" advTm="16910"/>
    </mc:Choice>
    <mc:Fallback xmlns="">
      <p:transition spd="slow" advTm="1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4C3AB1-2124-72DD-6068-7D90E12AFF16}"/>
              </a:ext>
            </a:extLst>
          </p:cNvPr>
          <p:cNvPicPr>
            <a:picLocks noChangeAspect="1"/>
          </p:cNvPicPr>
          <p:nvPr/>
        </p:nvPicPr>
        <p:blipFill>
          <a:blip r:embed="rId2"/>
          <a:stretch>
            <a:fillRect/>
          </a:stretch>
        </p:blipFill>
        <p:spPr>
          <a:xfrm>
            <a:off x="0" y="-21701"/>
            <a:ext cx="12192000" cy="6879701"/>
          </a:xfrm>
          <a:prstGeom prst="rect">
            <a:avLst/>
          </a:prstGeom>
        </p:spPr>
      </p:pic>
      <p:sp>
        <p:nvSpPr>
          <p:cNvPr id="4" name="TextBox 3">
            <a:extLst>
              <a:ext uri="{FF2B5EF4-FFF2-40B4-BE49-F238E27FC236}">
                <a16:creationId xmlns:a16="http://schemas.microsoft.com/office/drawing/2014/main" id="{1D8FF487-6E22-7063-D623-B3E74A5DB894}"/>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4330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7The day of unleavened bread came, on which the Passover must be sacrificed. </a:t>
            </a:r>
            <a:endParaRPr lang="en-IN" dirty="0"/>
          </a:p>
        </p:txBody>
      </p:sp>
      <p:sp>
        <p:nvSpPr>
          <p:cNvPr id="3" name="TextBox 2">
            <a:extLst>
              <a:ext uri="{FF2B5EF4-FFF2-40B4-BE49-F238E27FC236}">
                <a16:creationId xmlns:a16="http://schemas.microsoft.com/office/drawing/2014/main" id="{A95C23BE-1D79-F002-C574-7D82FD247ADE}"/>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7</a:t>
            </a:r>
            <a:r>
              <a:rPr lang="hi-IN" sz="3200" b="0" i="0">
                <a:solidFill>
                  <a:srgbClr val="121212"/>
                </a:solidFill>
                <a:effectLst/>
                <a:latin typeface="Inter" panose="020B0502030000000004" pitchFamily="34" charset="0"/>
              </a:rPr>
              <a:t>तब अखमीरी रोटी का उत्सव आ गया, जब फ़सह का मेमना बलि किया जाता था.</a:t>
            </a:r>
            <a:endParaRPr lang="en-IN" sz="3200" dirty="0"/>
          </a:p>
        </p:txBody>
      </p:sp>
      <p:pic>
        <p:nvPicPr>
          <p:cNvPr id="48" name="Audio 47">
            <a:hlinkClick r:id="" action="ppaction://media"/>
            <a:extLst>
              <a:ext uri="{FF2B5EF4-FFF2-40B4-BE49-F238E27FC236}">
                <a16:creationId xmlns:a16="http://schemas.microsoft.com/office/drawing/2014/main" id="{0D89A8E4-31D0-F404-F96E-D84DC00FBC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301"/>
    </mc:Choice>
    <mc:Fallback xmlns="">
      <p:transition spd="slow" advTm="1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32C41-9913-0C32-8963-AAAE5C418BAE}"/>
              </a:ext>
            </a:extLst>
          </p:cNvPr>
          <p:cNvPicPr>
            <a:picLocks noChangeAspect="1"/>
          </p:cNvPicPr>
          <p:nvPr/>
        </p:nvPicPr>
        <p:blipFill>
          <a:blip r:embed="rId2"/>
          <a:stretch>
            <a:fillRect/>
          </a:stretch>
        </p:blipFill>
        <p:spPr>
          <a:xfrm>
            <a:off x="0" y="-1159099"/>
            <a:ext cx="14470532" cy="8017099"/>
          </a:xfrm>
          <a:prstGeom prst="rect">
            <a:avLst/>
          </a:prstGeom>
        </p:spPr>
      </p:pic>
      <p:sp>
        <p:nvSpPr>
          <p:cNvPr id="2" name="TextBox 1">
            <a:extLst>
              <a:ext uri="{FF2B5EF4-FFF2-40B4-BE49-F238E27FC236}">
                <a16:creationId xmlns:a16="http://schemas.microsoft.com/office/drawing/2014/main" id="{90161149-93B0-3252-B33D-A36FD2AC4C9A}"/>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dirty="0"/>
              <a:t> </a:t>
            </a:r>
            <a:r>
              <a:rPr lang="en-US" sz="4800" b="0" i="0" dirty="0">
                <a:solidFill>
                  <a:srgbClr val="121212"/>
                </a:solidFill>
                <a:effectLst/>
                <a:latin typeface="ArialMT"/>
              </a:rPr>
              <a:t> 8Jesus sent Peter and John, saying, </a:t>
            </a:r>
            <a:r>
              <a:rPr lang="en-US" sz="4800" b="0" i="0" dirty="0">
                <a:solidFill>
                  <a:srgbClr val="FF3D4D"/>
                </a:solidFill>
                <a:effectLst/>
                <a:latin typeface="ArialMT"/>
              </a:rPr>
              <a:t>“Go and prepare the Passover for us, that we may eat.”</a:t>
            </a:r>
            <a:endParaRPr lang="en-US" sz="4800" b="0" i="0" dirty="0">
              <a:solidFill>
                <a:srgbClr val="121212"/>
              </a:solidFill>
              <a:effectLst/>
              <a:latin typeface="ArialMT"/>
            </a:endParaRPr>
          </a:p>
          <a:p>
            <a:pPr algn="l"/>
            <a:r>
              <a:rPr lang="en-US" sz="4800" b="0" i="0" dirty="0">
                <a:solidFill>
                  <a:srgbClr val="121212"/>
                </a:solidFill>
                <a:effectLst/>
                <a:latin typeface="ArialMT"/>
              </a:rPr>
              <a:t>9They said to him, “Where do you want us to prepare?”</a:t>
            </a:r>
          </a:p>
          <a:p>
            <a:br>
              <a:rPr lang="en-US" dirty="0"/>
            </a:br>
            <a:endParaRPr lang="en-IN" dirty="0"/>
          </a:p>
        </p:txBody>
      </p:sp>
      <p:sp>
        <p:nvSpPr>
          <p:cNvPr id="3" name="TextBox 2">
            <a:extLst>
              <a:ext uri="{FF2B5EF4-FFF2-40B4-BE49-F238E27FC236}">
                <a16:creationId xmlns:a16="http://schemas.microsoft.com/office/drawing/2014/main" id="{E0363634-93BC-9A21-4620-C47191C633C0}"/>
              </a:ext>
            </a:extLst>
          </p:cNvPr>
          <p:cNvSpPr txBox="1"/>
          <p:nvPr/>
        </p:nvSpPr>
        <p:spPr>
          <a:xfrm>
            <a:off x="6096000" y="149950"/>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8</a:t>
            </a:r>
            <a:r>
              <a:rPr lang="hi-IN" sz="3200" b="0" i="0" dirty="0">
                <a:solidFill>
                  <a:srgbClr val="121212"/>
                </a:solidFill>
                <a:effectLst/>
                <a:latin typeface="Inter" panose="020B0502030000000004" pitchFamily="34" charset="0"/>
              </a:rPr>
              <a:t>प्रभु येशु ने पेतरॉस और योहन को इस आज्ञा के साथ भेजा, “जाओ और हमारे लिए फ़सह की तैयारी करो.”</a:t>
            </a:r>
          </a:p>
          <a:p>
            <a:pPr algn="l"/>
            <a:r>
              <a:rPr lang="hi-IN" sz="3200" b="0" i="0" dirty="0">
                <a:solidFill>
                  <a:srgbClr val="777A7B"/>
                </a:solidFill>
                <a:effectLst/>
                <a:latin typeface="Inter" panose="020B0502030000000004" pitchFamily="34" charset="0"/>
              </a:rPr>
              <a:t>9</a:t>
            </a:r>
            <a:r>
              <a:rPr lang="hi-IN" sz="3200" b="0" i="0" dirty="0">
                <a:solidFill>
                  <a:srgbClr val="121212"/>
                </a:solidFill>
                <a:effectLst/>
                <a:latin typeface="Inter" panose="020B0502030000000004" pitchFamily="34" charset="0"/>
              </a:rPr>
              <a:t>उन्होंने उनसे प्रश्न किया, “प्रभु, हम किस स्थान पर इसकी तैयारी करें, आप क्या चाहते हैं?”</a:t>
            </a:r>
          </a:p>
          <a:p>
            <a:endParaRPr lang="en-IN" sz="3200" dirty="0"/>
          </a:p>
        </p:txBody>
      </p:sp>
      <p:pic>
        <p:nvPicPr>
          <p:cNvPr id="10" name="Audio 9">
            <a:hlinkClick r:id="" action="ppaction://media"/>
            <a:extLst>
              <a:ext uri="{FF2B5EF4-FFF2-40B4-BE49-F238E27FC236}">
                <a16:creationId xmlns:a16="http://schemas.microsoft.com/office/drawing/2014/main" id="{BA8058C0-F174-A178-DAFE-5202A19F95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315"/>
    </mc:Choice>
    <mc:Fallback xmlns="">
      <p:transition spd="slow" advTm="1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46B26-C301-4795-D987-616590B05CA9}"/>
              </a:ext>
            </a:extLst>
          </p:cNvPr>
          <p:cNvPicPr>
            <a:picLocks noChangeAspect="1"/>
          </p:cNvPicPr>
          <p:nvPr/>
        </p:nvPicPr>
        <p:blipFill>
          <a:blip r:embed="rId2"/>
          <a:stretch>
            <a:fillRect/>
          </a:stretch>
        </p:blipFill>
        <p:spPr>
          <a:xfrm>
            <a:off x="0" y="-501467"/>
            <a:ext cx="12192000" cy="7359467"/>
          </a:xfrm>
          <a:prstGeom prst="rect">
            <a:avLst/>
          </a:prstGeom>
        </p:spPr>
      </p:pic>
      <p:sp>
        <p:nvSpPr>
          <p:cNvPr id="4" name="TextBox 3">
            <a:extLst>
              <a:ext uri="{FF2B5EF4-FFF2-40B4-BE49-F238E27FC236}">
                <a16:creationId xmlns:a16="http://schemas.microsoft.com/office/drawing/2014/main" id="{76CFD297-8A65-FF53-71FF-780464C3208A}"/>
              </a:ext>
            </a:extLst>
          </p:cNvPr>
          <p:cNvSpPr txBox="1"/>
          <p:nvPr/>
        </p:nvSpPr>
        <p:spPr>
          <a:xfrm>
            <a:off x="240576" y="242953"/>
            <a:ext cx="2853917" cy="646331"/>
          </a:xfrm>
          <a:prstGeom prst="rect">
            <a:avLst/>
          </a:prstGeom>
          <a:noFill/>
        </p:spPr>
        <p:txBody>
          <a:bodyPr wrap="square" rtlCol="0">
            <a:spAutoFit/>
          </a:bodyPr>
          <a:lstStyle/>
          <a:p>
            <a:r>
              <a:rPr lang="hi-IN" sz="3600" dirty="0">
                <a:solidFill>
                  <a:schemeClr val="bg1"/>
                </a:solidFill>
                <a:latin typeface="Mangal" panose="02040503050203030202" pitchFamily="18" charset="0"/>
                <a:cs typeface="Mangal" panose="02040503050203030202" pitchFamily="18" charset="0"/>
              </a:rPr>
              <a:t>लूका</a:t>
            </a:r>
            <a:r>
              <a:rPr lang="hi-IN" sz="2800" dirty="0">
                <a:solidFill>
                  <a:schemeClr val="bg1"/>
                </a:solidFill>
                <a:latin typeface="Mangal" panose="02040503050203030202" pitchFamily="18" charset="0"/>
                <a:cs typeface="Mangal" panose="02040503050203030202" pitchFamily="18" charset="0"/>
              </a:rPr>
              <a:t> 22:</a:t>
            </a:r>
            <a:r>
              <a:rPr lang="en-US" sz="2800" dirty="0">
                <a:solidFill>
                  <a:schemeClr val="bg1"/>
                </a:solidFill>
                <a:latin typeface="Mangal" panose="02040503050203030202" pitchFamily="18" charset="0"/>
                <a:cs typeface="Mangal" panose="02040503050203030202" pitchFamily="18" charset="0"/>
              </a:rPr>
              <a:t>8,9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10He said to them, </a:t>
            </a:r>
            <a:r>
              <a:rPr lang="en-US" sz="4400" b="0" i="0" dirty="0">
                <a:solidFill>
                  <a:srgbClr val="FF3D4D"/>
                </a:solidFill>
                <a:effectLst/>
                <a:latin typeface="ArialMT"/>
              </a:rPr>
              <a:t>“Behold, when you have entered into the city, a man carrying a pitcher of water will meet you. Follow him into the house which he enters.</a:t>
            </a:r>
            <a:endParaRPr lang="en-IN" dirty="0"/>
          </a:p>
        </p:txBody>
      </p:sp>
      <p:sp>
        <p:nvSpPr>
          <p:cNvPr id="3" name="TextBox 2">
            <a:extLst>
              <a:ext uri="{FF2B5EF4-FFF2-40B4-BE49-F238E27FC236}">
                <a16:creationId xmlns:a16="http://schemas.microsoft.com/office/drawing/2014/main" id="{B54B8E85-3F2F-366C-E5A7-548C7CDF34B1}"/>
              </a:ext>
            </a:extLst>
          </p:cNvPr>
          <p:cNvSpPr txBox="1"/>
          <p:nvPr/>
        </p:nvSpPr>
        <p:spPr>
          <a:xfrm>
            <a:off x="6096000" y="149950"/>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10</a:t>
            </a:r>
            <a:r>
              <a:rPr lang="hi-IN" sz="3200" b="0" i="0">
                <a:solidFill>
                  <a:srgbClr val="121212"/>
                </a:solidFill>
                <a:effectLst/>
                <a:latin typeface="Inter" panose="020B0502030000000004" pitchFamily="34" charset="0"/>
              </a:rPr>
              <a:t>प्रभु येशु ने उन्हें उत्तर दिया, “नगर में प्रवेश करते ही तुम्हें एक व्यक्ति पानी का घड़ा ले जाता हुआ मिलेगा. उसका पीछा करते हुए तुम उस घर में चले जाना,</a:t>
            </a:r>
            <a:endParaRPr lang="en-IN" sz="3200" dirty="0"/>
          </a:p>
        </p:txBody>
      </p:sp>
      <p:pic>
        <p:nvPicPr>
          <p:cNvPr id="6" name="Audio 5">
            <a:hlinkClick r:id="" action="ppaction://media"/>
            <a:extLst>
              <a:ext uri="{FF2B5EF4-FFF2-40B4-BE49-F238E27FC236}">
                <a16:creationId xmlns:a16="http://schemas.microsoft.com/office/drawing/2014/main" id="{60CB801B-456B-D699-65E5-D99B9E0457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296"/>
    </mc:Choice>
    <mc:Fallback xmlns="">
      <p:transition spd="slow" advTm="1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1642</Words>
  <Application>Microsoft Office PowerPoint</Application>
  <PresentationFormat>Widescreen</PresentationFormat>
  <Paragraphs>93</Paragraphs>
  <Slides>48</Slides>
  <Notes>2</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ArialMT</vt:lpstr>
      <vt:lpstr>Calibri</vt:lpstr>
      <vt:lpstr>Calibri Light</vt:lpstr>
      <vt:lpstr>Inter</vt:lpstr>
      <vt:lpstr>Mangal</vt:lpstr>
      <vt:lpstr>TimesNewRomanPS-BoldMT</vt:lpstr>
      <vt:lpstr>TimesNewRomanPSMT</vt:lpstr>
      <vt:lpstr>Office Theme</vt:lpstr>
      <vt:lpstr>42-4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66</cp:revision>
  <dcterms:created xsi:type="dcterms:W3CDTF">2022-09-30T06:26:14Z</dcterms:created>
  <dcterms:modified xsi:type="dcterms:W3CDTF">2024-02-29T04:52:26Z</dcterms:modified>
</cp:coreProperties>
</file>