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9" r:id="rId2"/>
    <p:sldId id="283" r:id="rId3"/>
    <p:sldId id="284" r:id="rId4"/>
    <p:sldId id="285" r:id="rId5"/>
    <p:sldId id="286" r:id="rId6"/>
    <p:sldId id="256" r:id="rId7"/>
    <p:sldId id="270" r:id="rId8"/>
    <p:sldId id="257" r:id="rId9"/>
    <p:sldId id="271" r:id="rId10"/>
    <p:sldId id="258" r:id="rId11"/>
    <p:sldId id="272" r:id="rId12"/>
    <p:sldId id="259" r:id="rId13"/>
    <p:sldId id="273" r:id="rId14"/>
    <p:sldId id="260" r:id="rId15"/>
    <p:sldId id="274" r:id="rId16"/>
    <p:sldId id="268" r:id="rId17"/>
    <p:sldId id="275" r:id="rId18"/>
    <p:sldId id="261" r:id="rId19"/>
    <p:sldId id="276" r:id="rId20"/>
    <p:sldId id="262" r:id="rId21"/>
    <p:sldId id="277" r:id="rId22"/>
    <p:sldId id="263" r:id="rId23"/>
    <p:sldId id="278" r:id="rId24"/>
    <p:sldId id="265" r:id="rId25"/>
    <p:sldId id="280" r:id="rId26"/>
    <p:sldId id="266" r:id="rId27"/>
    <p:sldId id="281" r:id="rId28"/>
    <p:sldId id="26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5831" autoAdjust="0"/>
  </p:normalViewPr>
  <p:slideViewPr>
    <p:cSldViewPr snapToGrid="0">
      <p:cViewPr varScale="1">
        <p:scale>
          <a:sx n="58" d="100"/>
          <a:sy n="58" d="100"/>
        </p:scale>
        <p:origin x="96" y="8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08C4D63-E15F-4FA0-B120-44AFBD8B7A5C}"/>
    <pc:docChg chg="custSel modSld">
      <pc:chgData name="Alfred Smith" userId="3c60a3631c0db8ad" providerId="LiveId" clId="{E08C4D63-E15F-4FA0-B120-44AFBD8B7A5C}" dt="2023-01-17T09:08:29.474" v="85"/>
      <pc:docMkLst>
        <pc:docMk/>
      </pc:docMkLst>
      <pc:sldChg chg="modSp mod modTransition">
        <pc:chgData name="Alfred Smith" userId="3c60a3631c0db8ad" providerId="LiveId" clId="{E08C4D63-E15F-4FA0-B120-44AFBD8B7A5C}" dt="2023-01-17T09:07:12.430" v="59"/>
        <pc:sldMkLst>
          <pc:docMk/>
          <pc:sldMk cId="3903428959" sldId="256"/>
        </pc:sldMkLst>
        <pc:spChg chg="mod">
          <ac:chgData name="Alfred Smith" userId="3c60a3631c0db8ad" providerId="LiveId" clId="{E08C4D63-E15F-4FA0-B120-44AFBD8B7A5C}" dt="2023-01-17T09:04:41.469" v="9" actId="14100"/>
          <ac:spMkLst>
            <pc:docMk/>
            <pc:sldMk cId="3903428959" sldId="256"/>
            <ac:spMk id="2" creationId="{78B0DC2A-7600-B6FA-49B6-3B6CBE78AE2D}"/>
          </ac:spMkLst>
        </pc:spChg>
      </pc:sldChg>
      <pc:sldChg chg="modSp mod modTransition">
        <pc:chgData name="Alfred Smith" userId="3c60a3631c0db8ad" providerId="LiveId" clId="{E08C4D63-E15F-4FA0-B120-44AFBD8B7A5C}" dt="2023-01-17T09:07:12.430" v="59"/>
        <pc:sldMkLst>
          <pc:docMk/>
          <pc:sldMk cId="1854009093" sldId="257"/>
        </pc:sldMkLst>
        <pc:spChg chg="mod">
          <ac:chgData name="Alfred Smith" userId="3c60a3631c0db8ad" providerId="LiveId" clId="{E08C4D63-E15F-4FA0-B120-44AFBD8B7A5C}" dt="2023-01-17T09:04:48.462" v="11" actId="14100"/>
          <ac:spMkLst>
            <pc:docMk/>
            <pc:sldMk cId="1854009093" sldId="257"/>
            <ac:spMk id="2" creationId="{F0850494-395C-9BC5-5DCD-932302155A98}"/>
          </ac:spMkLst>
        </pc:spChg>
      </pc:sldChg>
      <pc:sldChg chg="modSp mod modTransition">
        <pc:chgData name="Alfred Smith" userId="3c60a3631c0db8ad" providerId="LiveId" clId="{E08C4D63-E15F-4FA0-B120-44AFBD8B7A5C}" dt="2023-01-17T09:07:12.430" v="59"/>
        <pc:sldMkLst>
          <pc:docMk/>
          <pc:sldMk cId="2844443509" sldId="258"/>
        </pc:sldMkLst>
        <pc:spChg chg="mod">
          <ac:chgData name="Alfred Smith" userId="3c60a3631c0db8ad" providerId="LiveId" clId="{E08C4D63-E15F-4FA0-B120-44AFBD8B7A5C}" dt="2023-01-17T09:04:54.817" v="13" actId="14100"/>
          <ac:spMkLst>
            <pc:docMk/>
            <pc:sldMk cId="2844443509" sldId="258"/>
            <ac:spMk id="2" creationId="{E9CDB587-1C93-1126-C2C7-924C8DD4D51F}"/>
          </ac:spMkLst>
        </pc:spChg>
      </pc:sldChg>
      <pc:sldChg chg="modSp mod modTransition">
        <pc:chgData name="Alfred Smith" userId="3c60a3631c0db8ad" providerId="LiveId" clId="{E08C4D63-E15F-4FA0-B120-44AFBD8B7A5C}" dt="2023-01-17T09:07:12.430" v="59"/>
        <pc:sldMkLst>
          <pc:docMk/>
          <pc:sldMk cId="3591211926" sldId="259"/>
        </pc:sldMkLst>
        <pc:spChg chg="mod">
          <ac:chgData name="Alfred Smith" userId="3c60a3631c0db8ad" providerId="LiveId" clId="{E08C4D63-E15F-4FA0-B120-44AFBD8B7A5C}" dt="2023-01-17T09:05:05.271" v="15" actId="14100"/>
          <ac:spMkLst>
            <pc:docMk/>
            <pc:sldMk cId="3591211926" sldId="259"/>
            <ac:spMk id="2" creationId="{412A2850-8EAC-512F-CA46-B38189E0B0E2}"/>
          </ac:spMkLst>
        </pc:spChg>
      </pc:sldChg>
      <pc:sldChg chg="modSp mod modTransition">
        <pc:chgData name="Alfred Smith" userId="3c60a3631c0db8ad" providerId="LiveId" clId="{E08C4D63-E15F-4FA0-B120-44AFBD8B7A5C}" dt="2023-01-17T09:07:12.430" v="59"/>
        <pc:sldMkLst>
          <pc:docMk/>
          <pc:sldMk cId="4199569155" sldId="260"/>
        </pc:sldMkLst>
        <pc:spChg chg="mod">
          <ac:chgData name="Alfred Smith" userId="3c60a3631c0db8ad" providerId="LiveId" clId="{E08C4D63-E15F-4FA0-B120-44AFBD8B7A5C}" dt="2023-01-17T09:05:15.261" v="20" actId="20577"/>
          <ac:spMkLst>
            <pc:docMk/>
            <pc:sldMk cId="4199569155" sldId="260"/>
            <ac:spMk id="4" creationId="{9D0F7ABD-55D5-9DF4-03D4-26FAEDD477E0}"/>
          </ac:spMkLst>
        </pc:spChg>
      </pc:sldChg>
      <pc:sldChg chg="modSp mod modTransition">
        <pc:chgData name="Alfred Smith" userId="3c60a3631c0db8ad" providerId="LiveId" clId="{E08C4D63-E15F-4FA0-B120-44AFBD8B7A5C}" dt="2023-01-17T09:07:12.430" v="59"/>
        <pc:sldMkLst>
          <pc:docMk/>
          <pc:sldMk cId="4060591693" sldId="261"/>
        </pc:sldMkLst>
        <pc:spChg chg="mod">
          <ac:chgData name="Alfred Smith" userId="3c60a3631c0db8ad" providerId="LiveId" clId="{E08C4D63-E15F-4FA0-B120-44AFBD8B7A5C}" dt="2023-01-17T09:05:40.324" v="27" actId="14100"/>
          <ac:spMkLst>
            <pc:docMk/>
            <pc:sldMk cId="4060591693" sldId="261"/>
            <ac:spMk id="2" creationId="{FB169446-F5D1-6FF9-5A9B-DA025FD0E459}"/>
          </ac:spMkLst>
        </pc:spChg>
      </pc:sldChg>
      <pc:sldChg chg="modSp mod modTransition">
        <pc:chgData name="Alfred Smith" userId="3c60a3631c0db8ad" providerId="LiveId" clId="{E08C4D63-E15F-4FA0-B120-44AFBD8B7A5C}" dt="2023-01-17T09:07:12.430" v="59"/>
        <pc:sldMkLst>
          <pc:docMk/>
          <pc:sldMk cId="3421615927" sldId="262"/>
        </pc:sldMkLst>
        <pc:spChg chg="mod">
          <ac:chgData name="Alfred Smith" userId="3c60a3631c0db8ad" providerId="LiveId" clId="{E08C4D63-E15F-4FA0-B120-44AFBD8B7A5C}" dt="2023-01-17T09:06:29.834" v="49" actId="14100"/>
          <ac:spMkLst>
            <pc:docMk/>
            <pc:sldMk cId="3421615927" sldId="262"/>
            <ac:spMk id="2" creationId="{64143256-6665-5942-9111-CA9257A840CC}"/>
          </ac:spMkLst>
        </pc:spChg>
      </pc:sldChg>
      <pc:sldChg chg="modSp mod modTransition">
        <pc:chgData name="Alfred Smith" userId="3c60a3631c0db8ad" providerId="LiveId" clId="{E08C4D63-E15F-4FA0-B120-44AFBD8B7A5C}" dt="2023-01-17T09:07:12.430" v="59"/>
        <pc:sldMkLst>
          <pc:docMk/>
          <pc:sldMk cId="595510249" sldId="263"/>
        </pc:sldMkLst>
        <pc:spChg chg="mod">
          <ac:chgData name="Alfred Smith" userId="3c60a3631c0db8ad" providerId="LiveId" clId="{E08C4D63-E15F-4FA0-B120-44AFBD8B7A5C}" dt="2023-01-17T09:06:37.704" v="51" actId="14100"/>
          <ac:spMkLst>
            <pc:docMk/>
            <pc:sldMk cId="595510249" sldId="263"/>
            <ac:spMk id="2" creationId="{70093CC3-3D1B-3BAD-5D70-5D2A30F3797A}"/>
          </ac:spMkLst>
        </pc:spChg>
      </pc:sldChg>
      <pc:sldChg chg="modSp mod modTransition">
        <pc:chgData name="Alfred Smith" userId="3c60a3631c0db8ad" providerId="LiveId" clId="{E08C4D63-E15F-4FA0-B120-44AFBD8B7A5C}" dt="2023-01-17T09:07:12.430" v="59"/>
        <pc:sldMkLst>
          <pc:docMk/>
          <pc:sldMk cId="946578947" sldId="265"/>
        </pc:sldMkLst>
        <pc:spChg chg="mod">
          <ac:chgData name="Alfred Smith" userId="3c60a3631c0db8ad" providerId="LiveId" clId="{E08C4D63-E15F-4FA0-B120-44AFBD8B7A5C}" dt="2023-01-17T09:06:46.237" v="54" actId="14100"/>
          <ac:spMkLst>
            <pc:docMk/>
            <pc:sldMk cId="946578947" sldId="265"/>
            <ac:spMk id="2" creationId="{DECB8820-D942-3F0F-DD2B-EDB3E4B76D1D}"/>
          </ac:spMkLst>
        </pc:spChg>
      </pc:sldChg>
      <pc:sldChg chg="modSp mod modTransition">
        <pc:chgData name="Alfred Smith" userId="3c60a3631c0db8ad" providerId="LiveId" clId="{E08C4D63-E15F-4FA0-B120-44AFBD8B7A5C}" dt="2023-01-17T09:07:12.430" v="59"/>
        <pc:sldMkLst>
          <pc:docMk/>
          <pc:sldMk cId="1887413520" sldId="266"/>
        </pc:sldMkLst>
        <pc:spChg chg="mod">
          <ac:chgData name="Alfred Smith" userId="3c60a3631c0db8ad" providerId="LiveId" clId="{E08C4D63-E15F-4FA0-B120-44AFBD8B7A5C}" dt="2023-01-17T09:06:51.220" v="56" actId="14100"/>
          <ac:spMkLst>
            <pc:docMk/>
            <pc:sldMk cId="1887413520" sldId="266"/>
            <ac:spMk id="2" creationId="{B0C50A5D-AC88-095B-66DF-48A00FB01930}"/>
          </ac:spMkLst>
        </pc:spChg>
      </pc:sldChg>
      <pc:sldChg chg="modSp mod modTransition">
        <pc:chgData name="Alfred Smith" userId="3c60a3631c0db8ad" providerId="LiveId" clId="{E08C4D63-E15F-4FA0-B120-44AFBD8B7A5C}" dt="2023-01-17T09:07:12.430" v="59"/>
        <pc:sldMkLst>
          <pc:docMk/>
          <pc:sldMk cId="3279574546" sldId="267"/>
        </pc:sldMkLst>
        <pc:spChg chg="mod">
          <ac:chgData name="Alfred Smith" userId="3c60a3631c0db8ad" providerId="LiveId" clId="{E08C4D63-E15F-4FA0-B120-44AFBD8B7A5C}" dt="2023-01-17T09:06:56.060" v="58" actId="14100"/>
          <ac:spMkLst>
            <pc:docMk/>
            <pc:sldMk cId="3279574546" sldId="267"/>
            <ac:spMk id="2" creationId="{F4C56A9E-EBB3-932E-22B3-1B773E52A529}"/>
          </ac:spMkLst>
        </pc:spChg>
      </pc:sldChg>
      <pc:sldChg chg="modSp mod modTransition">
        <pc:chgData name="Alfred Smith" userId="3c60a3631c0db8ad" providerId="LiveId" clId="{E08C4D63-E15F-4FA0-B120-44AFBD8B7A5C}" dt="2023-01-17T09:07:12.430" v="59"/>
        <pc:sldMkLst>
          <pc:docMk/>
          <pc:sldMk cId="1006793291" sldId="268"/>
        </pc:sldMkLst>
        <pc:spChg chg="mod">
          <ac:chgData name="Alfred Smith" userId="3c60a3631c0db8ad" providerId="LiveId" clId="{E08C4D63-E15F-4FA0-B120-44AFBD8B7A5C}" dt="2023-01-17T09:05:24.686" v="25" actId="20577"/>
          <ac:spMkLst>
            <pc:docMk/>
            <pc:sldMk cId="1006793291" sldId="268"/>
            <ac:spMk id="3" creationId="{0BAED571-8CAA-AD56-28D4-4A0A3B80B0A3}"/>
          </ac:spMkLst>
        </pc:spChg>
      </pc:sldChg>
      <pc:sldChg chg="delSp modTransition modAnim">
        <pc:chgData name="Alfred Smith" userId="3c60a3631c0db8ad" providerId="LiveId" clId="{E08C4D63-E15F-4FA0-B120-44AFBD8B7A5C}" dt="2023-01-17T09:07:12.430" v="59"/>
        <pc:sldMkLst>
          <pc:docMk/>
          <pc:sldMk cId="3047370546" sldId="269"/>
        </pc:sldMkLst>
        <pc:picChg chg="del">
          <ac:chgData name="Alfred Smith" userId="3c60a3631c0db8ad" providerId="LiveId" clId="{E08C4D63-E15F-4FA0-B120-44AFBD8B7A5C}" dt="2023-01-17T09:07:12.430" v="59"/>
          <ac:picMkLst>
            <pc:docMk/>
            <pc:sldMk cId="3047370546" sldId="269"/>
            <ac:picMk id="7" creationId="{67B304D8-2224-30A3-D974-B1BFFAA13A22}"/>
          </ac:picMkLst>
        </pc:picChg>
      </pc:sldChg>
      <pc:sldChg chg="addSp delSp modSp mod modTransition modAnim">
        <pc:chgData name="Alfred Smith" userId="3c60a3631c0db8ad" providerId="LiveId" clId="{E08C4D63-E15F-4FA0-B120-44AFBD8B7A5C}" dt="2023-01-17T09:08:11.870" v="75"/>
        <pc:sldMkLst>
          <pc:docMk/>
          <pc:sldMk cId="454763615" sldId="270"/>
        </pc:sldMkLst>
        <pc:spChg chg="add mod">
          <ac:chgData name="Alfred Smith" userId="3c60a3631c0db8ad" providerId="LiveId" clId="{E08C4D63-E15F-4FA0-B120-44AFBD8B7A5C}" dt="2023-01-17T09:08:11.870" v="75"/>
          <ac:spMkLst>
            <pc:docMk/>
            <pc:sldMk cId="454763615" sldId="270"/>
            <ac:spMk id="2" creationId="{F13102D3-3C28-11F4-79EC-B47A5C475350}"/>
          </ac:spMkLst>
        </pc:spChg>
        <pc:spChg chg="del">
          <ac:chgData name="Alfred Smith" userId="3c60a3631c0db8ad" providerId="LiveId" clId="{E08C4D63-E15F-4FA0-B120-44AFBD8B7A5C}" dt="2023-01-17T09:07:50.014" v="70" actId="478"/>
          <ac:spMkLst>
            <pc:docMk/>
            <pc:sldMk cId="454763615" sldId="270"/>
            <ac:spMk id="3" creationId="{A58184BD-88F1-BA02-40C1-D8403D0EEC0D}"/>
          </ac:spMkLst>
        </pc:spChg>
        <pc:picChg chg="del">
          <ac:chgData name="Alfred Smith" userId="3c60a3631c0db8ad" providerId="LiveId" clId="{E08C4D63-E15F-4FA0-B120-44AFBD8B7A5C}" dt="2023-01-17T09:07:12.430" v="59"/>
          <ac:picMkLst>
            <pc:docMk/>
            <pc:sldMk cId="454763615" sldId="270"/>
            <ac:picMk id="12" creationId="{BB6BB3D8-481B-27BA-3296-35A1D093E4C5}"/>
          </ac:picMkLst>
        </pc:picChg>
      </pc:sldChg>
      <pc:sldChg chg="addSp delSp modSp mod modTransition modAnim">
        <pc:chgData name="Alfred Smith" userId="3c60a3631c0db8ad" providerId="LiveId" clId="{E08C4D63-E15F-4FA0-B120-44AFBD8B7A5C}" dt="2023-01-17T09:08:13.355" v="76"/>
        <pc:sldMkLst>
          <pc:docMk/>
          <pc:sldMk cId="598636660" sldId="271"/>
        </pc:sldMkLst>
        <pc:spChg chg="add mod">
          <ac:chgData name="Alfred Smith" userId="3c60a3631c0db8ad" providerId="LiveId" clId="{E08C4D63-E15F-4FA0-B120-44AFBD8B7A5C}" dt="2023-01-17T09:08:13.355" v="76"/>
          <ac:spMkLst>
            <pc:docMk/>
            <pc:sldMk cId="598636660" sldId="271"/>
            <ac:spMk id="2" creationId="{C43C4B7A-0594-0B6D-CAF1-8444216D860D}"/>
          </ac:spMkLst>
        </pc:spChg>
        <pc:spChg chg="del">
          <ac:chgData name="Alfred Smith" userId="3c60a3631c0db8ad" providerId="LiveId" clId="{E08C4D63-E15F-4FA0-B120-44AFBD8B7A5C}" dt="2023-01-17T09:07:48.328" v="69" actId="478"/>
          <ac:spMkLst>
            <pc:docMk/>
            <pc:sldMk cId="598636660" sldId="271"/>
            <ac:spMk id="3" creationId="{A58184BD-88F1-BA02-40C1-D8403D0EEC0D}"/>
          </ac:spMkLst>
        </pc:spChg>
        <pc:picChg chg="del">
          <ac:chgData name="Alfred Smith" userId="3c60a3631c0db8ad" providerId="LiveId" clId="{E08C4D63-E15F-4FA0-B120-44AFBD8B7A5C}" dt="2023-01-17T09:07:12.430" v="59"/>
          <ac:picMkLst>
            <pc:docMk/>
            <pc:sldMk cId="598636660" sldId="271"/>
            <ac:picMk id="10" creationId="{C0C7F471-6494-213A-0337-FF2114E9E4EA}"/>
          </ac:picMkLst>
        </pc:picChg>
      </pc:sldChg>
      <pc:sldChg chg="addSp delSp modSp mod modTransition modAnim">
        <pc:chgData name="Alfred Smith" userId="3c60a3631c0db8ad" providerId="LiveId" clId="{E08C4D63-E15F-4FA0-B120-44AFBD8B7A5C}" dt="2023-01-17T09:08:14.859" v="77"/>
        <pc:sldMkLst>
          <pc:docMk/>
          <pc:sldMk cId="650288230" sldId="272"/>
        </pc:sldMkLst>
        <pc:spChg chg="add mod">
          <ac:chgData name="Alfred Smith" userId="3c60a3631c0db8ad" providerId="LiveId" clId="{E08C4D63-E15F-4FA0-B120-44AFBD8B7A5C}" dt="2023-01-17T09:08:14.859" v="77"/>
          <ac:spMkLst>
            <pc:docMk/>
            <pc:sldMk cId="650288230" sldId="272"/>
            <ac:spMk id="2" creationId="{62E9B877-9B48-DD6E-938E-6BB4B5B00C88}"/>
          </ac:spMkLst>
        </pc:spChg>
        <pc:spChg chg="del">
          <ac:chgData name="Alfred Smith" userId="3c60a3631c0db8ad" providerId="LiveId" clId="{E08C4D63-E15F-4FA0-B120-44AFBD8B7A5C}" dt="2023-01-17T09:07:46.645" v="68" actId="478"/>
          <ac:spMkLst>
            <pc:docMk/>
            <pc:sldMk cId="650288230" sldId="272"/>
            <ac:spMk id="3" creationId="{A58184BD-88F1-BA02-40C1-D8403D0EEC0D}"/>
          </ac:spMkLst>
        </pc:spChg>
        <pc:picChg chg="del">
          <ac:chgData name="Alfred Smith" userId="3c60a3631c0db8ad" providerId="LiveId" clId="{E08C4D63-E15F-4FA0-B120-44AFBD8B7A5C}" dt="2023-01-17T09:07:12.430" v="59"/>
          <ac:picMkLst>
            <pc:docMk/>
            <pc:sldMk cId="650288230" sldId="272"/>
            <ac:picMk id="9" creationId="{8C4AAD59-7395-03AE-7027-6FCC93FAABEA}"/>
          </ac:picMkLst>
        </pc:picChg>
      </pc:sldChg>
      <pc:sldChg chg="addSp delSp modSp mod modTransition modAnim">
        <pc:chgData name="Alfred Smith" userId="3c60a3631c0db8ad" providerId="LiveId" clId="{E08C4D63-E15F-4FA0-B120-44AFBD8B7A5C}" dt="2023-01-17T09:08:16.446" v="78"/>
        <pc:sldMkLst>
          <pc:docMk/>
          <pc:sldMk cId="2899346231" sldId="273"/>
        </pc:sldMkLst>
        <pc:spChg chg="add mod">
          <ac:chgData name="Alfred Smith" userId="3c60a3631c0db8ad" providerId="LiveId" clId="{E08C4D63-E15F-4FA0-B120-44AFBD8B7A5C}" dt="2023-01-17T09:08:16.446" v="78"/>
          <ac:spMkLst>
            <pc:docMk/>
            <pc:sldMk cId="2899346231" sldId="273"/>
            <ac:spMk id="2" creationId="{0AF43F4C-9E90-FA0C-2767-AEDBD4D3274E}"/>
          </ac:spMkLst>
        </pc:spChg>
        <pc:spChg chg="del">
          <ac:chgData name="Alfred Smith" userId="3c60a3631c0db8ad" providerId="LiveId" clId="{E08C4D63-E15F-4FA0-B120-44AFBD8B7A5C}" dt="2023-01-17T09:07:45.031" v="67" actId="478"/>
          <ac:spMkLst>
            <pc:docMk/>
            <pc:sldMk cId="2899346231" sldId="273"/>
            <ac:spMk id="3" creationId="{A58184BD-88F1-BA02-40C1-D8403D0EEC0D}"/>
          </ac:spMkLst>
        </pc:spChg>
        <pc:picChg chg="del">
          <ac:chgData name="Alfred Smith" userId="3c60a3631c0db8ad" providerId="LiveId" clId="{E08C4D63-E15F-4FA0-B120-44AFBD8B7A5C}" dt="2023-01-17T09:07:12.430" v="59"/>
          <ac:picMkLst>
            <pc:docMk/>
            <pc:sldMk cId="2899346231" sldId="273"/>
            <ac:picMk id="15" creationId="{05D692A2-3D37-AB5A-5836-EEF987D46572}"/>
          </ac:picMkLst>
        </pc:picChg>
      </pc:sldChg>
      <pc:sldChg chg="addSp delSp modSp mod modTransition modAnim">
        <pc:chgData name="Alfred Smith" userId="3c60a3631c0db8ad" providerId="LiveId" clId="{E08C4D63-E15F-4FA0-B120-44AFBD8B7A5C}" dt="2023-01-17T09:08:17.848" v="79"/>
        <pc:sldMkLst>
          <pc:docMk/>
          <pc:sldMk cId="1622000045" sldId="274"/>
        </pc:sldMkLst>
        <pc:spChg chg="add mod">
          <ac:chgData name="Alfred Smith" userId="3c60a3631c0db8ad" providerId="LiveId" clId="{E08C4D63-E15F-4FA0-B120-44AFBD8B7A5C}" dt="2023-01-17T09:08:17.848" v="79"/>
          <ac:spMkLst>
            <pc:docMk/>
            <pc:sldMk cId="1622000045" sldId="274"/>
            <ac:spMk id="2" creationId="{B62CA217-F5EB-69C3-193F-5E8027A8026A}"/>
          </ac:spMkLst>
        </pc:spChg>
        <pc:spChg chg="del">
          <ac:chgData name="Alfred Smith" userId="3c60a3631c0db8ad" providerId="LiveId" clId="{E08C4D63-E15F-4FA0-B120-44AFBD8B7A5C}" dt="2023-01-17T09:07:43.332" v="66" actId="478"/>
          <ac:spMkLst>
            <pc:docMk/>
            <pc:sldMk cId="1622000045" sldId="274"/>
            <ac:spMk id="3" creationId="{A58184BD-88F1-BA02-40C1-D8403D0EEC0D}"/>
          </ac:spMkLst>
        </pc:spChg>
        <pc:picChg chg="del">
          <ac:chgData name="Alfred Smith" userId="3c60a3631c0db8ad" providerId="LiveId" clId="{E08C4D63-E15F-4FA0-B120-44AFBD8B7A5C}" dt="2023-01-17T09:07:12.430" v="59"/>
          <ac:picMkLst>
            <pc:docMk/>
            <pc:sldMk cId="1622000045" sldId="274"/>
            <ac:picMk id="12" creationId="{7352E159-100D-CD72-910D-25C269FD08B3}"/>
          </ac:picMkLst>
        </pc:picChg>
      </pc:sldChg>
      <pc:sldChg chg="addSp delSp modSp mod modTransition modAnim">
        <pc:chgData name="Alfred Smith" userId="3c60a3631c0db8ad" providerId="LiveId" clId="{E08C4D63-E15F-4FA0-B120-44AFBD8B7A5C}" dt="2023-01-17T09:08:19.429" v="80"/>
        <pc:sldMkLst>
          <pc:docMk/>
          <pc:sldMk cId="3252075328" sldId="275"/>
        </pc:sldMkLst>
        <pc:spChg chg="add mod">
          <ac:chgData name="Alfred Smith" userId="3c60a3631c0db8ad" providerId="LiveId" clId="{E08C4D63-E15F-4FA0-B120-44AFBD8B7A5C}" dt="2023-01-17T09:08:19.429" v="80"/>
          <ac:spMkLst>
            <pc:docMk/>
            <pc:sldMk cId="3252075328" sldId="275"/>
            <ac:spMk id="2" creationId="{51B971A1-E027-E674-8634-D842AD9DC9FB}"/>
          </ac:spMkLst>
        </pc:spChg>
        <pc:spChg chg="del">
          <ac:chgData name="Alfred Smith" userId="3c60a3631c0db8ad" providerId="LiveId" clId="{E08C4D63-E15F-4FA0-B120-44AFBD8B7A5C}" dt="2023-01-17T09:07:41.275" v="65" actId="478"/>
          <ac:spMkLst>
            <pc:docMk/>
            <pc:sldMk cId="3252075328" sldId="275"/>
            <ac:spMk id="3" creationId="{A58184BD-88F1-BA02-40C1-D8403D0EEC0D}"/>
          </ac:spMkLst>
        </pc:spChg>
        <pc:spChg chg="mod">
          <ac:chgData name="Alfred Smith" userId="3c60a3631c0db8ad" providerId="LiveId" clId="{E08C4D63-E15F-4FA0-B120-44AFBD8B7A5C}" dt="2023-01-17T09:06:18.455" v="47" actId="20577"/>
          <ac:spMkLst>
            <pc:docMk/>
            <pc:sldMk cId="3252075328" sldId="275"/>
            <ac:spMk id="4" creationId="{EE2AC625-9141-A801-F431-DD5F79396320}"/>
          </ac:spMkLst>
        </pc:spChg>
        <pc:picChg chg="del">
          <ac:chgData name="Alfred Smith" userId="3c60a3631c0db8ad" providerId="LiveId" clId="{E08C4D63-E15F-4FA0-B120-44AFBD8B7A5C}" dt="2023-01-17T09:07:12.430" v="59"/>
          <ac:picMkLst>
            <pc:docMk/>
            <pc:sldMk cId="3252075328" sldId="275"/>
            <ac:picMk id="14" creationId="{7F5D546C-B33F-49C4-0956-10826B28B0BE}"/>
          </ac:picMkLst>
        </pc:picChg>
      </pc:sldChg>
      <pc:sldChg chg="addSp delSp modSp mod modTransition modAnim">
        <pc:chgData name="Alfred Smith" userId="3c60a3631c0db8ad" providerId="LiveId" clId="{E08C4D63-E15F-4FA0-B120-44AFBD8B7A5C}" dt="2023-01-17T09:08:21.216" v="81"/>
        <pc:sldMkLst>
          <pc:docMk/>
          <pc:sldMk cId="539448134" sldId="276"/>
        </pc:sldMkLst>
        <pc:spChg chg="add mod">
          <ac:chgData name="Alfred Smith" userId="3c60a3631c0db8ad" providerId="LiveId" clId="{E08C4D63-E15F-4FA0-B120-44AFBD8B7A5C}" dt="2023-01-17T09:08:21.216" v="81"/>
          <ac:spMkLst>
            <pc:docMk/>
            <pc:sldMk cId="539448134" sldId="276"/>
            <ac:spMk id="2" creationId="{857400BE-9128-E480-8235-247F18CA284F}"/>
          </ac:spMkLst>
        </pc:spChg>
        <pc:spChg chg="del">
          <ac:chgData name="Alfred Smith" userId="3c60a3631c0db8ad" providerId="LiveId" clId="{E08C4D63-E15F-4FA0-B120-44AFBD8B7A5C}" dt="2023-01-17T09:07:39.603" v="64" actId="478"/>
          <ac:spMkLst>
            <pc:docMk/>
            <pc:sldMk cId="539448134" sldId="276"/>
            <ac:spMk id="3" creationId="{A58184BD-88F1-BA02-40C1-D8403D0EEC0D}"/>
          </ac:spMkLst>
        </pc:spChg>
        <pc:picChg chg="del">
          <ac:chgData name="Alfred Smith" userId="3c60a3631c0db8ad" providerId="LiveId" clId="{E08C4D63-E15F-4FA0-B120-44AFBD8B7A5C}" dt="2023-01-17T09:07:12.430" v="59"/>
          <ac:picMkLst>
            <pc:docMk/>
            <pc:sldMk cId="539448134" sldId="276"/>
            <ac:picMk id="16" creationId="{7B6A73E5-5F42-EC0C-45AA-2230158F692C}"/>
          </ac:picMkLst>
        </pc:picChg>
      </pc:sldChg>
      <pc:sldChg chg="addSp delSp modSp mod modTransition modAnim">
        <pc:chgData name="Alfred Smith" userId="3c60a3631c0db8ad" providerId="LiveId" clId="{E08C4D63-E15F-4FA0-B120-44AFBD8B7A5C}" dt="2023-01-17T09:08:23.274" v="82"/>
        <pc:sldMkLst>
          <pc:docMk/>
          <pc:sldMk cId="3692046515" sldId="277"/>
        </pc:sldMkLst>
        <pc:spChg chg="add mod">
          <ac:chgData name="Alfred Smith" userId="3c60a3631c0db8ad" providerId="LiveId" clId="{E08C4D63-E15F-4FA0-B120-44AFBD8B7A5C}" dt="2023-01-17T09:08:23.274" v="82"/>
          <ac:spMkLst>
            <pc:docMk/>
            <pc:sldMk cId="3692046515" sldId="277"/>
            <ac:spMk id="2" creationId="{0FBE8665-8148-C222-9104-83389A414840}"/>
          </ac:spMkLst>
        </pc:spChg>
        <pc:spChg chg="del">
          <ac:chgData name="Alfred Smith" userId="3c60a3631c0db8ad" providerId="LiveId" clId="{E08C4D63-E15F-4FA0-B120-44AFBD8B7A5C}" dt="2023-01-17T09:07:36.221" v="63" actId="478"/>
          <ac:spMkLst>
            <pc:docMk/>
            <pc:sldMk cId="3692046515" sldId="277"/>
            <ac:spMk id="3" creationId="{A58184BD-88F1-BA02-40C1-D8403D0EEC0D}"/>
          </ac:spMkLst>
        </pc:spChg>
        <pc:picChg chg="del">
          <ac:chgData name="Alfred Smith" userId="3c60a3631c0db8ad" providerId="LiveId" clId="{E08C4D63-E15F-4FA0-B120-44AFBD8B7A5C}" dt="2023-01-17T09:07:12.430" v="59"/>
          <ac:picMkLst>
            <pc:docMk/>
            <pc:sldMk cId="3692046515" sldId="277"/>
            <ac:picMk id="18" creationId="{BFF40341-4BEC-76AD-D539-347A4EF56FDB}"/>
          </ac:picMkLst>
        </pc:picChg>
      </pc:sldChg>
      <pc:sldChg chg="addSp delSp modSp mod modTransition modAnim">
        <pc:chgData name="Alfred Smith" userId="3c60a3631c0db8ad" providerId="LiveId" clId="{E08C4D63-E15F-4FA0-B120-44AFBD8B7A5C}" dt="2023-01-17T09:08:25.405" v="83"/>
        <pc:sldMkLst>
          <pc:docMk/>
          <pc:sldMk cId="4077150122" sldId="278"/>
        </pc:sldMkLst>
        <pc:spChg chg="add mod">
          <ac:chgData name="Alfred Smith" userId="3c60a3631c0db8ad" providerId="LiveId" clId="{E08C4D63-E15F-4FA0-B120-44AFBD8B7A5C}" dt="2023-01-17T09:08:25.405" v="83"/>
          <ac:spMkLst>
            <pc:docMk/>
            <pc:sldMk cId="4077150122" sldId="278"/>
            <ac:spMk id="2" creationId="{046FA969-8A6A-F058-97BD-15C761C69CAF}"/>
          </ac:spMkLst>
        </pc:spChg>
        <pc:spChg chg="del">
          <ac:chgData name="Alfred Smith" userId="3c60a3631c0db8ad" providerId="LiveId" clId="{E08C4D63-E15F-4FA0-B120-44AFBD8B7A5C}" dt="2023-01-17T09:07:34.299" v="62" actId="478"/>
          <ac:spMkLst>
            <pc:docMk/>
            <pc:sldMk cId="4077150122" sldId="278"/>
            <ac:spMk id="3" creationId="{A58184BD-88F1-BA02-40C1-D8403D0EEC0D}"/>
          </ac:spMkLst>
        </pc:spChg>
        <pc:picChg chg="del">
          <ac:chgData name="Alfred Smith" userId="3c60a3631c0db8ad" providerId="LiveId" clId="{E08C4D63-E15F-4FA0-B120-44AFBD8B7A5C}" dt="2023-01-17T09:07:12.430" v="59"/>
          <ac:picMkLst>
            <pc:docMk/>
            <pc:sldMk cId="4077150122" sldId="278"/>
            <ac:picMk id="8" creationId="{64D6671A-5FD4-00F4-BEB9-29A295132965}"/>
          </ac:picMkLst>
        </pc:picChg>
      </pc:sldChg>
      <pc:sldChg chg="addSp delSp modSp mod modTransition modAnim">
        <pc:chgData name="Alfred Smith" userId="3c60a3631c0db8ad" providerId="LiveId" clId="{E08C4D63-E15F-4FA0-B120-44AFBD8B7A5C}" dt="2023-01-17T09:08:27.479" v="84"/>
        <pc:sldMkLst>
          <pc:docMk/>
          <pc:sldMk cId="3074410830" sldId="280"/>
        </pc:sldMkLst>
        <pc:spChg chg="add mod">
          <ac:chgData name="Alfred Smith" userId="3c60a3631c0db8ad" providerId="LiveId" clId="{E08C4D63-E15F-4FA0-B120-44AFBD8B7A5C}" dt="2023-01-17T09:08:27.479" v="84"/>
          <ac:spMkLst>
            <pc:docMk/>
            <pc:sldMk cId="3074410830" sldId="280"/>
            <ac:spMk id="2" creationId="{4E1D98BD-0E06-DAF1-B266-9A4C142975B5}"/>
          </ac:spMkLst>
        </pc:spChg>
        <pc:spChg chg="del">
          <ac:chgData name="Alfred Smith" userId="3c60a3631c0db8ad" providerId="LiveId" clId="{E08C4D63-E15F-4FA0-B120-44AFBD8B7A5C}" dt="2023-01-17T09:07:32.769" v="61" actId="478"/>
          <ac:spMkLst>
            <pc:docMk/>
            <pc:sldMk cId="3074410830" sldId="280"/>
            <ac:spMk id="3" creationId="{A58184BD-88F1-BA02-40C1-D8403D0EEC0D}"/>
          </ac:spMkLst>
        </pc:spChg>
        <pc:picChg chg="del">
          <ac:chgData name="Alfred Smith" userId="3c60a3631c0db8ad" providerId="LiveId" clId="{E08C4D63-E15F-4FA0-B120-44AFBD8B7A5C}" dt="2023-01-17T09:07:12.430" v="59"/>
          <ac:picMkLst>
            <pc:docMk/>
            <pc:sldMk cId="3074410830" sldId="280"/>
            <ac:picMk id="12" creationId="{E12E26C8-2D8E-69F7-D0C6-90540618E49D}"/>
          </ac:picMkLst>
        </pc:picChg>
      </pc:sldChg>
      <pc:sldChg chg="addSp delSp modSp mod modTransition modAnim">
        <pc:chgData name="Alfred Smith" userId="3c60a3631c0db8ad" providerId="LiveId" clId="{E08C4D63-E15F-4FA0-B120-44AFBD8B7A5C}" dt="2023-01-17T09:08:29.474" v="85"/>
        <pc:sldMkLst>
          <pc:docMk/>
          <pc:sldMk cId="2728024161" sldId="281"/>
        </pc:sldMkLst>
        <pc:spChg chg="add mod">
          <ac:chgData name="Alfred Smith" userId="3c60a3631c0db8ad" providerId="LiveId" clId="{E08C4D63-E15F-4FA0-B120-44AFBD8B7A5C}" dt="2023-01-17T09:08:29.474" v="85"/>
          <ac:spMkLst>
            <pc:docMk/>
            <pc:sldMk cId="2728024161" sldId="281"/>
            <ac:spMk id="2" creationId="{AFBEE893-34DE-1E45-D4DF-AE869F6ACA4F}"/>
          </ac:spMkLst>
        </pc:spChg>
        <pc:spChg chg="del">
          <ac:chgData name="Alfred Smith" userId="3c60a3631c0db8ad" providerId="LiveId" clId="{E08C4D63-E15F-4FA0-B120-44AFBD8B7A5C}" dt="2023-01-17T09:07:31.123" v="60" actId="478"/>
          <ac:spMkLst>
            <pc:docMk/>
            <pc:sldMk cId="2728024161" sldId="281"/>
            <ac:spMk id="3" creationId="{A58184BD-88F1-BA02-40C1-D8403D0EEC0D}"/>
          </ac:spMkLst>
        </pc:spChg>
        <pc:picChg chg="del">
          <ac:chgData name="Alfred Smith" userId="3c60a3631c0db8ad" providerId="LiveId" clId="{E08C4D63-E15F-4FA0-B120-44AFBD8B7A5C}" dt="2023-01-17T09:07:12.430" v="59"/>
          <ac:picMkLst>
            <pc:docMk/>
            <pc:sldMk cId="2728024161" sldId="281"/>
            <ac:picMk id="15" creationId="{E96CC1E2-1F0F-335E-130A-4FCD81904207}"/>
          </ac:picMkLst>
        </pc:picChg>
      </pc:sldChg>
      <pc:sldChg chg="addSp delSp modSp mod modTransition">
        <pc:chgData name="Alfred Smith" userId="3c60a3631c0db8ad" providerId="LiveId" clId="{E08C4D63-E15F-4FA0-B120-44AFBD8B7A5C}" dt="2023-01-17T09:07:12.430" v="59"/>
        <pc:sldMkLst>
          <pc:docMk/>
          <pc:sldMk cId="2819291815" sldId="283"/>
        </pc:sldMkLst>
        <pc:spChg chg="del">
          <ac:chgData name="Alfred Smith" userId="3c60a3631c0db8ad" providerId="LiveId" clId="{E08C4D63-E15F-4FA0-B120-44AFBD8B7A5C}" dt="2023-01-17T09:04:10.259" v="6" actId="478"/>
          <ac:spMkLst>
            <pc:docMk/>
            <pc:sldMk cId="2819291815" sldId="283"/>
            <ac:spMk id="2" creationId="{65F5C9C8-A0C9-9F9E-9828-E1FF8FB78203}"/>
          </ac:spMkLst>
        </pc:spChg>
        <pc:spChg chg="add mod">
          <ac:chgData name="Alfred Smith" userId="3c60a3631c0db8ad" providerId="LiveId" clId="{E08C4D63-E15F-4FA0-B120-44AFBD8B7A5C}" dt="2023-01-17T09:04:11.462" v="7"/>
          <ac:spMkLst>
            <pc:docMk/>
            <pc:sldMk cId="2819291815" sldId="283"/>
            <ac:spMk id="3" creationId="{CCE182F0-43B1-2FF9-8AAD-2C0D6592B287}"/>
          </ac:spMkLst>
        </pc:spChg>
      </pc:sldChg>
      <pc:sldChg chg="addSp delSp modSp mod modTransition modAnim">
        <pc:chgData name="Alfred Smith" userId="3c60a3631c0db8ad" providerId="LiveId" clId="{E08C4D63-E15F-4FA0-B120-44AFBD8B7A5C}" dt="2023-01-17T09:08:08.111" v="73"/>
        <pc:sldMkLst>
          <pc:docMk/>
          <pc:sldMk cId="1422950696" sldId="284"/>
        </pc:sldMkLst>
        <pc:spChg chg="add mod">
          <ac:chgData name="Alfred Smith" userId="3c60a3631c0db8ad" providerId="LiveId" clId="{E08C4D63-E15F-4FA0-B120-44AFBD8B7A5C}" dt="2023-01-17T09:08:08.111" v="73"/>
          <ac:spMkLst>
            <pc:docMk/>
            <pc:sldMk cId="1422950696" sldId="284"/>
            <ac:spMk id="2" creationId="{47F8E203-7517-EE1F-E562-5827F63C96E6}"/>
          </ac:spMkLst>
        </pc:spChg>
        <pc:spChg chg="del">
          <ac:chgData name="Alfred Smith" userId="3c60a3631c0db8ad" providerId="LiveId" clId="{E08C4D63-E15F-4FA0-B120-44AFBD8B7A5C}" dt="2023-01-17T09:07:53.891" v="72" actId="478"/>
          <ac:spMkLst>
            <pc:docMk/>
            <pc:sldMk cId="1422950696" sldId="284"/>
            <ac:spMk id="3" creationId="{A58184BD-88F1-BA02-40C1-D8403D0EEC0D}"/>
          </ac:spMkLst>
        </pc:spChg>
        <pc:spChg chg="mod">
          <ac:chgData name="Alfred Smith" userId="3c60a3631c0db8ad" providerId="LiveId" clId="{E08C4D63-E15F-4FA0-B120-44AFBD8B7A5C}" dt="2023-01-17T09:03:13.820" v="2" actId="20577"/>
          <ac:spMkLst>
            <pc:docMk/>
            <pc:sldMk cId="1422950696" sldId="284"/>
            <ac:spMk id="4" creationId="{EE2AC625-9141-A801-F431-DD5F79396320}"/>
          </ac:spMkLst>
        </pc:spChg>
        <pc:picChg chg="del">
          <ac:chgData name="Alfred Smith" userId="3c60a3631c0db8ad" providerId="LiveId" clId="{E08C4D63-E15F-4FA0-B120-44AFBD8B7A5C}" dt="2023-01-17T09:07:12.430" v="59"/>
          <ac:picMkLst>
            <pc:docMk/>
            <pc:sldMk cId="1422950696" sldId="284"/>
            <ac:picMk id="14" creationId="{E1877A5A-4584-1A87-30F7-ACEEAE8D3DCF}"/>
          </ac:picMkLst>
        </pc:picChg>
      </pc:sldChg>
      <pc:sldChg chg="modSp mod modTransition">
        <pc:chgData name="Alfred Smith" userId="3c60a3631c0db8ad" providerId="LiveId" clId="{E08C4D63-E15F-4FA0-B120-44AFBD8B7A5C}" dt="2023-01-17T09:07:12.430" v="59"/>
        <pc:sldMkLst>
          <pc:docMk/>
          <pc:sldMk cId="874757482" sldId="285"/>
        </pc:sldMkLst>
        <pc:spChg chg="mod">
          <ac:chgData name="Alfred Smith" userId="3c60a3631c0db8ad" providerId="LiveId" clId="{E08C4D63-E15F-4FA0-B120-44AFBD8B7A5C}" dt="2023-01-17T09:03:41.046" v="5" actId="207"/>
          <ac:spMkLst>
            <pc:docMk/>
            <pc:sldMk cId="874757482" sldId="285"/>
            <ac:spMk id="3" creationId="{31671D8D-9AB0-7D34-CA2C-9B01B1C1A55E}"/>
          </ac:spMkLst>
        </pc:spChg>
      </pc:sldChg>
      <pc:sldChg chg="addSp delSp modSp mod modTransition modAnim">
        <pc:chgData name="Alfred Smith" userId="3c60a3631c0db8ad" providerId="LiveId" clId="{E08C4D63-E15F-4FA0-B120-44AFBD8B7A5C}" dt="2023-01-17T09:08:10.190" v="74"/>
        <pc:sldMkLst>
          <pc:docMk/>
          <pc:sldMk cId="2107586563" sldId="286"/>
        </pc:sldMkLst>
        <pc:spChg chg="add mod">
          <ac:chgData name="Alfred Smith" userId="3c60a3631c0db8ad" providerId="LiveId" clId="{E08C4D63-E15F-4FA0-B120-44AFBD8B7A5C}" dt="2023-01-17T09:08:10.190" v="74"/>
          <ac:spMkLst>
            <pc:docMk/>
            <pc:sldMk cId="2107586563" sldId="286"/>
            <ac:spMk id="2" creationId="{B2D7DFD9-10ED-7DA7-ECD8-C3ECB19106FB}"/>
          </ac:spMkLst>
        </pc:spChg>
        <pc:spChg chg="del">
          <ac:chgData name="Alfred Smith" userId="3c60a3631c0db8ad" providerId="LiveId" clId="{E08C4D63-E15F-4FA0-B120-44AFBD8B7A5C}" dt="2023-01-17T09:07:51.960" v="71" actId="478"/>
          <ac:spMkLst>
            <pc:docMk/>
            <pc:sldMk cId="2107586563" sldId="286"/>
            <ac:spMk id="3" creationId="{A58184BD-88F1-BA02-40C1-D8403D0EEC0D}"/>
          </ac:spMkLst>
        </pc:spChg>
        <pc:picChg chg="del">
          <ac:chgData name="Alfred Smith" userId="3c60a3631c0db8ad" providerId="LiveId" clId="{E08C4D63-E15F-4FA0-B120-44AFBD8B7A5C}" dt="2023-01-17T09:07:12.430" v="59"/>
          <ac:picMkLst>
            <pc:docMk/>
            <pc:sldMk cId="2107586563" sldId="286"/>
            <ac:picMk id="15" creationId="{01F9B29F-E583-5BBE-58FC-971D74E56097}"/>
          </ac:picMkLst>
        </pc:picChg>
      </pc:sldChg>
    </pc:docChg>
  </pc:docChgLst>
  <pc:docChgLst>
    <pc:chgData name="Alfred Smith" userId="3c60a3631c0db8ad" providerId="LiveId" clId="{DD8AF139-263A-427C-A936-AF79FBF777A4}"/>
    <pc:docChg chg="modSld">
      <pc:chgData name="Alfred Smith" userId="3c60a3631c0db8ad" providerId="LiveId" clId="{DD8AF139-263A-427C-A936-AF79FBF777A4}" dt="2023-01-25T14:53:07.690" v="0"/>
      <pc:docMkLst>
        <pc:docMk/>
      </pc:docMkLst>
      <pc:sldChg chg="modSp mod">
        <pc:chgData name="Alfred Smith" userId="3c60a3631c0db8ad" providerId="LiveId" clId="{DD8AF139-263A-427C-A936-AF79FBF777A4}" dt="2023-01-25T14:53:07.690" v="0"/>
        <pc:sldMkLst>
          <pc:docMk/>
          <pc:sldMk cId="3047370546" sldId="269"/>
        </pc:sldMkLst>
        <pc:spChg chg="mod">
          <ac:chgData name="Alfred Smith" userId="3c60a3631c0db8ad" providerId="LiveId" clId="{DD8AF139-263A-427C-A936-AF79FBF777A4}" dt="2023-01-25T14:53:07.690" v="0"/>
          <ac:spMkLst>
            <pc:docMk/>
            <pc:sldMk cId="3047370546" sldId="269"/>
            <ac:spMk id="3" creationId="{0D7AFF9B-30F3-9711-7EFF-B7FB87ED59B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E58EEB-2214-4D48-AAFF-3707D0347FBB}" type="datetimeFigureOut">
              <a:rPr lang="en-ZA" smtClean="0"/>
              <a:t>2024/08/07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A692AD-04AD-4C56-9FFE-7940ABAE3ECE}" type="slidenum">
              <a:rPr lang="en-ZA" smtClean="0"/>
              <a:t>‹#›</a:t>
            </a:fld>
            <a:endParaRPr lang="en-ZA"/>
          </a:p>
        </p:txBody>
      </p:sp>
    </p:spTree>
    <p:extLst>
      <p:ext uri="{BB962C8B-B14F-4D97-AF65-F5344CB8AC3E}">
        <p14:creationId xmlns:p14="http://schemas.microsoft.com/office/powerpoint/2010/main" val="1894408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43 </a:t>
            </a:r>
            <a:r>
              <a:rPr lang="en-IN" sz="1800" b="1" i="0" u="none" strike="noStrike" baseline="0" dirty="0">
                <a:latin typeface="TimesNewRomanPS-BoldMT"/>
              </a:rPr>
              <a:t>Garden of Gethsemane</a:t>
            </a:r>
          </a:p>
          <a:p>
            <a:pPr algn="l"/>
            <a:r>
              <a:rPr lang="en-US" sz="1800" b="0" i="0" u="none" strike="noStrike" baseline="0" dirty="0">
                <a:latin typeface="TimesNewRomanPSMT"/>
              </a:rPr>
              <a:t>1. Garden of Gethsemane - Matt 26:36-46; Mark 14:32-42; Luke 22:39-46; John 18:1 (Left</a:t>
            </a:r>
          </a:p>
          <a:p>
            <a:pPr algn="l"/>
            <a:r>
              <a:rPr lang="en-IN" sz="1800" b="0" i="0" u="none" strike="noStrike" baseline="0" dirty="0">
                <a:latin typeface="TimesNewRomanPSMT"/>
              </a:rPr>
              <a:t>Top)</a:t>
            </a:r>
          </a:p>
          <a:p>
            <a:pPr algn="l"/>
            <a:r>
              <a:rPr lang="en-US" sz="1800" b="0" i="0" u="none" strike="noStrike" baseline="0" dirty="0">
                <a:latin typeface="TimesNewRomanPSMT"/>
              </a:rPr>
              <a:t>2. Arrest of Jesus - Matt 26:47-56; Mark 14:43-52; Luke 22:47-53; John 18:2-11 (Right</a:t>
            </a:r>
          </a:p>
          <a:p>
            <a:pPr algn="l"/>
            <a:r>
              <a:rPr lang="en-IN" sz="1800" b="0" i="0" u="none" strike="noStrike" baseline="0" dirty="0">
                <a:latin typeface="TimesNewRomanPSMT"/>
              </a:rPr>
              <a:t>Top)</a:t>
            </a:r>
          </a:p>
          <a:p>
            <a:pPr algn="l"/>
            <a:r>
              <a:rPr lang="en-IN" sz="1800" b="0" i="0" u="none" strike="noStrike" baseline="0" dirty="0">
                <a:latin typeface="TimesNewRomanPSMT"/>
              </a:rPr>
              <a:t>3. Peter’s Denial - Matt 26:57-75; Mark 14:53-72; Luke 22:63 - 23:1; John 18:12-27</a:t>
            </a:r>
          </a:p>
          <a:p>
            <a:pPr algn="l"/>
            <a:r>
              <a:rPr lang="en-IN" sz="1800" b="0" i="0" u="none" strike="noStrike" baseline="0" dirty="0">
                <a:latin typeface="TimesNewRomanPSMT"/>
              </a:rPr>
              <a:t>(Right Middle)</a:t>
            </a:r>
          </a:p>
          <a:p>
            <a:pPr algn="l"/>
            <a:r>
              <a:rPr lang="en-US" sz="1800" b="0" i="0" u="none" strike="noStrike" baseline="0" dirty="0">
                <a:latin typeface="TimesNewRomanPSMT"/>
              </a:rPr>
              <a:t>4. Jesus taken to Pilate, Judas Hangs - Matt 27:1-11; Luke 23:1-7; John 18:28-38 (Right</a:t>
            </a:r>
          </a:p>
          <a:p>
            <a:pPr algn="l"/>
            <a:r>
              <a:rPr lang="en-IN" sz="1800" b="0" i="0" u="none" strike="noStrike" baseline="0" dirty="0">
                <a:latin typeface="TimesNewRomanPSMT"/>
              </a:rPr>
              <a:t>Bottom)</a:t>
            </a:r>
          </a:p>
          <a:p>
            <a:pPr algn="l"/>
            <a:r>
              <a:rPr lang="en-US" sz="1800" b="0" i="0" u="none" strike="noStrike" baseline="0" dirty="0">
                <a:latin typeface="TimesNewRomanPSMT"/>
              </a:rPr>
              <a:t>5. Jesus before Herod - Luke 23:8-12 (Left Bottom)</a:t>
            </a:r>
          </a:p>
          <a:p>
            <a:pPr algn="l"/>
            <a:r>
              <a:rPr lang="en-US" sz="1800" b="0" i="0" u="none" strike="noStrike" baseline="0" dirty="0">
                <a:latin typeface="TimesNewRomanPSMT"/>
              </a:rPr>
              <a:t>6. Jesus is scourged - Luke 23:13-16; John 19:1-3 (Left Center)</a:t>
            </a:r>
          </a:p>
          <a:p>
            <a:pPr algn="l"/>
            <a:r>
              <a:rPr lang="en-US" sz="1800" b="0" i="0" u="none" strike="noStrike" baseline="0" dirty="0">
                <a:latin typeface="TimesNewRomanPSMT"/>
              </a:rPr>
              <a:t>7. Jesus before Pilot - John 19:4-15; Matt 27:15-26, 31 (Center)</a:t>
            </a:r>
            <a:endParaRPr lang="en-IN" dirty="0"/>
          </a:p>
        </p:txBody>
      </p:sp>
      <p:sp>
        <p:nvSpPr>
          <p:cNvPr id="4" name="Slide Number Placeholder 3"/>
          <p:cNvSpPr>
            <a:spLocks noGrp="1"/>
          </p:cNvSpPr>
          <p:nvPr>
            <p:ph type="sldNum" sz="quarter" idx="5"/>
          </p:nvPr>
        </p:nvSpPr>
        <p:spPr/>
        <p:txBody>
          <a:bodyPr/>
          <a:lstStyle/>
          <a:p>
            <a:fld id="{A6A692AD-04AD-4C56-9FFE-7940ABAE3ECE}" type="slidenum">
              <a:rPr lang="en-ZA" smtClean="0"/>
              <a:t>1</a:t>
            </a:fld>
            <a:endParaRPr lang="en-ZA"/>
          </a:p>
        </p:txBody>
      </p:sp>
    </p:spTree>
    <p:extLst>
      <p:ext uri="{BB962C8B-B14F-4D97-AF65-F5344CB8AC3E}">
        <p14:creationId xmlns:p14="http://schemas.microsoft.com/office/powerpoint/2010/main" val="2619959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22</a:t>
            </a:fld>
            <a:endParaRPr lang="en-ZA"/>
          </a:p>
        </p:txBody>
      </p:sp>
    </p:spTree>
    <p:extLst>
      <p:ext uri="{BB962C8B-B14F-4D97-AF65-F5344CB8AC3E}">
        <p14:creationId xmlns:p14="http://schemas.microsoft.com/office/powerpoint/2010/main" val="2915017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24</a:t>
            </a:fld>
            <a:endParaRPr lang="en-ZA"/>
          </a:p>
        </p:txBody>
      </p:sp>
    </p:spTree>
    <p:extLst>
      <p:ext uri="{BB962C8B-B14F-4D97-AF65-F5344CB8AC3E}">
        <p14:creationId xmlns:p14="http://schemas.microsoft.com/office/powerpoint/2010/main" val="2552056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26</a:t>
            </a:fld>
            <a:endParaRPr lang="en-ZA"/>
          </a:p>
        </p:txBody>
      </p:sp>
    </p:spTree>
    <p:extLst>
      <p:ext uri="{BB962C8B-B14F-4D97-AF65-F5344CB8AC3E}">
        <p14:creationId xmlns:p14="http://schemas.microsoft.com/office/powerpoint/2010/main" val="919702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28</a:t>
            </a:fld>
            <a:endParaRPr lang="en-ZA"/>
          </a:p>
        </p:txBody>
      </p:sp>
    </p:spTree>
    <p:extLst>
      <p:ext uri="{BB962C8B-B14F-4D97-AF65-F5344CB8AC3E}">
        <p14:creationId xmlns:p14="http://schemas.microsoft.com/office/powerpoint/2010/main" val="585306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4" name="Slide Number Placeholder 3"/>
          <p:cNvSpPr>
            <a:spLocks noGrp="1"/>
          </p:cNvSpPr>
          <p:nvPr>
            <p:ph type="sldNum" sz="quarter" idx="5"/>
          </p:nvPr>
        </p:nvSpPr>
        <p:spPr/>
        <p:txBody>
          <a:bodyPr/>
          <a:lstStyle/>
          <a:p>
            <a:fld id="{A6A692AD-04AD-4C56-9FFE-7940ABAE3ECE}" type="slidenum">
              <a:rPr lang="en-ZA" smtClean="0"/>
              <a:t>6</a:t>
            </a:fld>
            <a:endParaRPr lang="en-ZA"/>
          </a:p>
        </p:txBody>
      </p:sp>
    </p:spTree>
    <p:extLst>
      <p:ext uri="{BB962C8B-B14F-4D97-AF65-F5344CB8AC3E}">
        <p14:creationId xmlns:p14="http://schemas.microsoft.com/office/powerpoint/2010/main" val="2082145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8</a:t>
            </a:fld>
            <a:endParaRPr lang="en-ZA"/>
          </a:p>
        </p:txBody>
      </p:sp>
    </p:spTree>
    <p:extLst>
      <p:ext uri="{BB962C8B-B14F-4D97-AF65-F5344CB8AC3E}">
        <p14:creationId xmlns:p14="http://schemas.microsoft.com/office/powerpoint/2010/main" val="1887794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10</a:t>
            </a:fld>
            <a:endParaRPr lang="en-ZA"/>
          </a:p>
        </p:txBody>
      </p:sp>
    </p:spTree>
    <p:extLst>
      <p:ext uri="{BB962C8B-B14F-4D97-AF65-F5344CB8AC3E}">
        <p14:creationId xmlns:p14="http://schemas.microsoft.com/office/powerpoint/2010/main" val="92099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12</a:t>
            </a:fld>
            <a:endParaRPr lang="en-ZA"/>
          </a:p>
        </p:txBody>
      </p:sp>
    </p:spTree>
    <p:extLst>
      <p:ext uri="{BB962C8B-B14F-4D97-AF65-F5344CB8AC3E}">
        <p14:creationId xmlns:p14="http://schemas.microsoft.com/office/powerpoint/2010/main" val="3108549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14</a:t>
            </a:fld>
            <a:endParaRPr lang="en-ZA"/>
          </a:p>
        </p:txBody>
      </p:sp>
    </p:spTree>
    <p:extLst>
      <p:ext uri="{BB962C8B-B14F-4D97-AF65-F5344CB8AC3E}">
        <p14:creationId xmlns:p14="http://schemas.microsoft.com/office/powerpoint/2010/main" val="138681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A692AD-04AD-4C56-9FFE-7940ABAE3ECE}" type="slidenum">
              <a:rPr lang="en-ZA" smtClean="0"/>
              <a:t>16</a:t>
            </a:fld>
            <a:endParaRPr lang="en-ZA"/>
          </a:p>
        </p:txBody>
      </p:sp>
    </p:spTree>
    <p:extLst>
      <p:ext uri="{BB962C8B-B14F-4D97-AF65-F5344CB8AC3E}">
        <p14:creationId xmlns:p14="http://schemas.microsoft.com/office/powerpoint/2010/main" val="275481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18</a:t>
            </a:fld>
            <a:endParaRPr lang="en-ZA"/>
          </a:p>
        </p:txBody>
      </p:sp>
    </p:spTree>
    <p:extLst>
      <p:ext uri="{BB962C8B-B14F-4D97-AF65-F5344CB8AC3E}">
        <p14:creationId xmlns:p14="http://schemas.microsoft.com/office/powerpoint/2010/main" val="1240451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6A692AD-04AD-4C56-9FFE-7940ABAE3ECE}" type="slidenum">
              <a:rPr lang="en-ZA" smtClean="0"/>
              <a:t>20</a:t>
            </a:fld>
            <a:endParaRPr lang="en-ZA"/>
          </a:p>
        </p:txBody>
      </p:sp>
    </p:spTree>
    <p:extLst>
      <p:ext uri="{BB962C8B-B14F-4D97-AF65-F5344CB8AC3E}">
        <p14:creationId xmlns:p14="http://schemas.microsoft.com/office/powerpoint/2010/main" val="262003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E1A0F-AC7F-4782-ADBA-34AC29AA6A0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D63FECE1-8EBD-4261-A47B-9226BE6065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308FAAB2-0E98-40E6-8325-9DAFDD09AC2E}"/>
              </a:ext>
            </a:extLst>
          </p:cNvPr>
          <p:cNvSpPr>
            <a:spLocks noGrp="1"/>
          </p:cNvSpPr>
          <p:nvPr>
            <p:ph type="dt" sz="half" idx="10"/>
          </p:nvPr>
        </p:nvSpPr>
        <p:spPr/>
        <p:txBody>
          <a:bodyPr/>
          <a:lstStyle/>
          <a:p>
            <a:fld id="{93F46208-42D3-451E-ADFA-937AFC5284BF}" type="datetimeFigureOut">
              <a:rPr lang="en-ZA" smtClean="0"/>
              <a:t>2024/08/07</a:t>
            </a:fld>
            <a:endParaRPr lang="en-ZA"/>
          </a:p>
        </p:txBody>
      </p:sp>
      <p:sp>
        <p:nvSpPr>
          <p:cNvPr id="5" name="Footer Placeholder 4">
            <a:extLst>
              <a:ext uri="{FF2B5EF4-FFF2-40B4-BE49-F238E27FC236}">
                <a16:creationId xmlns:a16="http://schemas.microsoft.com/office/drawing/2014/main" id="{CA173430-3EEE-4FFC-ADA5-963AFD5CD2B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4AAE50D-C331-46C1-86DC-50BB39E2DE7B}"/>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389360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08CE9-0471-4876-AABD-3E21F654DFFB}"/>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EF54D0DA-0CDC-4320-A896-6105B45C10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692A9BA-8D02-4653-8D85-2233E784A2F4}"/>
              </a:ext>
            </a:extLst>
          </p:cNvPr>
          <p:cNvSpPr>
            <a:spLocks noGrp="1"/>
          </p:cNvSpPr>
          <p:nvPr>
            <p:ph type="dt" sz="half" idx="10"/>
          </p:nvPr>
        </p:nvSpPr>
        <p:spPr/>
        <p:txBody>
          <a:bodyPr/>
          <a:lstStyle/>
          <a:p>
            <a:fld id="{93F46208-42D3-451E-ADFA-937AFC5284BF}" type="datetimeFigureOut">
              <a:rPr lang="en-ZA" smtClean="0"/>
              <a:t>2024/08/07</a:t>
            </a:fld>
            <a:endParaRPr lang="en-ZA"/>
          </a:p>
        </p:txBody>
      </p:sp>
      <p:sp>
        <p:nvSpPr>
          <p:cNvPr id="5" name="Footer Placeholder 4">
            <a:extLst>
              <a:ext uri="{FF2B5EF4-FFF2-40B4-BE49-F238E27FC236}">
                <a16:creationId xmlns:a16="http://schemas.microsoft.com/office/drawing/2014/main" id="{A921635C-8D45-4FD6-A1F8-CB3C466612E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F1071531-AD87-4B95-ABC7-1523ADFF049F}"/>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3956459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091F79-0BC7-4B82-BC82-8A19042ED15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BA976A5E-0256-409F-826E-AE12DCDEEC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AC48A3F-0011-4F2F-9782-DA5660B2984E}"/>
              </a:ext>
            </a:extLst>
          </p:cNvPr>
          <p:cNvSpPr>
            <a:spLocks noGrp="1"/>
          </p:cNvSpPr>
          <p:nvPr>
            <p:ph type="dt" sz="half" idx="10"/>
          </p:nvPr>
        </p:nvSpPr>
        <p:spPr/>
        <p:txBody>
          <a:bodyPr/>
          <a:lstStyle/>
          <a:p>
            <a:fld id="{93F46208-42D3-451E-ADFA-937AFC5284BF}" type="datetimeFigureOut">
              <a:rPr lang="en-ZA" smtClean="0"/>
              <a:t>2024/08/07</a:t>
            </a:fld>
            <a:endParaRPr lang="en-ZA"/>
          </a:p>
        </p:txBody>
      </p:sp>
      <p:sp>
        <p:nvSpPr>
          <p:cNvPr id="5" name="Footer Placeholder 4">
            <a:extLst>
              <a:ext uri="{FF2B5EF4-FFF2-40B4-BE49-F238E27FC236}">
                <a16:creationId xmlns:a16="http://schemas.microsoft.com/office/drawing/2014/main" id="{5928323C-2369-4829-9D0C-B17AC59151E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37F7A488-C7A0-4822-B31D-5D8FF3DA3A3A}"/>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2075692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DE2C0-A0A2-4D10-B516-FDF26CE1669D}"/>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5392C4F-8BD3-4C2C-AC8B-422E23728A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19DBDE0-2F7B-4C10-9B32-958FF0251833}"/>
              </a:ext>
            </a:extLst>
          </p:cNvPr>
          <p:cNvSpPr>
            <a:spLocks noGrp="1"/>
          </p:cNvSpPr>
          <p:nvPr>
            <p:ph type="dt" sz="half" idx="10"/>
          </p:nvPr>
        </p:nvSpPr>
        <p:spPr/>
        <p:txBody>
          <a:bodyPr/>
          <a:lstStyle/>
          <a:p>
            <a:fld id="{93F46208-42D3-451E-ADFA-937AFC5284BF}" type="datetimeFigureOut">
              <a:rPr lang="en-ZA" smtClean="0"/>
              <a:t>2024/08/07</a:t>
            </a:fld>
            <a:endParaRPr lang="en-ZA"/>
          </a:p>
        </p:txBody>
      </p:sp>
      <p:sp>
        <p:nvSpPr>
          <p:cNvPr id="5" name="Footer Placeholder 4">
            <a:extLst>
              <a:ext uri="{FF2B5EF4-FFF2-40B4-BE49-F238E27FC236}">
                <a16:creationId xmlns:a16="http://schemas.microsoft.com/office/drawing/2014/main" id="{9B1D087F-501A-428E-AE16-E986F486072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4E3D516F-163B-48A0-B2CB-E06DAF0C7F19}"/>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1308175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8474F-9BB8-4285-B883-41E65A74A4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0ADC831F-164E-4700-8D91-5006E8D56B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4804A2-DB9D-49C9-82C9-555B9A05DEAE}"/>
              </a:ext>
            </a:extLst>
          </p:cNvPr>
          <p:cNvSpPr>
            <a:spLocks noGrp="1"/>
          </p:cNvSpPr>
          <p:nvPr>
            <p:ph type="dt" sz="half" idx="10"/>
          </p:nvPr>
        </p:nvSpPr>
        <p:spPr/>
        <p:txBody>
          <a:bodyPr/>
          <a:lstStyle/>
          <a:p>
            <a:fld id="{93F46208-42D3-451E-ADFA-937AFC5284BF}" type="datetimeFigureOut">
              <a:rPr lang="en-ZA" smtClean="0"/>
              <a:t>2024/08/07</a:t>
            </a:fld>
            <a:endParaRPr lang="en-ZA"/>
          </a:p>
        </p:txBody>
      </p:sp>
      <p:sp>
        <p:nvSpPr>
          <p:cNvPr id="5" name="Footer Placeholder 4">
            <a:extLst>
              <a:ext uri="{FF2B5EF4-FFF2-40B4-BE49-F238E27FC236}">
                <a16:creationId xmlns:a16="http://schemas.microsoft.com/office/drawing/2014/main" id="{FFD78083-6211-443B-AA91-2F31886F409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8D06DA2-07C8-4F8E-9B11-BB9A4BD7258F}"/>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2044091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54FD3-C2FD-40B5-AF88-8A85641860F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0C60F8E4-CBCC-4A94-AE75-52F0521190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B579A07B-6B05-4433-AB74-DAC33B345E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EDB166EB-D6EE-4F8C-BBE1-90654B25C536}"/>
              </a:ext>
            </a:extLst>
          </p:cNvPr>
          <p:cNvSpPr>
            <a:spLocks noGrp="1"/>
          </p:cNvSpPr>
          <p:nvPr>
            <p:ph type="dt" sz="half" idx="10"/>
          </p:nvPr>
        </p:nvSpPr>
        <p:spPr/>
        <p:txBody>
          <a:bodyPr/>
          <a:lstStyle/>
          <a:p>
            <a:fld id="{93F46208-42D3-451E-ADFA-937AFC5284BF}" type="datetimeFigureOut">
              <a:rPr lang="en-ZA" smtClean="0"/>
              <a:t>2024/08/07</a:t>
            </a:fld>
            <a:endParaRPr lang="en-ZA"/>
          </a:p>
        </p:txBody>
      </p:sp>
      <p:sp>
        <p:nvSpPr>
          <p:cNvPr id="6" name="Footer Placeholder 5">
            <a:extLst>
              <a:ext uri="{FF2B5EF4-FFF2-40B4-BE49-F238E27FC236}">
                <a16:creationId xmlns:a16="http://schemas.microsoft.com/office/drawing/2014/main" id="{ACA88BE8-FD11-4711-A3CA-5BB659EB71B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2C219B8-A701-4463-96A7-D5746639C414}"/>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1644166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69DBB-B215-4770-9A1A-74780A6F3759}"/>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0455C9A1-C107-43BD-BEFF-20B3CDA30D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7E91F6-5578-4FAE-8F75-B95D5A9A89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331BCC6D-72C2-4E64-B79F-25705282BE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62752C-3A2F-4B63-A5C5-841208DE9C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519C82B5-D512-4934-B371-B4012D61C228}"/>
              </a:ext>
            </a:extLst>
          </p:cNvPr>
          <p:cNvSpPr>
            <a:spLocks noGrp="1"/>
          </p:cNvSpPr>
          <p:nvPr>
            <p:ph type="dt" sz="half" idx="10"/>
          </p:nvPr>
        </p:nvSpPr>
        <p:spPr/>
        <p:txBody>
          <a:bodyPr/>
          <a:lstStyle/>
          <a:p>
            <a:fld id="{93F46208-42D3-451E-ADFA-937AFC5284BF}" type="datetimeFigureOut">
              <a:rPr lang="en-ZA" smtClean="0"/>
              <a:t>2024/08/07</a:t>
            </a:fld>
            <a:endParaRPr lang="en-ZA"/>
          </a:p>
        </p:txBody>
      </p:sp>
      <p:sp>
        <p:nvSpPr>
          <p:cNvPr id="8" name="Footer Placeholder 7">
            <a:extLst>
              <a:ext uri="{FF2B5EF4-FFF2-40B4-BE49-F238E27FC236}">
                <a16:creationId xmlns:a16="http://schemas.microsoft.com/office/drawing/2014/main" id="{4EA1E38C-1972-44F1-ACA7-5A26CA1C9851}"/>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09D0FB3-3B73-412A-8F72-E8F363385463}"/>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1750826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A6BB7-C9B9-4EA6-92A6-155482994A22}"/>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58DF5B33-18A1-4F04-ACD4-CEFBE61EA117}"/>
              </a:ext>
            </a:extLst>
          </p:cNvPr>
          <p:cNvSpPr>
            <a:spLocks noGrp="1"/>
          </p:cNvSpPr>
          <p:nvPr>
            <p:ph type="dt" sz="half" idx="10"/>
          </p:nvPr>
        </p:nvSpPr>
        <p:spPr/>
        <p:txBody>
          <a:bodyPr/>
          <a:lstStyle/>
          <a:p>
            <a:fld id="{93F46208-42D3-451E-ADFA-937AFC5284BF}" type="datetimeFigureOut">
              <a:rPr lang="en-ZA" smtClean="0"/>
              <a:t>2024/08/07</a:t>
            </a:fld>
            <a:endParaRPr lang="en-ZA"/>
          </a:p>
        </p:txBody>
      </p:sp>
      <p:sp>
        <p:nvSpPr>
          <p:cNvPr id="4" name="Footer Placeholder 3">
            <a:extLst>
              <a:ext uri="{FF2B5EF4-FFF2-40B4-BE49-F238E27FC236}">
                <a16:creationId xmlns:a16="http://schemas.microsoft.com/office/drawing/2014/main" id="{76F5C163-827C-4F96-8A98-6658F3178F48}"/>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9592B14E-B643-4E83-A503-6745F3BABC82}"/>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3766508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E2BA34-DA47-4195-A302-014A27EF101A}"/>
              </a:ext>
            </a:extLst>
          </p:cNvPr>
          <p:cNvSpPr>
            <a:spLocks noGrp="1"/>
          </p:cNvSpPr>
          <p:nvPr>
            <p:ph type="dt" sz="half" idx="10"/>
          </p:nvPr>
        </p:nvSpPr>
        <p:spPr/>
        <p:txBody>
          <a:bodyPr/>
          <a:lstStyle/>
          <a:p>
            <a:fld id="{93F46208-42D3-451E-ADFA-937AFC5284BF}" type="datetimeFigureOut">
              <a:rPr lang="en-ZA" smtClean="0"/>
              <a:t>2024/08/07</a:t>
            </a:fld>
            <a:endParaRPr lang="en-ZA"/>
          </a:p>
        </p:txBody>
      </p:sp>
      <p:sp>
        <p:nvSpPr>
          <p:cNvPr id="3" name="Footer Placeholder 2">
            <a:extLst>
              <a:ext uri="{FF2B5EF4-FFF2-40B4-BE49-F238E27FC236}">
                <a16:creationId xmlns:a16="http://schemas.microsoft.com/office/drawing/2014/main" id="{E68AE31B-9F42-4BC4-896D-C553BD4E3E0D}"/>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7D72C64A-9CDE-4061-B8B2-2BCCC4B47074}"/>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2676530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688EA-FC32-4247-B7A1-6634209C54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B165F908-89B9-4CDA-8B39-B8A5F11E60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2721011E-ED8B-4F3D-8EC8-F0E5C25B5E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FBA20D-2461-41AE-A4FF-76D1C6CE7683}"/>
              </a:ext>
            </a:extLst>
          </p:cNvPr>
          <p:cNvSpPr>
            <a:spLocks noGrp="1"/>
          </p:cNvSpPr>
          <p:nvPr>
            <p:ph type="dt" sz="half" idx="10"/>
          </p:nvPr>
        </p:nvSpPr>
        <p:spPr/>
        <p:txBody>
          <a:bodyPr/>
          <a:lstStyle/>
          <a:p>
            <a:fld id="{93F46208-42D3-451E-ADFA-937AFC5284BF}" type="datetimeFigureOut">
              <a:rPr lang="en-ZA" smtClean="0"/>
              <a:t>2024/08/07</a:t>
            </a:fld>
            <a:endParaRPr lang="en-ZA"/>
          </a:p>
        </p:txBody>
      </p:sp>
      <p:sp>
        <p:nvSpPr>
          <p:cNvPr id="6" name="Footer Placeholder 5">
            <a:extLst>
              <a:ext uri="{FF2B5EF4-FFF2-40B4-BE49-F238E27FC236}">
                <a16:creationId xmlns:a16="http://schemas.microsoft.com/office/drawing/2014/main" id="{48DD2E9C-B094-41B8-9DB7-066874498C2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F46A024-88D3-4DA8-AEB2-BA52920A230C}"/>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868311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D682C-DFA8-4933-BA83-68CDBAE147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E85CCEA7-F704-47CE-A498-7559118C60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78E22CD1-1860-4BFD-92CD-4BC616D083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534D8A-BE14-4001-BDB9-71AB9F1EA705}"/>
              </a:ext>
            </a:extLst>
          </p:cNvPr>
          <p:cNvSpPr>
            <a:spLocks noGrp="1"/>
          </p:cNvSpPr>
          <p:nvPr>
            <p:ph type="dt" sz="half" idx="10"/>
          </p:nvPr>
        </p:nvSpPr>
        <p:spPr/>
        <p:txBody>
          <a:bodyPr/>
          <a:lstStyle/>
          <a:p>
            <a:fld id="{93F46208-42D3-451E-ADFA-937AFC5284BF}" type="datetimeFigureOut">
              <a:rPr lang="en-ZA" smtClean="0"/>
              <a:t>2024/08/07</a:t>
            </a:fld>
            <a:endParaRPr lang="en-ZA"/>
          </a:p>
        </p:txBody>
      </p:sp>
      <p:sp>
        <p:nvSpPr>
          <p:cNvPr id="6" name="Footer Placeholder 5">
            <a:extLst>
              <a:ext uri="{FF2B5EF4-FFF2-40B4-BE49-F238E27FC236}">
                <a16:creationId xmlns:a16="http://schemas.microsoft.com/office/drawing/2014/main" id="{D447208F-8ADC-4DA7-B72A-8108DFA1403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1035C95-C142-4D49-8E8A-6FD1B33F3A58}"/>
              </a:ext>
            </a:extLst>
          </p:cNvPr>
          <p:cNvSpPr>
            <a:spLocks noGrp="1"/>
          </p:cNvSpPr>
          <p:nvPr>
            <p:ph type="sldNum" sz="quarter" idx="12"/>
          </p:nvPr>
        </p:nvSpPr>
        <p:spPr/>
        <p:txBody>
          <a:bodyPr/>
          <a:lstStyle/>
          <a:p>
            <a:fld id="{039FED1A-A1EF-48C3-BEB2-DAA207315FF6}" type="slidenum">
              <a:rPr lang="en-ZA" smtClean="0"/>
              <a:t>‹#›</a:t>
            </a:fld>
            <a:endParaRPr lang="en-ZA"/>
          </a:p>
        </p:txBody>
      </p:sp>
    </p:spTree>
    <p:extLst>
      <p:ext uri="{BB962C8B-B14F-4D97-AF65-F5344CB8AC3E}">
        <p14:creationId xmlns:p14="http://schemas.microsoft.com/office/powerpoint/2010/main" val="3548147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7C374-9C5F-4A52-AD06-7D90EC55B3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BB84FC9-BCDD-4EC9-B2F0-A7B7CA534A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DA25E59-079F-4EC6-82D6-D6FEB2C858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46208-42D3-451E-ADFA-937AFC5284BF}" type="datetimeFigureOut">
              <a:rPr lang="en-ZA" smtClean="0"/>
              <a:t>2024/08/07</a:t>
            </a:fld>
            <a:endParaRPr lang="en-ZA"/>
          </a:p>
        </p:txBody>
      </p:sp>
      <p:sp>
        <p:nvSpPr>
          <p:cNvPr id="5" name="Footer Placeholder 4">
            <a:extLst>
              <a:ext uri="{FF2B5EF4-FFF2-40B4-BE49-F238E27FC236}">
                <a16:creationId xmlns:a16="http://schemas.microsoft.com/office/drawing/2014/main" id="{B2739CF9-BDD9-4FA5-8281-8D9D690A21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593CA39-9D5E-4D20-8A04-4FE3725512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9FED1A-A1EF-48C3-BEB2-DAA207315FF6}" type="slidenum">
              <a:rPr lang="en-ZA" smtClean="0"/>
              <a:t>‹#›</a:t>
            </a:fld>
            <a:endParaRPr lang="en-ZA"/>
          </a:p>
        </p:txBody>
      </p:sp>
    </p:spTree>
    <p:extLst>
      <p:ext uri="{BB962C8B-B14F-4D97-AF65-F5344CB8AC3E}">
        <p14:creationId xmlns:p14="http://schemas.microsoft.com/office/powerpoint/2010/main" val="12229195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6E640-3888-2901-D153-F1F50ADA600C}"/>
              </a:ext>
            </a:extLst>
          </p:cNvPr>
          <p:cNvSpPr>
            <a:spLocks noGrp="1"/>
          </p:cNvSpPr>
          <p:nvPr>
            <p:ph type="title"/>
          </p:nvPr>
        </p:nvSpPr>
        <p:spPr/>
        <p:txBody>
          <a:bodyPr/>
          <a:lstStyle/>
          <a:p>
            <a:r>
              <a:rPr lang="en-IN" dirty="0"/>
              <a:t>43-1</a:t>
            </a:r>
          </a:p>
        </p:txBody>
      </p:sp>
      <p:sp>
        <p:nvSpPr>
          <p:cNvPr id="3" name="Content Placeholder 2">
            <a:extLst>
              <a:ext uri="{FF2B5EF4-FFF2-40B4-BE49-F238E27FC236}">
                <a16:creationId xmlns:a16="http://schemas.microsoft.com/office/drawing/2014/main" id="{0D7AFF9B-30F3-9711-7EFF-B7FB87ED59B7}"/>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20D18BC1-BC41-7017-F48A-6D1B4961038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47370546"/>
      </p:ext>
    </p:extLst>
  </p:cSld>
  <p:clrMapOvr>
    <a:masterClrMapping/>
  </p:clrMapOvr>
  <mc:AlternateContent xmlns:mc="http://schemas.openxmlformats.org/markup-compatibility/2006" xmlns:p14="http://schemas.microsoft.com/office/powerpoint/2010/main">
    <mc:Choice Requires="p14">
      <p:transition spd="slow" p14:dur="2000" advTm="3011"/>
    </mc:Choice>
    <mc:Fallback xmlns="">
      <p:transition spd="slow" advTm="3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F2BE1E-F2AB-41AA-B541-F271FC983460}"/>
              </a:ext>
            </a:extLst>
          </p:cNvPr>
          <p:cNvPicPr>
            <a:picLocks noChangeAspect="1"/>
          </p:cNvPicPr>
          <p:nvPr/>
        </p:nvPicPr>
        <p:blipFill>
          <a:blip r:embed="rId3"/>
          <a:stretch>
            <a:fillRect/>
          </a:stretch>
        </p:blipFill>
        <p:spPr>
          <a:xfrm>
            <a:off x="-1" y="0"/>
            <a:ext cx="13623533" cy="6858000"/>
          </a:xfrm>
          <a:prstGeom prst="rect">
            <a:avLst/>
          </a:prstGeom>
        </p:spPr>
      </p:pic>
      <p:sp>
        <p:nvSpPr>
          <p:cNvPr id="4" name="TextBox 3">
            <a:extLst>
              <a:ext uri="{FF2B5EF4-FFF2-40B4-BE49-F238E27FC236}">
                <a16:creationId xmlns:a16="http://schemas.microsoft.com/office/drawing/2014/main" id="{DD48709A-AEDE-A17B-DD8D-86B718C97398}"/>
              </a:ext>
            </a:extLst>
          </p:cNvPr>
          <p:cNvSpPr txBox="1"/>
          <p:nvPr/>
        </p:nvSpPr>
        <p:spPr>
          <a:xfrm>
            <a:off x="291378" y="242953"/>
            <a:ext cx="347495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26:3</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44443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a:solidFill>
                  <a:srgbClr val="777A7B"/>
                </a:solidFill>
                <a:effectLst/>
                <a:latin typeface="Inter" panose="020B0502030000000004" pitchFamily="34" charset="0"/>
              </a:rPr>
              <a:t>39</a:t>
            </a:r>
            <a:r>
              <a:rPr lang="en-US" sz="3600" b="0" i="0">
                <a:solidFill>
                  <a:srgbClr val="121212"/>
                </a:solidFill>
                <a:effectLst/>
                <a:latin typeface="Inter" panose="020B0502030000000004" pitchFamily="34" charset="0"/>
              </a:rPr>
              <a:t>Going a little farther, He fell facedown and prayed, “My Father, if it is possible, let this cup pass from Me. Yet not as I will, but as You will.”</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4A0AC544-267C-9FCB-FD49-5BCB4E0978CF}"/>
              </a:ext>
            </a:extLst>
          </p:cNvPr>
          <p:cNvSpPr txBox="1"/>
          <p:nvPr/>
        </p:nvSpPr>
        <p:spPr>
          <a:xfrm>
            <a:off x="6096000" y="149950"/>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39</a:t>
            </a:r>
            <a:r>
              <a:rPr lang="hi-IN" sz="3200" b="0" i="0" dirty="0">
                <a:solidFill>
                  <a:srgbClr val="121212"/>
                </a:solidFill>
                <a:effectLst/>
                <a:latin typeface="Inter" panose="020B0502030000000004" pitchFamily="34" charset="0"/>
              </a:rPr>
              <a:t>फिर वह थोड़ा और आगे बढ़कर मुँह के बल गिरा, और यह प्रार्थना करने लगा, “हे मेरे पिता, यदि हो सके, तो यहकटोरा</a:t>
            </a:r>
            <a:r>
              <a:rPr lang="en-US" sz="3200" b="0" i="0" dirty="0">
                <a:solidFill>
                  <a:srgbClr val="121212"/>
                </a:solidFill>
                <a:effectLst/>
                <a:latin typeface="Inter" panose="020B0502030000000004" pitchFamily="34" charset="0"/>
              </a:rPr>
              <a:t>d</a:t>
            </a:r>
            <a:r>
              <a:rPr lang="hi-IN" sz="3200" b="0" i="0" dirty="0">
                <a:solidFill>
                  <a:srgbClr val="121212"/>
                </a:solidFill>
                <a:effectLst/>
                <a:latin typeface="Inter" panose="020B0502030000000004" pitchFamily="34" charset="0"/>
              </a:rPr>
              <a:t>मुझसे टल जाए, फिर भी जैसा मैं चाहता हूँ वैसा नहीं, परन्तु जैसा तू चाहता है वैसा ही हो।”</a:t>
            </a:r>
            <a:endParaRPr lang="en-IN" sz="3200" dirty="0"/>
          </a:p>
        </p:txBody>
      </p:sp>
      <p:pic>
        <p:nvPicPr>
          <p:cNvPr id="10" name="Audio 9">
            <a:hlinkClick r:id="" action="ppaction://media"/>
            <a:extLst>
              <a:ext uri="{FF2B5EF4-FFF2-40B4-BE49-F238E27FC236}">
                <a16:creationId xmlns:a16="http://schemas.microsoft.com/office/drawing/2014/main" id="{75E03581-1DA2-2A48-7703-897F3D9A8B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50288230"/>
      </p:ext>
    </p:extLst>
  </p:cSld>
  <p:clrMapOvr>
    <a:masterClrMapping/>
  </p:clrMapOvr>
  <mc:AlternateContent xmlns:mc="http://schemas.openxmlformats.org/markup-compatibility/2006" xmlns:p14="http://schemas.microsoft.com/office/powerpoint/2010/main">
    <mc:Choice Requires="p14">
      <p:transition spd="slow" p14:dur="2000" advTm="19893"/>
    </mc:Choice>
    <mc:Fallback xmlns="">
      <p:transition spd="slow" advTm="19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8D99C9-6379-4A2F-BACE-CF10E88CB1F6}"/>
              </a:ext>
            </a:extLst>
          </p:cNvPr>
          <p:cNvPicPr>
            <a:picLocks noChangeAspect="1"/>
          </p:cNvPicPr>
          <p:nvPr/>
        </p:nvPicPr>
        <p:blipFill>
          <a:blip r:embed="rId3"/>
          <a:stretch>
            <a:fillRect/>
          </a:stretch>
        </p:blipFill>
        <p:spPr>
          <a:xfrm>
            <a:off x="0" y="-500018"/>
            <a:ext cx="12192000" cy="7358018"/>
          </a:xfrm>
          <a:prstGeom prst="rect">
            <a:avLst/>
          </a:prstGeom>
        </p:spPr>
      </p:pic>
      <p:sp>
        <p:nvSpPr>
          <p:cNvPr id="4" name="TextBox 3">
            <a:extLst>
              <a:ext uri="{FF2B5EF4-FFF2-40B4-BE49-F238E27FC236}">
                <a16:creationId xmlns:a16="http://schemas.microsoft.com/office/drawing/2014/main" id="{13B35236-EC01-6750-FA89-0BFC786F3239}"/>
              </a:ext>
            </a:extLst>
          </p:cNvPr>
          <p:cNvSpPr txBox="1"/>
          <p:nvPr/>
        </p:nvSpPr>
        <p:spPr>
          <a:xfrm>
            <a:off x="291378" y="242953"/>
            <a:ext cx="347495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26:3</a:t>
            </a:r>
            <a:r>
              <a:rPr lang="en-US" sz="2800" b="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1211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800" b="0" i="0" dirty="0">
                <a:solidFill>
                  <a:srgbClr val="777A7B"/>
                </a:solidFill>
                <a:effectLst/>
                <a:latin typeface="Inter" panose="020B0502030000000004" pitchFamily="34" charset="0"/>
              </a:rPr>
              <a:t>Luka 22:43</a:t>
            </a:r>
          </a:p>
          <a:p>
            <a:r>
              <a:rPr lang="en-US" sz="3800" b="0" i="0" dirty="0">
                <a:solidFill>
                  <a:srgbClr val="121212"/>
                </a:solidFill>
                <a:effectLst/>
                <a:latin typeface="Inter" panose="020B0502030000000004" pitchFamily="34" charset="0"/>
              </a:rPr>
              <a:t>Then an angel from heaven appeared to Him and strengthened Him.</a:t>
            </a:r>
            <a:endParaRPr lang="en-ZA" sz="3800" dirty="0"/>
          </a:p>
        </p:txBody>
      </p:sp>
      <p:sp>
        <p:nvSpPr>
          <p:cNvPr id="3" name="TextBox 2">
            <a:extLst>
              <a:ext uri="{FF2B5EF4-FFF2-40B4-BE49-F238E27FC236}">
                <a16:creationId xmlns:a16="http://schemas.microsoft.com/office/drawing/2014/main" id="{007DB6F0-D76A-F070-AF08-154324D25591}"/>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लूका</a:t>
            </a:r>
            <a:r>
              <a:rPr lang="en-US" sz="3600" b="0" i="0" dirty="0">
                <a:solidFill>
                  <a:srgbClr val="777A7B"/>
                </a:solidFill>
                <a:effectLst/>
                <a:latin typeface="Inter" panose="020B0502030000000004" pitchFamily="34" charset="0"/>
              </a:rPr>
              <a:t> 22:</a:t>
            </a:r>
            <a:r>
              <a:rPr lang="hi-IN" sz="3600" b="0" i="0" dirty="0">
                <a:solidFill>
                  <a:srgbClr val="777A7B"/>
                </a:solidFill>
                <a:effectLst/>
                <a:latin typeface="Inter" panose="020B0502030000000004" pitchFamily="34" charset="0"/>
              </a:rPr>
              <a:t>43</a:t>
            </a:r>
            <a:endParaRPr lang="en-US" sz="3600" b="0" i="0" dirty="0">
              <a:solidFill>
                <a:srgbClr val="777A7B"/>
              </a:solidFill>
              <a:effectLst/>
              <a:latin typeface="Inter" panose="020B0502030000000004" pitchFamily="34" charset="0"/>
            </a:endParaRPr>
          </a:p>
          <a:p>
            <a:r>
              <a:rPr lang="hi-IN" sz="3600" b="0" i="0" dirty="0">
                <a:solidFill>
                  <a:srgbClr val="121212"/>
                </a:solidFill>
                <a:effectLst/>
                <a:latin typeface="Inter" panose="020B0502030000000004" pitchFamily="34" charset="0"/>
              </a:rPr>
              <a:t>तब स्वर्ग से एक दूत उसको दिखाई दिया जो उसे सामर्थ्य देता था</a:t>
            </a:r>
            <a:r>
              <a:rPr lang="en-US" sz="3600" b="0" i="0" dirty="0">
                <a:solidFill>
                  <a:srgbClr val="121212"/>
                </a:solidFill>
                <a:effectLst/>
                <a:latin typeface="Inter" panose="020B0502030000000004" pitchFamily="34" charset="0"/>
              </a:rPr>
              <a:t>d।</a:t>
            </a:r>
            <a:endParaRPr lang="en-IN" sz="3600" dirty="0"/>
          </a:p>
        </p:txBody>
      </p:sp>
      <p:pic>
        <p:nvPicPr>
          <p:cNvPr id="11" name="Audio 10">
            <a:hlinkClick r:id="" action="ppaction://media"/>
            <a:extLst>
              <a:ext uri="{FF2B5EF4-FFF2-40B4-BE49-F238E27FC236}">
                <a16:creationId xmlns:a16="http://schemas.microsoft.com/office/drawing/2014/main" id="{A172C549-CF46-2D73-1554-0F9222144A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99346231"/>
      </p:ext>
    </p:extLst>
  </p:cSld>
  <p:clrMapOvr>
    <a:masterClrMapping/>
  </p:clrMapOvr>
  <mc:AlternateContent xmlns:mc="http://schemas.openxmlformats.org/markup-compatibility/2006" xmlns:p14="http://schemas.microsoft.com/office/powerpoint/2010/main">
    <mc:Choice Requires="p14">
      <p:transition spd="slow" p14:dur="2000" advTm="5792"/>
    </mc:Choice>
    <mc:Fallback xmlns="">
      <p:transition spd="slow" advTm="5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04CC2C-956F-449E-878C-F4E10D8031F7}"/>
              </a:ext>
            </a:extLst>
          </p:cNvPr>
          <p:cNvPicPr>
            <a:picLocks noChangeAspect="1"/>
          </p:cNvPicPr>
          <p:nvPr/>
        </p:nvPicPr>
        <p:blipFill>
          <a:blip r:embed="rId3"/>
          <a:stretch>
            <a:fillRect/>
          </a:stretch>
        </p:blipFill>
        <p:spPr>
          <a:xfrm>
            <a:off x="-1" y="0"/>
            <a:ext cx="12368463" cy="7981001"/>
          </a:xfrm>
          <a:prstGeom prst="rect">
            <a:avLst/>
          </a:prstGeom>
        </p:spPr>
      </p:pic>
      <p:sp>
        <p:nvSpPr>
          <p:cNvPr id="2" name="TextBox 1">
            <a:extLst>
              <a:ext uri="{FF2B5EF4-FFF2-40B4-BE49-F238E27FC236}">
                <a16:creationId xmlns:a16="http://schemas.microsoft.com/office/drawing/2014/main" id="{B779D62C-A763-77CD-3429-F1AFF110252C}"/>
              </a:ext>
            </a:extLst>
          </p:cNvPr>
          <p:cNvSpPr txBox="1"/>
          <p:nvPr/>
        </p:nvSpPr>
        <p:spPr>
          <a:xfrm>
            <a:off x="9824844" y="242953"/>
            <a:ext cx="347495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2</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43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99569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44</a:t>
            </a:r>
            <a:r>
              <a:rPr lang="en-US" sz="3600" b="0" i="0">
                <a:solidFill>
                  <a:srgbClr val="121212"/>
                </a:solidFill>
                <a:effectLst/>
                <a:latin typeface="Inter" panose="020B0502030000000004" pitchFamily="34" charset="0"/>
              </a:rPr>
              <a:t>And in His anguish, He prayed more earnestly, and His sweat became like drops of blood falling to the ground.</a:t>
            </a:r>
            <a:endParaRPr lang="en-US" sz="3600" dirty="0"/>
          </a:p>
        </p:txBody>
      </p:sp>
      <p:sp>
        <p:nvSpPr>
          <p:cNvPr id="3" name="TextBox 2">
            <a:extLst>
              <a:ext uri="{FF2B5EF4-FFF2-40B4-BE49-F238E27FC236}">
                <a16:creationId xmlns:a16="http://schemas.microsoft.com/office/drawing/2014/main" id="{DE449A06-7DF4-4B95-EB8D-8B1D7B6E2696}"/>
              </a:ext>
            </a:extLst>
          </p:cNvPr>
          <p:cNvSpPr txBox="1"/>
          <p:nvPr/>
        </p:nvSpPr>
        <p:spPr>
          <a:xfrm>
            <a:off x="6096000" y="149950"/>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44</a:t>
            </a:r>
            <a:r>
              <a:rPr lang="hi-IN" sz="3200" b="0" i="0" dirty="0">
                <a:solidFill>
                  <a:srgbClr val="121212"/>
                </a:solidFill>
                <a:effectLst/>
                <a:latin typeface="Inter" panose="020B0502030000000004" pitchFamily="34" charset="0"/>
              </a:rPr>
              <a:t>और वह अत्यन्त संकट में व्याकुल होकर और भी हार्दिक वेदना से प्रार्थना करने लगा; और उसका पसीना मानो लहू की बड़ी-बड़ी बूँदों के समान भूमि पर गिर रहा था।</a:t>
            </a:r>
            <a:endParaRPr lang="en-IN" sz="3200" dirty="0"/>
          </a:p>
        </p:txBody>
      </p:sp>
      <p:pic>
        <p:nvPicPr>
          <p:cNvPr id="6" name="Audio 5">
            <a:hlinkClick r:id="" action="ppaction://media"/>
            <a:extLst>
              <a:ext uri="{FF2B5EF4-FFF2-40B4-BE49-F238E27FC236}">
                <a16:creationId xmlns:a16="http://schemas.microsoft.com/office/drawing/2014/main" id="{7CA81F31-F974-ECD6-3D07-599B0FBE6C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22000045"/>
      </p:ext>
    </p:extLst>
  </p:cSld>
  <p:clrMapOvr>
    <a:masterClrMapping/>
  </p:clrMapOvr>
  <mc:AlternateContent xmlns:mc="http://schemas.openxmlformats.org/markup-compatibility/2006" xmlns:p14="http://schemas.microsoft.com/office/powerpoint/2010/main">
    <mc:Choice Requires="p14">
      <p:transition spd="slow" p14:dur="2000" advTm="13304"/>
    </mc:Choice>
    <mc:Fallback xmlns="">
      <p:transition spd="slow" advTm="13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5B3C48-356B-4977-95C2-4DFA592ADF90}"/>
              </a:ext>
            </a:extLst>
          </p:cNvPr>
          <p:cNvPicPr>
            <a:picLocks noChangeAspect="1"/>
          </p:cNvPicPr>
          <p:nvPr/>
        </p:nvPicPr>
        <p:blipFill>
          <a:blip r:embed="rId3"/>
          <a:stretch>
            <a:fillRect/>
          </a:stretch>
        </p:blipFill>
        <p:spPr>
          <a:xfrm>
            <a:off x="-1" y="0"/>
            <a:ext cx="12368463" cy="7981001"/>
          </a:xfrm>
          <a:prstGeom prst="rect">
            <a:avLst/>
          </a:prstGeom>
        </p:spPr>
      </p:pic>
      <p:sp>
        <p:nvSpPr>
          <p:cNvPr id="2" name="TextBox 1">
            <a:extLst>
              <a:ext uri="{FF2B5EF4-FFF2-40B4-BE49-F238E27FC236}">
                <a16:creationId xmlns:a16="http://schemas.microsoft.com/office/drawing/2014/main" id="{E240A765-37D0-769C-54FC-0B2B9AE5B0E9}"/>
              </a:ext>
            </a:extLst>
          </p:cNvPr>
          <p:cNvSpPr txBox="1"/>
          <p:nvPr/>
        </p:nvSpPr>
        <p:spPr>
          <a:xfrm>
            <a:off x="9824844" y="242953"/>
            <a:ext cx="347495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लूका</a:t>
            </a:r>
            <a:r>
              <a:rPr lang="hi-IN" sz="2800" b="0" i="0" u="none" strike="noStrike" baseline="0" dirty="0">
                <a:solidFill>
                  <a:schemeClr val="bg1"/>
                </a:solidFill>
                <a:latin typeface="Mangal" panose="02040503050203030202" pitchFamily="18" charset="0"/>
                <a:cs typeface="Mangal" panose="02040503050203030202" pitchFamily="18" charset="0"/>
              </a:rPr>
              <a:t> 2</a:t>
            </a:r>
            <a:r>
              <a:rPr lang="en-US" sz="2800" b="0" i="0" u="none" strike="noStrike" baseline="0" dirty="0">
                <a:solidFill>
                  <a:schemeClr val="bg1"/>
                </a:solidFill>
                <a:latin typeface="Mangal" panose="02040503050203030202" pitchFamily="18" charset="0"/>
                <a:cs typeface="Mangal" panose="02040503050203030202" pitchFamily="18" charset="0"/>
              </a:rPr>
              <a:t>2</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44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06793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chemeClr val="bg1">
                    <a:lumMod val="50000"/>
                  </a:schemeClr>
                </a:solidFill>
                <a:effectLst/>
                <a:latin typeface="ArialMT"/>
              </a:rPr>
              <a:t>Matthew 26:40</a:t>
            </a:r>
          </a:p>
          <a:p>
            <a:r>
              <a:rPr lang="en-US" sz="3600" b="0" i="0" dirty="0">
                <a:solidFill>
                  <a:srgbClr val="777A7B"/>
                </a:solidFill>
                <a:effectLst/>
                <a:latin typeface="Inter" panose="020B0502030000000004" pitchFamily="34" charset="0"/>
              </a:rPr>
              <a:t>40</a:t>
            </a:r>
            <a:r>
              <a:rPr lang="en-US" sz="3600" b="0" i="0" dirty="0">
                <a:solidFill>
                  <a:srgbClr val="121212"/>
                </a:solidFill>
                <a:effectLst/>
                <a:latin typeface="Inter" panose="020B0502030000000004" pitchFamily="34" charset="0"/>
              </a:rPr>
              <a:t>Then Jesus returned to the disciples and found them sleeping. “Were you not able to keep watch with Me for one hour?” He asked Peter.</a:t>
            </a:r>
            <a:endParaRPr lang="en-ZA" sz="3600" dirty="0"/>
          </a:p>
        </p:txBody>
      </p:sp>
      <p:sp>
        <p:nvSpPr>
          <p:cNvPr id="3" name="TextBox 2">
            <a:extLst>
              <a:ext uri="{FF2B5EF4-FFF2-40B4-BE49-F238E27FC236}">
                <a16:creationId xmlns:a16="http://schemas.microsoft.com/office/drawing/2014/main" id="{3B8D588D-6048-6DE4-79F5-360B2CC0D689}"/>
              </a:ext>
            </a:extLst>
          </p:cNvPr>
          <p:cNvSpPr txBox="1"/>
          <p:nvPr/>
        </p:nvSpPr>
        <p:spPr>
          <a:xfrm>
            <a:off x="6096000" y="149950"/>
            <a:ext cx="6096000" cy="6558101"/>
          </a:xfrm>
          <a:prstGeom prst="rect">
            <a:avLst/>
          </a:prstGeom>
          <a:noFill/>
        </p:spPr>
        <p:txBody>
          <a:bodyPr wrap="square" rtlCol="0">
            <a:noAutofit/>
          </a:bodyPr>
          <a:lstStyle/>
          <a:p>
            <a:r>
              <a:rPr lang="en-US" sz="3600" b="0" i="0" dirty="0">
                <a:solidFill>
                  <a:schemeClr val="bg1">
                    <a:lumMod val="50000"/>
                  </a:schemeClr>
                </a:solidFill>
                <a:effectLst/>
                <a:latin typeface="Inter" panose="020B0502030000000004" pitchFamily="34" charset="0"/>
              </a:rPr>
              <a:t>Matthew 26:</a:t>
            </a:r>
            <a:r>
              <a:rPr lang="hi-IN" sz="3600" b="0" i="0" dirty="0">
                <a:solidFill>
                  <a:schemeClr val="bg1">
                    <a:lumMod val="50000"/>
                  </a:schemeClr>
                </a:solidFill>
                <a:effectLst/>
                <a:latin typeface="Inter" panose="020B0502030000000004" pitchFamily="34" charset="0"/>
              </a:rPr>
              <a:t>40</a:t>
            </a:r>
            <a:endParaRPr lang="en-US" sz="3600" dirty="0">
              <a:solidFill>
                <a:srgbClr val="777A7B"/>
              </a:solidFill>
              <a:latin typeface="Inter" panose="020B0502030000000004" pitchFamily="34" charset="0"/>
            </a:endParaRPr>
          </a:p>
          <a:p>
            <a:r>
              <a:rPr lang="hi-IN" sz="3600" b="0" i="0" dirty="0">
                <a:solidFill>
                  <a:srgbClr val="121212"/>
                </a:solidFill>
                <a:effectLst/>
                <a:latin typeface="Inter" panose="020B0502030000000004" pitchFamily="34" charset="0"/>
              </a:rPr>
              <a:t>फिर चेलों के पास आकर उन्हें सोते पाया, और पतरस से कहा, “क्या तुम मेरे साथ एक घण्टे भर न जाग सके?</a:t>
            </a:r>
            <a:endParaRPr lang="en-IN" sz="3600" dirty="0"/>
          </a:p>
        </p:txBody>
      </p:sp>
      <p:pic>
        <p:nvPicPr>
          <p:cNvPr id="6" name="Audio 5">
            <a:hlinkClick r:id="" action="ppaction://media"/>
            <a:extLst>
              <a:ext uri="{FF2B5EF4-FFF2-40B4-BE49-F238E27FC236}">
                <a16:creationId xmlns:a16="http://schemas.microsoft.com/office/drawing/2014/main" id="{81AEFF66-F658-A3AD-39FF-3A3A2E935E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52075328"/>
      </p:ext>
    </p:extLst>
  </p:cSld>
  <p:clrMapOvr>
    <a:masterClrMapping/>
  </p:clrMapOvr>
  <mc:AlternateContent xmlns:mc="http://schemas.openxmlformats.org/markup-compatibility/2006" xmlns:p14="http://schemas.microsoft.com/office/powerpoint/2010/main">
    <mc:Choice Requires="p14">
      <p:transition spd="slow" p14:dur="2000" advTm="10663"/>
    </mc:Choice>
    <mc:Fallback xmlns="">
      <p:transition spd="slow" advTm="10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CFF15E-C8E9-48F2-8CDE-E28F43981547}"/>
              </a:ext>
            </a:extLst>
          </p:cNvPr>
          <p:cNvPicPr>
            <a:picLocks noChangeAspect="1"/>
          </p:cNvPicPr>
          <p:nvPr/>
        </p:nvPicPr>
        <p:blipFill>
          <a:blip r:embed="rId3"/>
          <a:stretch>
            <a:fillRect/>
          </a:stretch>
        </p:blipFill>
        <p:spPr>
          <a:xfrm>
            <a:off x="0" y="0"/>
            <a:ext cx="12192000" cy="6919784"/>
          </a:xfrm>
          <a:prstGeom prst="rect">
            <a:avLst/>
          </a:prstGeom>
        </p:spPr>
      </p:pic>
      <p:sp>
        <p:nvSpPr>
          <p:cNvPr id="4" name="TextBox 3">
            <a:extLst>
              <a:ext uri="{FF2B5EF4-FFF2-40B4-BE49-F238E27FC236}">
                <a16:creationId xmlns:a16="http://schemas.microsoft.com/office/drawing/2014/main" id="{2512ACB8-B645-3267-92DA-E743565078E1}"/>
              </a:ext>
            </a:extLst>
          </p:cNvPr>
          <p:cNvSpPr txBox="1"/>
          <p:nvPr/>
        </p:nvSpPr>
        <p:spPr>
          <a:xfrm>
            <a:off x="291378" y="242953"/>
            <a:ext cx="347495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26:</a:t>
            </a:r>
            <a:r>
              <a:rPr lang="en-US" sz="2800" b="0" i="0" u="none" strike="noStrike" baseline="0" dirty="0">
                <a:solidFill>
                  <a:schemeClr val="bg1"/>
                </a:solidFill>
                <a:latin typeface="Mangal" panose="02040503050203030202" pitchFamily="18" charset="0"/>
                <a:cs typeface="Mangal" panose="02040503050203030202" pitchFamily="18" charset="0"/>
              </a:rPr>
              <a:t>40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60591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a:solidFill>
                  <a:srgbClr val="777A7B"/>
                </a:solidFill>
                <a:effectLst/>
                <a:latin typeface="Inter" panose="020B0502030000000004" pitchFamily="34" charset="0"/>
              </a:rPr>
              <a:t>41</a:t>
            </a:r>
            <a:r>
              <a:rPr lang="en-US" sz="3600" b="0" i="0">
                <a:solidFill>
                  <a:srgbClr val="121212"/>
                </a:solidFill>
                <a:effectLst/>
                <a:latin typeface="Inter" panose="020B0502030000000004" pitchFamily="34" charset="0"/>
              </a:rPr>
              <a:t>“Watch and pray so that you will not enter into temptation. For the spirit is willing, but the body is weak.”</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36A36009-D2E3-676B-CC72-A8E4C22FE07B}"/>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41</a:t>
            </a:r>
            <a:r>
              <a:rPr lang="hi-IN" sz="3600" b="0" i="0" dirty="0">
                <a:solidFill>
                  <a:srgbClr val="121212"/>
                </a:solidFill>
                <a:effectLst/>
                <a:latin typeface="Inter" panose="020B0502030000000004" pitchFamily="34" charset="0"/>
              </a:rPr>
              <a:t>जागते रहो, और प्रार्थना करते रहो, कि तुम परीक्षा में न पड़ो! आत्मा तो तैयार है, परन्तु शरीर दुर्बल है।”</a:t>
            </a:r>
            <a:endParaRPr lang="en-IN" sz="3600" dirty="0"/>
          </a:p>
        </p:txBody>
      </p:sp>
      <p:pic>
        <p:nvPicPr>
          <p:cNvPr id="6" name="Audio 5">
            <a:hlinkClick r:id="" action="ppaction://media"/>
            <a:extLst>
              <a:ext uri="{FF2B5EF4-FFF2-40B4-BE49-F238E27FC236}">
                <a16:creationId xmlns:a16="http://schemas.microsoft.com/office/drawing/2014/main" id="{CD7F1CF6-2BA9-5B98-9E97-0DF2E2EFD6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9448134"/>
      </p:ext>
    </p:extLst>
  </p:cSld>
  <p:clrMapOvr>
    <a:masterClrMapping/>
  </p:clrMapOvr>
  <mc:AlternateContent xmlns:mc="http://schemas.openxmlformats.org/markup-compatibility/2006" xmlns:p14="http://schemas.microsoft.com/office/powerpoint/2010/main">
    <mc:Choice Requires="p14">
      <p:transition spd="slow" p14:dur="2000" advTm="10065"/>
    </mc:Choice>
    <mc:Fallback xmlns="">
      <p:transition spd="slow" advTm="10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6E2002-5BC8-720D-2E01-B933327EA089}"/>
              </a:ext>
            </a:extLst>
          </p:cNvPr>
          <p:cNvPicPr>
            <a:picLocks noChangeAspect="1"/>
          </p:cNvPicPr>
          <p:nvPr/>
        </p:nvPicPr>
        <p:blipFill>
          <a:blip r:embed="rId2"/>
          <a:stretch>
            <a:fillRect/>
          </a:stretch>
        </p:blipFill>
        <p:spPr>
          <a:xfrm>
            <a:off x="-391950" y="0"/>
            <a:ext cx="12583950" cy="6858000"/>
          </a:xfrm>
          <a:prstGeom prst="rect">
            <a:avLst/>
          </a:prstGeom>
        </p:spPr>
      </p:pic>
      <p:sp>
        <p:nvSpPr>
          <p:cNvPr id="3" name="TextBox 2">
            <a:extLst>
              <a:ext uri="{FF2B5EF4-FFF2-40B4-BE49-F238E27FC236}">
                <a16:creationId xmlns:a16="http://schemas.microsoft.com/office/drawing/2014/main" id="{CCE182F0-43B1-2FF9-8AAD-2C0D6592B287}"/>
              </a:ext>
            </a:extLst>
          </p:cNvPr>
          <p:cNvSpPr txBox="1"/>
          <p:nvPr/>
        </p:nvSpPr>
        <p:spPr>
          <a:xfrm>
            <a:off x="6594764" y="263443"/>
            <a:ext cx="5597236" cy="4173734"/>
          </a:xfrm>
          <a:prstGeom prst="rect">
            <a:avLst/>
          </a:prstGeom>
          <a:noFill/>
        </p:spPr>
        <p:txBody>
          <a:bodyPr wrap="square" rtlCol="0">
            <a:noAutofit/>
          </a:bodyPr>
          <a:lstStyle/>
          <a:p>
            <a:pPr algn="l"/>
            <a:r>
              <a:rPr lang="hi-IN" sz="4800" b="0" i="0" u="none" strike="noStrike" baseline="0" dirty="0">
                <a:solidFill>
                  <a:schemeClr val="bg1"/>
                </a:solidFill>
                <a:latin typeface="TimesNewRomanPSMT"/>
              </a:rPr>
              <a:t>गेथसमेन का बगीचे में यीशु की प्रार्थना - मत्ती 26:36-46; मरकुस 14:32-42; लूका 22:39-46; यूहन्ना 18:1</a:t>
            </a:r>
          </a:p>
        </p:txBody>
      </p:sp>
      <p:sp>
        <p:nvSpPr>
          <p:cNvPr id="2" name="TextBox 1">
            <a:extLst>
              <a:ext uri="{FF2B5EF4-FFF2-40B4-BE49-F238E27FC236}">
                <a16:creationId xmlns:a16="http://schemas.microsoft.com/office/drawing/2014/main" id="{16992164-DE9C-DA80-4B5B-FBF1ADAA56D8}"/>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819291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EF278-4BF7-42D3-A5D0-28EAF332C9FC}"/>
              </a:ext>
            </a:extLst>
          </p:cNvPr>
          <p:cNvPicPr>
            <a:picLocks noChangeAspect="1"/>
          </p:cNvPicPr>
          <p:nvPr/>
        </p:nvPicPr>
        <p:blipFill>
          <a:blip r:embed="rId3"/>
          <a:stretch>
            <a:fillRect/>
          </a:stretch>
        </p:blipFill>
        <p:spPr>
          <a:xfrm>
            <a:off x="-56712" y="-697832"/>
            <a:ext cx="12248712" cy="7555832"/>
          </a:xfrm>
          <a:prstGeom prst="rect">
            <a:avLst/>
          </a:prstGeom>
        </p:spPr>
      </p:pic>
      <p:sp>
        <p:nvSpPr>
          <p:cNvPr id="4" name="TextBox 3">
            <a:extLst>
              <a:ext uri="{FF2B5EF4-FFF2-40B4-BE49-F238E27FC236}">
                <a16:creationId xmlns:a16="http://schemas.microsoft.com/office/drawing/2014/main" id="{9CCCBFC8-FC21-6FC7-F56F-739BE10523A7}"/>
              </a:ext>
            </a:extLst>
          </p:cNvPr>
          <p:cNvSpPr txBox="1"/>
          <p:nvPr/>
        </p:nvSpPr>
        <p:spPr>
          <a:xfrm>
            <a:off x="291378" y="242953"/>
            <a:ext cx="347495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26:</a:t>
            </a:r>
            <a:r>
              <a:rPr lang="en-US" sz="2800" b="0" i="0" u="none" strike="noStrike" baseline="0" dirty="0">
                <a:solidFill>
                  <a:schemeClr val="bg1"/>
                </a:solidFill>
                <a:latin typeface="Mangal" panose="02040503050203030202" pitchFamily="18" charset="0"/>
                <a:cs typeface="Mangal" panose="02040503050203030202" pitchFamily="18" charset="0"/>
              </a:rPr>
              <a:t>41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21615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a:solidFill>
                  <a:srgbClr val="777A7B"/>
                </a:solidFill>
                <a:effectLst/>
                <a:latin typeface="Inter" panose="020B0502030000000004" pitchFamily="34" charset="0"/>
              </a:rPr>
              <a:t>42</a:t>
            </a:r>
            <a:r>
              <a:rPr lang="en-US" sz="3600" b="0" i="0">
                <a:solidFill>
                  <a:srgbClr val="121212"/>
                </a:solidFill>
                <a:effectLst/>
                <a:latin typeface="Inter" panose="020B0502030000000004" pitchFamily="34" charset="0"/>
              </a:rPr>
              <a:t>A second time He went away and prayed, “My Father, if this cup cannot pass unless I drink it, may Your will be done.”</a:t>
            </a:r>
            <a:endParaRPr lang="en-ZA" sz="36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6B6F0098-99E9-2C61-8DEB-E154B1831C3E}"/>
              </a:ext>
            </a:extLst>
          </p:cNvPr>
          <p:cNvSpPr txBox="1"/>
          <p:nvPr/>
        </p:nvSpPr>
        <p:spPr>
          <a:xfrm>
            <a:off x="6096000" y="149950"/>
            <a:ext cx="6096000" cy="6558101"/>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42</a:t>
            </a:r>
            <a:r>
              <a:rPr lang="hi-IN" sz="3600" b="0" i="0">
                <a:solidFill>
                  <a:srgbClr val="121212"/>
                </a:solidFill>
                <a:effectLst/>
                <a:latin typeface="Inter" panose="020B0502030000000004" pitchFamily="34" charset="0"/>
              </a:rPr>
              <a:t>फिर उसने दूसरी बार जाकर यह प्रार्थना की, “हे मेरे पिता, यदि यह मेरे पीए बिना नहीं हट सकता तो तेरी इच्छा पूरी हो।”</a:t>
            </a:r>
            <a:endParaRPr lang="en-IN" sz="3600" dirty="0"/>
          </a:p>
        </p:txBody>
      </p:sp>
      <p:pic>
        <p:nvPicPr>
          <p:cNvPr id="10" name="Audio 9">
            <a:hlinkClick r:id="" action="ppaction://media"/>
            <a:extLst>
              <a:ext uri="{FF2B5EF4-FFF2-40B4-BE49-F238E27FC236}">
                <a16:creationId xmlns:a16="http://schemas.microsoft.com/office/drawing/2014/main" id="{8B185DDB-E7E1-22C1-29F3-2E2FC08533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92046515"/>
      </p:ext>
    </p:extLst>
  </p:cSld>
  <p:clrMapOvr>
    <a:masterClrMapping/>
  </p:clrMapOvr>
  <mc:AlternateContent xmlns:mc="http://schemas.openxmlformats.org/markup-compatibility/2006" xmlns:p14="http://schemas.microsoft.com/office/powerpoint/2010/main">
    <mc:Choice Requires="p14">
      <p:transition spd="slow" p14:dur="2000" advTm="12159"/>
    </mc:Choice>
    <mc:Fallback xmlns="">
      <p:transition spd="slow" advTm="12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97D729-9A6F-4D7E-BBE9-ADD074088794}"/>
              </a:ext>
            </a:extLst>
          </p:cNvPr>
          <p:cNvPicPr>
            <a:picLocks noChangeAspect="1"/>
          </p:cNvPicPr>
          <p:nvPr/>
        </p:nvPicPr>
        <p:blipFill>
          <a:blip r:embed="rId3"/>
          <a:stretch>
            <a:fillRect/>
          </a:stretch>
        </p:blipFill>
        <p:spPr>
          <a:xfrm>
            <a:off x="0" y="-215857"/>
            <a:ext cx="12192000" cy="7073857"/>
          </a:xfrm>
          <a:prstGeom prst="rect">
            <a:avLst/>
          </a:prstGeom>
        </p:spPr>
      </p:pic>
      <p:sp>
        <p:nvSpPr>
          <p:cNvPr id="4" name="TextBox 3">
            <a:extLst>
              <a:ext uri="{FF2B5EF4-FFF2-40B4-BE49-F238E27FC236}">
                <a16:creationId xmlns:a16="http://schemas.microsoft.com/office/drawing/2014/main" id="{29C937E0-328E-744D-0C4E-75140BF96054}"/>
              </a:ext>
            </a:extLst>
          </p:cNvPr>
          <p:cNvSpPr txBox="1"/>
          <p:nvPr/>
        </p:nvSpPr>
        <p:spPr>
          <a:xfrm>
            <a:off x="291378" y="242953"/>
            <a:ext cx="347495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26:</a:t>
            </a:r>
            <a:r>
              <a:rPr lang="en-US" sz="2800" b="0" i="0" u="none" strike="noStrike" baseline="0" dirty="0">
                <a:solidFill>
                  <a:schemeClr val="bg1"/>
                </a:solidFill>
                <a:latin typeface="Mangal" panose="02040503050203030202" pitchFamily="18" charset="0"/>
                <a:cs typeface="Mangal" panose="02040503050203030202" pitchFamily="18" charset="0"/>
              </a:rPr>
              <a:t>42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95510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800" b="0" i="0">
                <a:solidFill>
                  <a:srgbClr val="777A7B"/>
                </a:solidFill>
                <a:effectLst/>
                <a:latin typeface="Inter" panose="020B0502030000000004" pitchFamily="34" charset="0"/>
              </a:rPr>
              <a:t>43</a:t>
            </a:r>
            <a:r>
              <a:rPr lang="en-US" sz="3800" b="0" i="0">
                <a:solidFill>
                  <a:srgbClr val="121212"/>
                </a:solidFill>
                <a:effectLst/>
                <a:latin typeface="Inter" panose="020B0502030000000004" pitchFamily="34" charset="0"/>
              </a:rPr>
              <a:t>And again Jesus returned and found them sleeping—for their eyes were heavy.</a:t>
            </a:r>
          </a:p>
          <a:p>
            <a:pPr algn="l"/>
            <a:r>
              <a:rPr lang="en-US" sz="3800" b="0" i="0">
                <a:solidFill>
                  <a:srgbClr val="777A7B"/>
                </a:solidFill>
                <a:effectLst/>
                <a:latin typeface="Inter" panose="020B0502030000000004" pitchFamily="34" charset="0"/>
              </a:rPr>
              <a:t>44</a:t>
            </a:r>
            <a:r>
              <a:rPr lang="en-US" sz="3800" b="0" i="0">
                <a:solidFill>
                  <a:srgbClr val="121212"/>
                </a:solidFill>
                <a:effectLst/>
                <a:latin typeface="Inter" panose="020B0502030000000004" pitchFamily="34" charset="0"/>
              </a:rPr>
              <a:t>So He left them and went away once more and prayed a third time, saying the same thing.</a:t>
            </a:r>
          </a:p>
        </p:txBody>
      </p:sp>
      <p:sp>
        <p:nvSpPr>
          <p:cNvPr id="3" name="TextBox 2">
            <a:extLst>
              <a:ext uri="{FF2B5EF4-FFF2-40B4-BE49-F238E27FC236}">
                <a16:creationId xmlns:a16="http://schemas.microsoft.com/office/drawing/2014/main" id="{A4B0E38B-56B7-59DD-E617-7612BF86B128}"/>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43</a:t>
            </a:r>
            <a:r>
              <a:rPr lang="hi-IN" sz="3600" b="0" i="0" dirty="0">
                <a:solidFill>
                  <a:srgbClr val="121212"/>
                </a:solidFill>
                <a:effectLst/>
                <a:latin typeface="Inter" panose="020B0502030000000004" pitchFamily="34" charset="0"/>
              </a:rPr>
              <a:t> तब उसने आकर उन्हें फिर सोते पाया, क्योंकि उनकी आँखें नींद से भरी थीं। </a:t>
            </a:r>
            <a:r>
              <a:rPr lang="hi-IN" sz="3600" b="0" i="0" dirty="0">
                <a:solidFill>
                  <a:srgbClr val="777A7B"/>
                </a:solidFill>
                <a:effectLst/>
                <a:latin typeface="Inter" panose="020B0502030000000004" pitchFamily="34" charset="0"/>
              </a:rPr>
              <a:t>44</a:t>
            </a:r>
            <a:r>
              <a:rPr lang="hi-IN" sz="3600" b="0" i="0" dirty="0">
                <a:solidFill>
                  <a:srgbClr val="121212"/>
                </a:solidFill>
                <a:effectLst/>
                <a:latin typeface="Inter" panose="020B0502030000000004" pitchFamily="34" charset="0"/>
              </a:rPr>
              <a:t>और उन्हें छोड़कर फिर चला गया, और वही बात फिर कहकर, तीसरी बार प्रार्थना की।</a:t>
            </a:r>
            <a:endParaRPr lang="en-IN" sz="3600" dirty="0"/>
          </a:p>
        </p:txBody>
      </p:sp>
      <p:pic>
        <p:nvPicPr>
          <p:cNvPr id="40" name="Audio 39">
            <a:hlinkClick r:id="" action="ppaction://media"/>
            <a:extLst>
              <a:ext uri="{FF2B5EF4-FFF2-40B4-BE49-F238E27FC236}">
                <a16:creationId xmlns:a16="http://schemas.microsoft.com/office/drawing/2014/main" id="{FCAFB17D-D02E-F06E-BBC1-EE159734F7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77150122"/>
      </p:ext>
    </p:extLst>
  </p:cSld>
  <p:clrMapOvr>
    <a:masterClrMapping/>
  </p:clrMapOvr>
  <mc:AlternateContent xmlns:mc="http://schemas.openxmlformats.org/markup-compatibility/2006" xmlns:p14="http://schemas.microsoft.com/office/powerpoint/2010/main">
    <mc:Choice Requires="p14">
      <p:transition spd="slow" p14:dur="2000" advTm="16422"/>
    </mc:Choice>
    <mc:Fallback xmlns="">
      <p:transition spd="slow" advTm="16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75BEBB-9B68-4FC8-99D0-405156117AAE}"/>
              </a:ext>
            </a:extLst>
          </p:cNvPr>
          <p:cNvPicPr>
            <a:picLocks noChangeAspect="1"/>
          </p:cNvPicPr>
          <p:nvPr/>
        </p:nvPicPr>
        <p:blipFill>
          <a:blip r:embed="rId3"/>
          <a:stretch>
            <a:fillRect/>
          </a:stretch>
        </p:blipFill>
        <p:spPr>
          <a:xfrm>
            <a:off x="0" y="-1"/>
            <a:ext cx="12192000" cy="7438549"/>
          </a:xfrm>
          <a:prstGeom prst="rect">
            <a:avLst/>
          </a:prstGeom>
        </p:spPr>
      </p:pic>
      <p:sp>
        <p:nvSpPr>
          <p:cNvPr id="4" name="TextBox 3">
            <a:extLst>
              <a:ext uri="{FF2B5EF4-FFF2-40B4-BE49-F238E27FC236}">
                <a16:creationId xmlns:a16="http://schemas.microsoft.com/office/drawing/2014/main" id="{192F4D75-EF7D-4783-B72E-9B9101E3ED99}"/>
              </a:ext>
            </a:extLst>
          </p:cNvPr>
          <p:cNvSpPr txBox="1"/>
          <p:nvPr/>
        </p:nvSpPr>
        <p:spPr>
          <a:xfrm>
            <a:off x="291378" y="242953"/>
            <a:ext cx="347495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26:</a:t>
            </a:r>
            <a:r>
              <a:rPr lang="en-US" sz="2800" b="0" i="0" u="none" strike="noStrike" baseline="0" dirty="0">
                <a:solidFill>
                  <a:schemeClr val="bg1"/>
                </a:solidFill>
                <a:latin typeface="Mangal" panose="02040503050203030202" pitchFamily="18" charset="0"/>
                <a:cs typeface="Mangal" panose="02040503050203030202" pitchFamily="18" charset="0"/>
              </a:rPr>
              <a:t>43,44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6578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45</a:t>
            </a:r>
            <a:r>
              <a:rPr lang="en-US" sz="3800" b="0" i="0">
                <a:solidFill>
                  <a:srgbClr val="121212"/>
                </a:solidFill>
                <a:effectLst/>
                <a:latin typeface="Inter" panose="020B0502030000000004" pitchFamily="34" charset="0"/>
              </a:rPr>
              <a:t>Then He returned to the disciples and said, “Are you still sleeping and resting? Look, the hour is near, and the Son of Man is betrayed into the hands of sinners.</a:t>
            </a:r>
            <a:endParaRPr lang="en-ZA" sz="3800" dirty="0"/>
          </a:p>
        </p:txBody>
      </p:sp>
      <p:sp>
        <p:nvSpPr>
          <p:cNvPr id="3" name="TextBox 2">
            <a:extLst>
              <a:ext uri="{FF2B5EF4-FFF2-40B4-BE49-F238E27FC236}">
                <a16:creationId xmlns:a16="http://schemas.microsoft.com/office/drawing/2014/main" id="{9DCECF7D-0403-CD09-1170-7CCB000D6A18}"/>
              </a:ext>
            </a:extLst>
          </p:cNvPr>
          <p:cNvSpPr txBox="1"/>
          <p:nvPr/>
        </p:nvSpPr>
        <p:spPr>
          <a:xfrm>
            <a:off x="6096000" y="149950"/>
            <a:ext cx="6096000" cy="6558101"/>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45</a:t>
            </a:r>
            <a:r>
              <a:rPr lang="hi-IN" sz="3600" b="0" i="0">
                <a:solidFill>
                  <a:srgbClr val="121212"/>
                </a:solidFill>
                <a:effectLst/>
                <a:latin typeface="Inter" panose="020B0502030000000004" pitchFamily="34" charset="0"/>
              </a:rPr>
              <a:t>तब उसने चेलों के पास आकर उनसे कहा, “अब सोते रहो, और विश्राम करो: देखो, समय आ पहुँचा है, और मनुष्य का पुत्र पापियों के हाथ पकड़वाया जाता है।</a:t>
            </a:r>
            <a:endParaRPr lang="en-IN" sz="3600" dirty="0"/>
          </a:p>
        </p:txBody>
      </p:sp>
      <p:pic>
        <p:nvPicPr>
          <p:cNvPr id="6" name="Audio 5">
            <a:hlinkClick r:id="" action="ppaction://media"/>
            <a:extLst>
              <a:ext uri="{FF2B5EF4-FFF2-40B4-BE49-F238E27FC236}">
                <a16:creationId xmlns:a16="http://schemas.microsoft.com/office/drawing/2014/main" id="{772FD8ED-5B3E-A6F8-8E89-7FA06EF491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74410830"/>
      </p:ext>
    </p:extLst>
  </p:cSld>
  <p:clrMapOvr>
    <a:masterClrMapping/>
  </p:clrMapOvr>
  <mc:AlternateContent xmlns:mc="http://schemas.openxmlformats.org/markup-compatibility/2006" xmlns:p14="http://schemas.microsoft.com/office/powerpoint/2010/main">
    <mc:Choice Requires="p14">
      <p:transition spd="slow" p14:dur="2000" advTm="20263"/>
    </mc:Choice>
    <mc:Fallback xmlns="">
      <p:transition spd="slow" advTm="20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6D901D-C5EC-4129-8225-EE309D542C55}"/>
              </a:ext>
            </a:extLst>
          </p:cNvPr>
          <p:cNvPicPr>
            <a:picLocks noChangeAspect="1"/>
          </p:cNvPicPr>
          <p:nvPr/>
        </p:nvPicPr>
        <p:blipFill>
          <a:blip r:embed="rId3"/>
          <a:stretch>
            <a:fillRect/>
          </a:stretch>
        </p:blipFill>
        <p:spPr>
          <a:xfrm>
            <a:off x="0" y="-165322"/>
            <a:ext cx="12192000" cy="7023322"/>
          </a:xfrm>
          <a:prstGeom prst="rect">
            <a:avLst/>
          </a:prstGeom>
        </p:spPr>
      </p:pic>
      <p:sp>
        <p:nvSpPr>
          <p:cNvPr id="4" name="TextBox 3">
            <a:extLst>
              <a:ext uri="{FF2B5EF4-FFF2-40B4-BE49-F238E27FC236}">
                <a16:creationId xmlns:a16="http://schemas.microsoft.com/office/drawing/2014/main" id="{E6EB0BE4-AB25-824A-BFC7-F322E7EA8A74}"/>
              </a:ext>
            </a:extLst>
          </p:cNvPr>
          <p:cNvSpPr txBox="1"/>
          <p:nvPr/>
        </p:nvSpPr>
        <p:spPr>
          <a:xfrm>
            <a:off x="291378" y="242953"/>
            <a:ext cx="347495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26:</a:t>
            </a:r>
            <a:r>
              <a:rPr lang="en-US" sz="2800" b="0" i="0" u="none" strike="noStrike" baseline="0" dirty="0">
                <a:solidFill>
                  <a:schemeClr val="bg1"/>
                </a:solidFill>
                <a:latin typeface="Mangal" panose="02040503050203030202" pitchFamily="18" charset="0"/>
                <a:cs typeface="Mangal" panose="02040503050203030202" pitchFamily="18" charset="0"/>
              </a:rPr>
              <a:t>45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87413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46</a:t>
            </a:r>
            <a:r>
              <a:rPr lang="en-US" sz="4000" b="0" i="0">
                <a:solidFill>
                  <a:srgbClr val="121212"/>
                </a:solidFill>
                <a:effectLst/>
                <a:latin typeface="Inter" panose="020B0502030000000004" pitchFamily="34" charset="0"/>
              </a:rPr>
              <a:t>Rise, let us go! See, My betrayer is approaching!”</a:t>
            </a:r>
            <a:endParaRPr lang="en-ZA" sz="4000" dirty="0"/>
          </a:p>
        </p:txBody>
      </p:sp>
      <p:sp>
        <p:nvSpPr>
          <p:cNvPr id="3" name="TextBox 2">
            <a:extLst>
              <a:ext uri="{FF2B5EF4-FFF2-40B4-BE49-F238E27FC236}">
                <a16:creationId xmlns:a16="http://schemas.microsoft.com/office/drawing/2014/main" id="{82A53696-0B03-1B4D-8F4C-EBEFF4DA04BD}"/>
              </a:ext>
            </a:extLst>
          </p:cNvPr>
          <p:cNvSpPr txBox="1"/>
          <p:nvPr/>
        </p:nvSpPr>
        <p:spPr>
          <a:xfrm>
            <a:off x="6096000" y="149950"/>
            <a:ext cx="6096000" cy="6558101"/>
          </a:xfrm>
          <a:prstGeom prst="rect">
            <a:avLst/>
          </a:prstGeom>
          <a:noFill/>
        </p:spPr>
        <p:txBody>
          <a:bodyPr wrap="square" rtlCol="0">
            <a:noAutofit/>
          </a:bodyPr>
          <a:lstStyle/>
          <a:p>
            <a:r>
              <a:rPr lang="hi-IN" sz="3800" b="0" i="0">
                <a:solidFill>
                  <a:srgbClr val="777A7B"/>
                </a:solidFill>
                <a:effectLst/>
                <a:latin typeface="Inter" panose="020B0502030000000004" pitchFamily="34" charset="0"/>
              </a:rPr>
              <a:t>46</a:t>
            </a:r>
            <a:r>
              <a:rPr lang="hi-IN" sz="3800" b="0" i="0">
                <a:solidFill>
                  <a:srgbClr val="121212"/>
                </a:solidFill>
                <a:effectLst/>
                <a:latin typeface="Inter" panose="020B0502030000000004" pitchFamily="34" charset="0"/>
              </a:rPr>
              <a:t>उठो, चलें; देखो, मेरा पकड़वानेवाला निकट आ पहुँचा है।”</a:t>
            </a:r>
            <a:endParaRPr lang="en-IN" sz="3800" dirty="0"/>
          </a:p>
        </p:txBody>
      </p:sp>
      <p:pic>
        <p:nvPicPr>
          <p:cNvPr id="26" name="Audio 25">
            <a:hlinkClick r:id="" action="ppaction://media"/>
            <a:extLst>
              <a:ext uri="{FF2B5EF4-FFF2-40B4-BE49-F238E27FC236}">
                <a16:creationId xmlns:a16="http://schemas.microsoft.com/office/drawing/2014/main" id="{A30B5A00-CE3B-D1B0-F749-E78AE84612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28024161"/>
      </p:ext>
    </p:extLst>
  </p:cSld>
  <p:clrMapOvr>
    <a:masterClrMapping/>
  </p:clrMapOvr>
  <mc:AlternateContent xmlns:mc="http://schemas.openxmlformats.org/markup-compatibility/2006" xmlns:p14="http://schemas.microsoft.com/office/powerpoint/2010/main">
    <mc:Choice Requires="p14">
      <p:transition spd="slow" p14:dur="2000" advTm="6614"/>
    </mc:Choice>
    <mc:Fallback xmlns="">
      <p:transition spd="slow" advTm="6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0FE8B-C91A-54D9-D3EE-B0CB22AE384B}"/>
              </a:ext>
            </a:extLst>
          </p:cNvPr>
          <p:cNvPicPr>
            <a:picLocks noChangeAspect="1"/>
          </p:cNvPicPr>
          <p:nvPr/>
        </p:nvPicPr>
        <p:blipFill>
          <a:blip r:embed="rId3"/>
          <a:stretch>
            <a:fillRect/>
          </a:stretch>
        </p:blipFill>
        <p:spPr>
          <a:xfrm>
            <a:off x="-391950" y="0"/>
            <a:ext cx="12583950" cy="6858000"/>
          </a:xfrm>
          <a:prstGeom prst="rect">
            <a:avLst/>
          </a:prstGeom>
        </p:spPr>
      </p:pic>
      <p:sp>
        <p:nvSpPr>
          <p:cNvPr id="3" name="TextBox 2">
            <a:extLst>
              <a:ext uri="{FF2B5EF4-FFF2-40B4-BE49-F238E27FC236}">
                <a16:creationId xmlns:a16="http://schemas.microsoft.com/office/drawing/2014/main" id="{B98B5716-391F-B7D8-A4F3-7ADA3EF712CF}"/>
              </a:ext>
            </a:extLst>
          </p:cNvPr>
          <p:cNvSpPr txBox="1"/>
          <p:nvPr/>
        </p:nvSpPr>
        <p:spPr>
          <a:xfrm>
            <a:off x="291378" y="242953"/>
            <a:ext cx="347495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26:</a:t>
            </a:r>
            <a:r>
              <a:rPr lang="en-US" sz="2800" b="0" i="0" u="none" strike="noStrike" baseline="0" dirty="0">
                <a:solidFill>
                  <a:schemeClr val="bg1"/>
                </a:solidFill>
                <a:latin typeface="Mangal" panose="02040503050203030202" pitchFamily="18" charset="0"/>
                <a:cs typeface="Mangal" panose="02040503050203030202" pitchFamily="18" charset="0"/>
              </a:rPr>
              <a:t>46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79574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u="none" strike="noStrike" baseline="0" dirty="0">
                <a:latin typeface="TimesNewRomanPSMT"/>
              </a:rPr>
              <a:t>Garden of Gethsemane - Matthew 26:36-46; Mark 14:32-42; Luke 22:39-46; John 18:1</a:t>
            </a:r>
            <a:endParaRPr lang="en-IN" sz="4400" b="0" i="0" u="none" strike="noStrike" baseline="0" dirty="0">
              <a:latin typeface="TimesNewRomanPSMT"/>
            </a:endParaRPr>
          </a:p>
        </p:txBody>
      </p:sp>
      <p:sp>
        <p:nvSpPr>
          <p:cNvPr id="2" name="TextBox 1">
            <a:extLst>
              <a:ext uri="{FF2B5EF4-FFF2-40B4-BE49-F238E27FC236}">
                <a16:creationId xmlns:a16="http://schemas.microsoft.com/office/drawing/2014/main" id="{47F8E203-7517-EE1F-E562-5827F63C96E6}"/>
              </a:ext>
            </a:extLst>
          </p:cNvPr>
          <p:cNvSpPr txBox="1"/>
          <p:nvPr/>
        </p:nvSpPr>
        <p:spPr>
          <a:xfrm>
            <a:off x="6096000" y="149950"/>
            <a:ext cx="6096000" cy="6558101"/>
          </a:xfrm>
          <a:prstGeom prst="rect">
            <a:avLst/>
          </a:prstGeom>
          <a:noFill/>
        </p:spPr>
        <p:txBody>
          <a:bodyPr wrap="square" rtlCol="0">
            <a:noAutofit/>
          </a:bodyPr>
          <a:lstStyle/>
          <a:p>
            <a:r>
              <a:rPr lang="hi-IN" sz="3600" dirty="0"/>
              <a:t>गेथसमेन का बगीचे में यीशु</a:t>
            </a:r>
            <a:endParaRPr lang="en-US" sz="3600" dirty="0"/>
          </a:p>
          <a:p>
            <a:r>
              <a:rPr lang="hi-IN" sz="3600" dirty="0"/>
              <a:t>की प्रार्थना - मत्ती 26:36-46; मरकुस 14:32-42; लूका 22:39-46; यूहन्ना 18:1</a:t>
            </a:r>
          </a:p>
        </p:txBody>
      </p:sp>
      <p:pic>
        <p:nvPicPr>
          <p:cNvPr id="6" name="Audio 5">
            <a:hlinkClick r:id="" action="ppaction://media"/>
            <a:extLst>
              <a:ext uri="{FF2B5EF4-FFF2-40B4-BE49-F238E27FC236}">
                <a16:creationId xmlns:a16="http://schemas.microsoft.com/office/drawing/2014/main" id="{38AA5976-3726-38B8-A687-D36715ACEC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22950696"/>
      </p:ext>
    </p:extLst>
  </p:cSld>
  <p:clrMapOvr>
    <a:masterClrMapping/>
  </p:clrMapOvr>
  <mc:AlternateContent xmlns:mc="http://schemas.openxmlformats.org/markup-compatibility/2006" xmlns:p14="http://schemas.microsoft.com/office/powerpoint/2010/main">
    <mc:Choice Requires="p14">
      <p:transition spd="slow" p14:dur="2000" advTm="3581"/>
    </mc:Choice>
    <mc:Fallback xmlns="">
      <p:transition spd="slow" advTm="3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C6B0CA-1001-C9BE-9B30-84EE96DD86EE}"/>
              </a:ext>
            </a:extLst>
          </p:cNvPr>
          <p:cNvPicPr>
            <a:picLocks noChangeAspect="1"/>
          </p:cNvPicPr>
          <p:nvPr/>
        </p:nvPicPr>
        <p:blipFill>
          <a:blip r:embed="rId2"/>
          <a:stretch>
            <a:fillRect/>
          </a:stretch>
        </p:blipFill>
        <p:spPr>
          <a:xfrm>
            <a:off x="-391950" y="0"/>
            <a:ext cx="12583950" cy="6858000"/>
          </a:xfrm>
          <a:prstGeom prst="rect">
            <a:avLst/>
          </a:prstGeom>
        </p:spPr>
      </p:pic>
      <p:sp>
        <p:nvSpPr>
          <p:cNvPr id="4" name="TextBox 3">
            <a:extLst>
              <a:ext uri="{FF2B5EF4-FFF2-40B4-BE49-F238E27FC236}">
                <a16:creationId xmlns:a16="http://schemas.microsoft.com/office/drawing/2014/main" id="{FFA79F4A-435B-248D-AA1E-2F9DC56F45A5}"/>
              </a:ext>
            </a:extLst>
          </p:cNvPr>
          <p:cNvSpPr txBox="1"/>
          <p:nvPr/>
        </p:nvSpPr>
        <p:spPr>
          <a:xfrm>
            <a:off x="6594764" y="263443"/>
            <a:ext cx="5597236" cy="4173734"/>
          </a:xfrm>
          <a:prstGeom prst="rect">
            <a:avLst/>
          </a:prstGeom>
          <a:noFill/>
        </p:spPr>
        <p:txBody>
          <a:bodyPr wrap="square" rtlCol="0">
            <a:noAutofit/>
          </a:bodyPr>
          <a:lstStyle/>
          <a:p>
            <a:pPr algn="l"/>
            <a:r>
              <a:rPr lang="hi-IN" sz="4800" b="0" i="0" u="none" strike="noStrike" baseline="0" dirty="0">
                <a:solidFill>
                  <a:schemeClr val="bg1"/>
                </a:solidFill>
                <a:latin typeface="TimesNewRomanPSMT"/>
              </a:rPr>
              <a:t>गेथसमेन का बगीचे में यीशु की प्रार्थना - मत्ती 26:36-46; मरकुस 14:32-42; लूका 22:39-46; यूहन्ना 18:1</a:t>
            </a:r>
          </a:p>
        </p:txBody>
      </p:sp>
    </p:spTree>
    <p:extLst>
      <p:ext uri="{BB962C8B-B14F-4D97-AF65-F5344CB8AC3E}">
        <p14:creationId xmlns:p14="http://schemas.microsoft.com/office/powerpoint/2010/main" val="874757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36</a:t>
            </a:r>
            <a:r>
              <a:rPr lang="en-US" sz="3600" b="0" i="0">
                <a:solidFill>
                  <a:srgbClr val="121212"/>
                </a:solidFill>
                <a:effectLst/>
                <a:latin typeface="Inter" panose="020B0502030000000004" pitchFamily="34" charset="0"/>
              </a:rPr>
              <a:t>At that time Jesus went with His disciples to a place called Gethsemane, and He told them, “Sit here while I go over there and pray.”</a:t>
            </a:r>
            <a:endParaRPr lang="en-ZA" sz="3600" dirty="0"/>
          </a:p>
        </p:txBody>
      </p:sp>
      <p:sp>
        <p:nvSpPr>
          <p:cNvPr id="3" name="TextBox 2">
            <a:extLst>
              <a:ext uri="{FF2B5EF4-FFF2-40B4-BE49-F238E27FC236}">
                <a16:creationId xmlns:a16="http://schemas.microsoft.com/office/drawing/2014/main" id="{4EC54A2C-580F-6500-D0D1-BCFFB93D7FC0}"/>
              </a:ext>
            </a:extLst>
          </p:cNvPr>
          <p:cNvSpPr txBox="1"/>
          <p:nvPr/>
        </p:nvSpPr>
        <p:spPr>
          <a:xfrm>
            <a:off x="6096000" y="149950"/>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36</a:t>
            </a:r>
            <a:r>
              <a:rPr lang="hi-IN" sz="3600" b="0" i="0" dirty="0">
                <a:solidFill>
                  <a:srgbClr val="121212"/>
                </a:solidFill>
                <a:effectLst/>
                <a:latin typeface="Inter" panose="020B0502030000000004" pitchFamily="34" charset="0"/>
              </a:rPr>
              <a:t> तब यीशु ने अपने चेलों के साथ गतसमनी</a:t>
            </a:r>
            <a:r>
              <a:rPr lang="en-US" sz="3600" b="0" i="0" dirty="0">
                <a:solidFill>
                  <a:srgbClr val="121212"/>
                </a:solidFill>
                <a:effectLst/>
                <a:latin typeface="Inter" panose="020B0502030000000004" pitchFamily="34" charset="0"/>
              </a:rPr>
              <a:t>c </a:t>
            </a:r>
            <a:r>
              <a:rPr lang="hi-IN" sz="3600" b="0" i="0" dirty="0">
                <a:solidFill>
                  <a:srgbClr val="121212"/>
                </a:solidFill>
                <a:effectLst/>
                <a:latin typeface="Inter" panose="020B0502030000000004" pitchFamily="34" charset="0"/>
              </a:rPr>
              <a:t>नामक एक स्थान में आया और अपने चेलों से कहने लगा “यहीं बैठे रहना, जब तक कि मैं वहाँ जाकर प्रार्थना करूँ।”</a:t>
            </a:r>
            <a:endParaRPr lang="en-IN" sz="3600" dirty="0"/>
          </a:p>
        </p:txBody>
      </p:sp>
      <p:pic>
        <p:nvPicPr>
          <p:cNvPr id="22" name="Audio 21">
            <a:hlinkClick r:id="" action="ppaction://media"/>
            <a:extLst>
              <a:ext uri="{FF2B5EF4-FFF2-40B4-BE49-F238E27FC236}">
                <a16:creationId xmlns:a16="http://schemas.microsoft.com/office/drawing/2014/main" id="{5C1E94AD-20F1-1C7D-9F67-1CCB29A50B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07586563"/>
      </p:ext>
    </p:extLst>
  </p:cSld>
  <p:clrMapOvr>
    <a:masterClrMapping/>
  </p:clrMapOvr>
  <mc:AlternateContent xmlns:mc="http://schemas.openxmlformats.org/markup-compatibility/2006" xmlns:p14="http://schemas.microsoft.com/office/powerpoint/2010/main">
    <mc:Choice Requires="p14">
      <p:transition spd="slow" p14:dur="2000" advTm="13232"/>
    </mc:Choice>
    <mc:Fallback xmlns="">
      <p:transition spd="slow" advTm="13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607E4A-FE52-4918-B92B-63CED01C6244}"/>
              </a:ext>
            </a:extLst>
          </p:cNvPr>
          <p:cNvPicPr>
            <a:picLocks noChangeAspect="1"/>
          </p:cNvPicPr>
          <p:nvPr/>
        </p:nvPicPr>
        <p:blipFill>
          <a:blip r:embed="rId3"/>
          <a:stretch>
            <a:fillRect/>
          </a:stretch>
        </p:blipFill>
        <p:spPr>
          <a:xfrm>
            <a:off x="-1449297" y="0"/>
            <a:ext cx="14549890" cy="7122694"/>
          </a:xfrm>
          <a:prstGeom prst="rect">
            <a:avLst/>
          </a:prstGeom>
        </p:spPr>
      </p:pic>
      <p:sp>
        <p:nvSpPr>
          <p:cNvPr id="2" name="TextBox 1">
            <a:extLst>
              <a:ext uri="{FF2B5EF4-FFF2-40B4-BE49-F238E27FC236}">
                <a16:creationId xmlns:a16="http://schemas.microsoft.com/office/drawing/2014/main" id="{78B0DC2A-7600-B6FA-49B6-3B6CBE78AE2D}"/>
              </a:ext>
            </a:extLst>
          </p:cNvPr>
          <p:cNvSpPr txBox="1"/>
          <p:nvPr/>
        </p:nvSpPr>
        <p:spPr>
          <a:xfrm>
            <a:off x="291378" y="242953"/>
            <a:ext cx="3474956"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मत्ती</a:t>
            </a:r>
            <a:r>
              <a:rPr lang="hi-IN" sz="2800" b="0" i="0" u="none" strike="noStrike" baseline="0" dirty="0">
                <a:solidFill>
                  <a:schemeClr val="bg1"/>
                </a:solidFill>
                <a:latin typeface="TimesNewRomanPSMT"/>
              </a:rPr>
              <a:t> 26:36</a:t>
            </a:r>
            <a:endParaRPr lang="bo-CN" sz="28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03428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37</a:t>
            </a:r>
            <a:r>
              <a:rPr lang="en-US" sz="4000" b="0" i="0">
                <a:solidFill>
                  <a:srgbClr val="121212"/>
                </a:solidFill>
                <a:effectLst/>
                <a:latin typeface="Inter" panose="020B0502030000000004" pitchFamily="34" charset="0"/>
              </a:rPr>
              <a:t>He took with Him Peter and the two sons of Zebedee and began to be sorrowful and deeply distressed.</a:t>
            </a:r>
            <a:endParaRPr lang="en-ZA" sz="4000" dirty="0"/>
          </a:p>
        </p:txBody>
      </p:sp>
      <p:sp>
        <p:nvSpPr>
          <p:cNvPr id="3" name="TextBox 2">
            <a:extLst>
              <a:ext uri="{FF2B5EF4-FFF2-40B4-BE49-F238E27FC236}">
                <a16:creationId xmlns:a16="http://schemas.microsoft.com/office/drawing/2014/main" id="{EAE186A4-3C4B-6D37-78A7-4BDB32854F1F}"/>
              </a:ext>
            </a:extLst>
          </p:cNvPr>
          <p:cNvSpPr txBox="1"/>
          <p:nvPr/>
        </p:nvSpPr>
        <p:spPr>
          <a:xfrm>
            <a:off x="6096000" y="149950"/>
            <a:ext cx="6096000" cy="6558101"/>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37</a:t>
            </a:r>
            <a:r>
              <a:rPr lang="hi-IN" sz="3600" b="0" i="0">
                <a:solidFill>
                  <a:srgbClr val="121212"/>
                </a:solidFill>
                <a:effectLst/>
                <a:latin typeface="Inter" panose="020B0502030000000004" pitchFamily="34" charset="0"/>
              </a:rPr>
              <a:t>और वह पतरस और जब्दी के दोनों पुत्रों को साथ ले गया, और उदास और व्याकुल होने लगा।</a:t>
            </a:r>
            <a:endParaRPr lang="en-IN" sz="3600" dirty="0"/>
          </a:p>
        </p:txBody>
      </p:sp>
      <p:pic>
        <p:nvPicPr>
          <p:cNvPr id="15" name="Audio 14">
            <a:hlinkClick r:id="" action="ppaction://media"/>
            <a:extLst>
              <a:ext uri="{FF2B5EF4-FFF2-40B4-BE49-F238E27FC236}">
                <a16:creationId xmlns:a16="http://schemas.microsoft.com/office/drawing/2014/main" id="{5674C42C-9226-442D-B128-109BD9260A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10320"/>
    </mc:Choice>
    <mc:Fallback xmlns="">
      <p:transition spd="slow" advTm="10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884CF1-3517-4BEB-8813-793E5F5FD859}"/>
              </a:ext>
            </a:extLst>
          </p:cNvPr>
          <p:cNvPicPr>
            <a:picLocks noChangeAspect="1"/>
          </p:cNvPicPr>
          <p:nvPr/>
        </p:nvPicPr>
        <p:blipFill>
          <a:blip r:embed="rId3"/>
          <a:stretch>
            <a:fillRect/>
          </a:stretch>
        </p:blipFill>
        <p:spPr>
          <a:xfrm>
            <a:off x="0" y="0"/>
            <a:ext cx="12456042" cy="6858000"/>
          </a:xfrm>
          <a:prstGeom prst="rect">
            <a:avLst/>
          </a:prstGeom>
        </p:spPr>
      </p:pic>
      <p:sp>
        <p:nvSpPr>
          <p:cNvPr id="4" name="TextBox 3">
            <a:extLst>
              <a:ext uri="{FF2B5EF4-FFF2-40B4-BE49-F238E27FC236}">
                <a16:creationId xmlns:a16="http://schemas.microsoft.com/office/drawing/2014/main" id="{8E21857C-5250-9391-44F8-462E8CDE532B}"/>
              </a:ext>
            </a:extLst>
          </p:cNvPr>
          <p:cNvSpPr txBox="1"/>
          <p:nvPr/>
        </p:nvSpPr>
        <p:spPr>
          <a:xfrm>
            <a:off x="291378" y="242953"/>
            <a:ext cx="347495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मत्ती</a:t>
            </a:r>
            <a:r>
              <a:rPr lang="hi-IN" sz="2800" b="0" i="0" u="none" strike="noStrike" baseline="0" dirty="0">
                <a:solidFill>
                  <a:schemeClr val="bg1"/>
                </a:solidFill>
                <a:latin typeface="Mangal" panose="02040503050203030202" pitchFamily="18" charset="0"/>
                <a:cs typeface="Mangal" panose="02040503050203030202" pitchFamily="18" charset="0"/>
              </a:rPr>
              <a:t> 26:3</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4009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a:solidFill>
                  <a:srgbClr val="777A7B"/>
                </a:solidFill>
                <a:effectLst/>
                <a:latin typeface="Inter" panose="020B0502030000000004" pitchFamily="34" charset="0"/>
              </a:rPr>
              <a:t>38</a:t>
            </a:r>
            <a:r>
              <a:rPr lang="en-US" sz="4000" b="0" i="0">
                <a:solidFill>
                  <a:srgbClr val="121212"/>
                </a:solidFill>
                <a:effectLst/>
                <a:latin typeface="Inter" panose="020B0502030000000004" pitchFamily="34" charset="0"/>
              </a:rPr>
              <a:t>Then He said to them, “My soul is consumed with sorrow to the point of death. Stay here and keep watch with Me.”</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00846762-5A57-D952-C0EA-402BBEAEEF2B}"/>
              </a:ext>
            </a:extLst>
          </p:cNvPr>
          <p:cNvSpPr txBox="1"/>
          <p:nvPr/>
        </p:nvSpPr>
        <p:spPr>
          <a:xfrm>
            <a:off x="6096000" y="149950"/>
            <a:ext cx="6096000" cy="6558101"/>
          </a:xfrm>
          <a:prstGeom prst="rect">
            <a:avLst/>
          </a:prstGeom>
          <a:noFill/>
        </p:spPr>
        <p:txBody>
          <a:bodyPr wrap="square" rtlCol="0">
            <a:noAutofit/>
          </a:bodyPr>
          <a:lstStyle/>
          <a:p>
            <a:r>
              <a:rPr lang="hi-IN" sz="3600" b="0" i="0">
                <a:solidFill>
                  <a:srgbClr val="777A7B"/>
                </a:solidFill>
                <a:effectLst/>
                <a:latin typeface="Inter" panose="020B0502030000000004" pitchFamily="34" charset="0"/>
              </a:rPr>
              <a:t>38</a:t>
            </a:r>
            <a:r>
              <a:rPr lang="hi-IN" sz="3600" b="0" i="0">
                <a:solidFill>
                  <a:srgbClr val="121212"/>
                </a:solidFill>
                <a:effectLst/>
                <a:latin typeface="Inter" panose="020B0502030000000004" pitchFamily="34" charset="0"/>
              </a:rPr>
              <a:t>तब उसने उनसे कहा, “मेरा मन बहुत उदास है, यहाँ तक कि मेरा प्राण निकला जा रहा है। तुम यहीं ठहरो, और मेरे साथ जागते रहो।”</a:t>
            </a:r>
            <a:endParaRPr lang="en-IN" sz="3600" dirty="0"/>
          </a:p>
        </p:txBody>
      </p:sp>
      <p:pic>
        <p:nvPicPr>
          <p:cNvPr id="20" name="Audio 19">
            <a:hlinkClick r:id="" action="ppaction://media"/>
            <a:extLst>
              <a:ext uri="{FF2B5EF4-FFF2-40B4-BE49-F238E27FC236}">
                <a16:creationId xmlns:a16="http://schemas.microsoft.com/office/drawing/2014/main" id="{D066C9F0-31F5-CB7E-FE62-0D5B3F0B12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98636660"/>
      </p:ext>
    </p:extLst>
  </p:cSld>
  <p:clrMapOvr>
    <a:masterClrMapping/>
  </p:clrMapOvr>
  <mc:AlternateContent xmlns:mc="http://schemas.openxmlformats.org/markup-compatibility/2006" xmlns:p14="http://schemas.microsoft.com/office/powerpoint/2010/main">
    <mc:Choice Requires="p14">
      <p:transition spd="slow" p14:dur="2000" advTm="11774"/>
    </mc:Choice>
    <mc:Fallback xmlns="">
      <p:transition spd="slow" advTm="11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3004</TotalTime>
  <Words>1102</Words>
  <Application>Microsoft Office PowerPoint</Application>
  <PresentationFormat>Widescreen</PresentationFormat>
  <Paragraphs>82</Paragraphs>
  <Slides>28</Slides>
  <Notes>13</Notes>
  <HiddenSlides>0</HiddenSlides>
  <MMClips>14</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28</vt:i4>
      </vt:variant>
    </vt:vector>
  </HeadingPairs>
  <TitlesOfParts>
    <vt:vector size="42" baseType="lpstr">
      <vt:lpstr>Aptos</vt:lpstr>
      <vt:lpstr>Arial</vt:lpstr>
      <vt:lpstr>ArialMT</vt:lpstr>
      <vt:lpstr>Calibri</vt:lpstr>
      <vt:lpstr>Calibri Light</vt:lpstr>
      <vt:lpstr>Inter</vt:lpstr>
      <vt:lpstr>Mangal</vt:lpstr>
      <vt:lpstr>Microsoft Himalaya</vt:lpstr>
      <vt:lpstr>PT Serif</vt:lpstr>
      <vt:lpstr>Symbol</vt:lpstr>
      <vt:lpstr>Times New Roman</vt:lpstr>
      <vt:lpstr>TimesNewRomanPS-BoldMT</vt:lpstr>
      <vt:lpstr>TimesNewRomanPSMT</vt:lpstr>
      <vt:lpstr>Office Theme</vt:lpstr>
      <vt:lpstr>43-1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93</cp:revision>
  <dcterms:created xsi:type="dcterms:W3CDTF">2021-03-30T09:17:29Z</dcterms:created>
  <dcterms:modified xsi:type="dcterms:W3CDTF">2024-08-07T01:37:17Z</dcterms:modified>
</cp:coreProperties>
</file>