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7" r:id="rId2"/>
    <p:sldId id="268" r:id="rId3"/>
    <p:sldId id="269" r:id="rId4"/>
    <p:sldId id="270" r:id="rId5"/>
    <p:sldId id="283" r:id="rId6"/>
    <p:sldId id="284" r:id="rId7"/>
    <p:sldId id="272" r:id="rId8"/>
    <p:sldId id="257" r:id="rId9"/>
    <p:sldId id="273" r:id="rId10"/>
    <p:sldId id="259" r:id="rId11"/>
    <p:sldId id="275" r:id="rId12"/>
    <p:sldId id="260" r:id="rId13"/>
    <p:sldId id="276" r:id="rId14"/>
    <p:sldId id="261" r:id="rId15"/>
    <p:sldId id="277" r:id="rId16"/>
    <p:sldId id="266" r:id="rId17"/>
    <p:sldId id="278" r:id="rId18"/>
    <p:sldId id="263" r:id="rId19"/>
    <p:sldId id="279" r:id="rId20"/>
    <p:sldId id="264" r:id="rId21"/>
    <p:sldId id="28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69" autoAdjust="0"/>
  </p:normalViewPr>
  <p:slideViewPr>
    <p:cSldViewPr snapToGrid="0">
      <p:cViewPr varScale="1">
        <p:scale>
          <a:sx n="58" d="100"/>
          <a:sy n="58" d="100"/>
        </p:scale>
        <p:origin x="72" y="10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FB7BDE8-7C0A-4593-BB69-689D394FA12E}"/>
    <pc:docChg chg="custSel modSld">
      <pc:chgData name="Alfred Smith" userId="3c60a3631c0db8ad" providerId="LiveId" clId="{4FB7BDE8-7C0A-4593-BB69-689D394FA12E}" dt="2023-01-17T09:20:18.252" v="53"/>
      <pc:docMkLst>
        <pc:docMk/>
      </pc:docMkLst>
      <pc:sldChg chg="modSp mod modTransition">
        <pc:chgData name="Alfred Smith" userId="3c60a3631c0db8ad" providerId="LiveId" clId="{4FB7BDE8-7C0A-4593-BB69-689D394FA12E}" dt="2023-01-17T09:19:10.014" v="33"/>
        <pc:sldMkLst>
          <pc:docMk/>
          <pc:sldMk cId="1230606400" sldId="257"/>
        </pc:sldMkLst>
        <pc:spChg chg="mod">
          <ac:chgData name="Alfred Smith" userId="3c60a3631c0db8ad" providerId="LiveId" clId="{4FB7BDE8-7C0A-4593-BB69-689D394FA12E}" dt="2023-01-17T09:18:04.639" v="12" actId="14100"/>
          <ac:spMkLst>
            <pc:docMk/>
            <pc:sldMk cId="1230606400" sldId="257"/>
            <ac:spMk id="2" creationId="{40BFE059-AEBD-855B-8009-B8801C8F9AC7}"/>
          </ac:spMkLst>
        </pc:spChg>
      </pc:sldChg>
      <pc:sldChg chg="modSp mod modTransition">
        <pc:chgData name="Alfred Smith" userId="3c60a3631c0db8ad" providerId="LiveId" clId="{4FB7BDE8-7C0A-4593-BB69-689D394FA12E}" dt="2023-01-17T09:19:10.014" v="33"/>
        <pc:sldMkLst>
          <pc:docMk/>
          <pc:sldMk cId="1833659064" sldId="259"/>
        </pc:sldMkLst>
        <pc:spChg chg="mod">
          <ac:chgData name="Alfred Smith" userId="3c60a3631c0db8ad" providerId="LiveId" clId="{4FB7BDE8-7C0A-4593-BB69-689D394FA12E}" dt="2023-01-17T09:18:10.255" v="14" actId="14100"/>
          <ac:spMkLst>
            <pc:docMk/>
            <pc:sldMk cId="1833659064" sldId="259"/>
            <ac:spMk id="2" creationId="{009AC42D-9EF3-4733-D27C-37BAEA4E084C}"/>
          </ac:spMkLst>
        </pc:spChg>
      </pc:sldChg>
      <pc:sldChg chg="modSp mod modTransition">
        <pc:chgData name="Alfred Smith" userId="3c60a3631c0db8ad" providerId="LiveId" clId="{4FB7BDE8-7C0A-4593-BB69-689D394FA12E}" dt="2023-01-17T09:19:10.014" v="33"/>
        <pc:sldMkLst>
          <pc:docMk/>
          <pc:sldMk cId="1873266762" sldId="260"/>
        </pc:sldMkLst>
        <pc:spChg chg="mod">
          <ac:chgData name="Alfred Smith" userId="3c60a3631c0db8ad" providerId="LiveId" clId="{4FB7BDE8-7C0A-4593-BB69-689D394FA12E}" dt="2023-01-17T09:18:15.173" v="16" actId="14100"/>
          <ac:spMkLst>
            <pc:docMk/>
            <pc:sldMk cId="1873266762" sldId="260"/>
            <ac:spMk id="2" creationId="{C265E324-ABE5-71A8-8369-F7155025F35B}"/>
          </ac:spMkLst>
        </pc:spChg>
      </pc:sldChg>
      <pc:sldChg chg="modSp mod modTransition">
        <pc:chgData name="Alfred Smith" userId="3c60a3631c0db8ad" providerId="LiveId" clId="{4FB7BDE8-7C0A-4593-BB69-689D394FA12E}" dt="2023-01-17T09:19:10.014" v="33"/>
        <pc:sldMkLst>
          <pc:docMk/>
          <pc:sldMk cId="4066609797" sldId="261"/>
        </pc:sldMkLst>
        <pc:spChg chg="mod">
          <ac:chgData name="Alfred Smith" userId="3c60a3631c0db8ad" providerId="LiveId" clId="{4FB7BDE8-7C0A-4593-BB69-689D394FA12E}" dt="2023-01-17T09:18:26.627" v="21" actId="20577"/>
          <ac:spMkLst>
            <pc:docMk/>
            <pc:sldMk cId="4066609797" sldId="261"/>
            <ac:spMk id="2" creationId="{1D9F17A9-7001-2FC0-DD55-974BEE4B8761}"/>
          </ac:spMkLst>
        </pc:spChg>
      </pc:sldChg>
      <pc:sldChg chg="modSp mod modTransition">
        <pc:chgData name="Alfred Smith" userId="3c60a3631c0db8ad" providerId="LiveId" clId="{4FB7BDE8-7C0A-4593-BB69-689D394FA12E}" dt="2023-01-17T09:19:10.014" v="33"/>
        <pc:sldMkLst>
          <pc:docMk/>
          <pc:sldMk cId="3603089909" sldId="263"/>
        </pc:sldMkLst>
        <pc:spChg chg="mod">
          <ac:chgData name="Alfred Smith" userId="3c60a3631c0db8ad" providerId="LiveId" clId="{4FB7BDE8-7C0A-4593-BB69-689D394FA12E}" dt="2023-01-17T09:18:45.200" v="28" actId="14100"/>
          <ac:spMkLst>
            <pc:docMk/>
            <pc:sldMk cId="3603089909" sldId="263"/>
            <ac:spMk id="2" creationId="{44CE5FD8-4713-298B-C918-29AF6DE31065}"/>
          </ac:spMkLst>
        </pc:spChg>
      </pc:sldChg>
      <pc:sldChg chg="modSp mod modTransition">
        <pc:chgData name="Alfred Smith" userId="3c60a3631c0db8ad" providerId="LiveId" clId="{4FB7BDE8-7C0A-4593-BB69-689D394FA12E}" dt="2023-01-17T09:19:10.014" v="33"/>
        <pc:sldMkLst>
          <pc:docMk/>
          <pc:sldMk cId="3250017433" sldId="264"/>
        </pc:sldMkLst>
        <pc:spChg chg="mod">
          <ac:chgData name="Alfred Smith" userId="3c60a3631c0db8ad" providerId="LiveId" clId="{4FB7BDE8-7C0A-4593-BB69-689D394FA12E}" dt="2023-01-17T09:18:50.738" v="30" actId="14100"/>
          <ac:spMkLst>
            <pc:docMk/>
            <pc:sldMk cId="3250017433" sldId="264"/>
            <ac:spMk id="2" creationId="{B83B4CC1-52A2-C12C-11F0-D20C44E8B87A}"/>
          </ac:spMkLst>
        </pc:spChg>
      </pc:sldChg>
      <pc:sldChg chg="modSp mod modTransition">
        <pc:chgData name="Alfred Smith" userId="3c60a3631c0db8ad" providerId="LiveId" clId="{4FB7BDE8-7C0A-4593-BB69-689D394FA12E}" dt="2023-01-17T09:19:10.014" v="33"/>
        <pc:sldMkLst>
          <pc:docMk/>
          <pc:sldMk cId="1178048238" sldId="265"/>
        </pc:sldMkLst>
        <pc:spChg chg="mod">
          <ac:chgData name="Alfred Smith" userId="3c60a3631c0db8ad" providerId="LiveId" clId="{4FB7BDE8-7C0A-4593-BB69-689D394FA12E}" dt="2023-01-17T09:18:56.266" v="32" actId="14100"/>
          <ac:spMkLst>
            <pc:docMk/>
            <pc:sldMk cId="1178048238" sldId="265"/>
            <ac:spMk id="2" creationId="{31C083DB-723B-F4F9-DEE4-E67A5AF3FDC8}"/>
          </ac:spMkLst>
        </pc:spChg>
      </pc:sldChg>
      <pc:sldChg chg="modSp mod modTransition">
        <pc:chgData name="Alfred Smith" userId="3c60a3631c0db8ad" providerId="LiveId" clId="{4FB7BDE8-7C0A-4593-BB69-689D394FA12E}" dt="2023-01-17T09:19:10.014" v="33"/>
        <pc:sldMkLst>
          <pc:docMk/>
          <pc:sldMk cId="3394315366" sldId="266"/>
        </pc:sldMkLst>
        <pc:spChg chg="mod">
          <ac:chgData name="Alfred Smith" userId="3c60a3631c0db8ad" providerId="LiveId" clId="{4FB7BDE8-7C0A-4593-BB69-689D394FA12E}" dt="2023-01-17T09:18:38.389" v="26" actId="20577"/>
          <ac:spMkLst>
            <pc:docMk/>
            <pc:sldMk cId="3394315366" sldId="266"/>
            <ac:spMk id="3" creationId="{487E9ED4-6758-EEF1-D4A7-E2581D350B4B}"/>
          </ac:spMkLst>
        </pc:spChg>
      </pc:sldChg>
      <pc:sldChg chg="delSp modTransition modAnim">
        <pc:chgData name="Alfred Smith" userId="3c60a3631c0db8ad" providerId="LiveId" clId="{4FB7BDE8-7C0A-4593-BB69-689D394FA12E}" dt="2023-01-17T09:19:10.014" v="33"/>
        <pc:sldMkLst>
          <pc:docMk/>
          <pc:sldMk cId="1524793510" sldId="267"/>
        </pc:sldMkLst>
        <pc:picChg chg="del">
          <ac:chgData name="Alfred Smith" userId="3c60a3631c0db8ad" providerId="LiveId" clId="{4FB7BDE8-7C0A-4593-BB69-689D394FA12E}" dt="2023-01-17T09:19:10.014" v="33"/>
          <ac:picMkLst>
            <pc:docMk/>
            <pc:sldMk cId="1524793510" sldId="267"/>
            <ac:picMk id="9" creationId="{9C741225-3662-A646-F994-B3915A9AD13B}"/>
          </ac:picMkLst>
        </pc:picChg>
      </pc:sldChg>
      <pc:sldChg chg="modTransition">
        <pc:chgData name="Alfred Smith" userId="3c60a3631c0db8ad" providerId="LiveId" clId="{4FB7BDE8-7C0A-4593-BB69-689D394FA12E}" dt="2023-01-17T09:19:10.014" v="33"/>
        <pc:sldMkLst>
          <pc:docMk/>
          <pc:sldMk cId="1601272916" sldId="268"/>
        </pc:sldMkLst>
      </pc:sldChg>
      <pc:sldChg chg="addSp delSp modSp mod modTransition modAnim">
        <pc:chgData name="Alfred Smith" userId="3c60a3631c0db8ad" providerId="LiveId" clId="{4FB7BDE8-7C0A-4593-BB69-689D394FA12E}" dt="2023-01-17T09:20:04.343" v="44"/>
        <pc:sldMkLst>
          <pc:docMk/>
          <pc:sldMk cId="454763615" sldId="269"/>
        </pc:sldMkLst>
        <pc:spChg chg="add mod">
          <ac:chgData name="Alfred Smith" userId="3c60a3631c0db8ad" providerId="LiveId" clId="{4FB7BDE8-7C0A-4593-BB69-689D394FA12E}" dt="2023-01-17T09:20:04.343" v="44"/>
          <ac:spMkLst>
            <pc:docMk/>
            <pc:sldMk cId="454763615" sldId="269"/>
            <ac:spMk id="2" creationId="{DBD10F2B-3D67-A4B5-E10D-4D79E797B42C}"/>
          </ac:spMkLst>
        </pc:spChg>
        <pc:spChg chg="del">
          <ac:chgData name="Alfred Smith" userId="3c60a3631c0db8ad" providerId="LiveId" clId="{4FB7BDE8-7C0A-4593-BB69-689D394FA12E}" dt="2023-01-17T09:19:51.897" v="43" actId="478"/>
          <ac:spMkLst>
            <pc:docMk/>
            <pc:sldMk cId="454763615" sldId="269"/>
            <ac:spMk id="3" creationId="{A58184BD-88F1-BA02-40C1-D8403D0EEC0D}"/>
          </ac:spMkLst>
        </pc:spChg>
        <pc:picChg chg="del">
          <ac:chgData name="Alfred Smith" userId="3c60a3631c0db8ad" providerId="LiveId" clId="{4FB7BDE8-7C0A-4593-BB69-689D394FA12E}" dt="2023-01-17T09:19:10.014" v="33"/>
          <ac:picMkLst>
            <pc:docMk/>
            <pc:sldMk cId="454763615" sldId="269"/>
            <ac:picMk id="7" creationId="{5500E82B-36EC-61F0-6F85-42684E524FD7}"/>
          </ac:picMkLst>
        </pc:picChg>
      </pc:sldChg>
      <pc:sldChg chg="modSp mod modTransition">
        <pc:chgData name="Alfred Smith" userId="3c60a3631c0db8ad" providerId="LiveId" clId="{4FB7BDE8-7C0A-4593-BB69-689D394FA12E}" dt="2023-01-17T09:19:10.014" v="33"/>
        <pc:sldMkLst>
          <pc:docMk/>
          <pc:sldMk cId="2951890303" sldId="270"/>
        </pc:sldMkLst>
        <pc:spChg chg="mod">
          <ac:chgData name="Alfred Smith" userId="3c60a3631c0db8ad" providerId="LiveId" clId="{4FB7BDE8-7C0A-4593-BB69-689D394FA12E}" dt="2023-01-17T09:17:25.791" v="6" actId="5793"/>
          <ac:spMkLst>
            <pc:docMk/>
            <pc:sldMk cId="2951890303" sldId="270"/>
            <ac:spMk id="3" creationId="{9E134203-1752-45F7-5FF0-12CAA68CEDF0}"/>
          </ac:spMkLst>
        </pc:spChg>
      </pc:sldChg>
      <pc:sldChg chg="addSp delSp modSp mod modTransition modAnim">
        <pc:chgData name="Alfred Smith" userId="3c60a3631c0db8ad" providerId="LiveId" clId="{4FB7BDE8-7C0A-4593-BB69-689D394FA12E}" dt="2023-01-17T09:20:07.580" v="46"/>
        <pc:sldMkLst>
          <pc:docMk/>
          <pc:sldMk cId="2626580662" sldId="272"/>
        </pc:sldMkLst>
        <pc:spChg chg="add mod">
          <ac:chgData name="Alfred Smith" userId="3c60a3631c0db8ad" providerId="LiveId" clId="{4FB7BDE8-7C0A-4593-BB69-689D394FA12E}" dt="2023-01-17T09:20:07.580" v="46"/>
          <ac:spMkLst>
            <pc:docMk/>
            <pc:sldMk cId="2626580662" sldId="272"/>
            <ac:spMk id="2" creationId="{D15F16D9-C1A9-9D70-D789-B25C5CB6B9EB}"/>
          </ac:spMkLst>
        </pc:spChg>
        <pc:spChg chg="del">
          <ac:chgData name="Alfred Smith" userId="3c60a3631c0db8ad" providerId="LiveId" clId="{4FB7BDE8-7C0A-4593-BB69-689D394FA12E}" dt="2023-01-17T09:19:47.665" v="41" actId="478"/>
          <ac:spMkLst>
            <pc:docMk/>
            <pc:sldMk cId="2626580662" sldId="272"/>
            <ac:spMk id="3" creationId="{A58184BD-88F1-BA02-40C1-D8403D0EEC0D}"/>
          </ac:spMkLst>
        </pc:spChg>
        <pc:picChg chg="del">
          <ac:chgData name="Alfred Smith" userId="3c60a3631c0db8ad" providerId="LiveId" clId="{4FB7BDE8-7C0A-4593-BB69-689D394FA12E}" dt="2023-01-17T09:19:10.014" v="33"/>
          <ac:picMkLst>
            <pc:docMk/>
            <pc:sldMk cId="2626580662" sldId="272"/>
            <ac:picMk id="43" creationId="{6E56BA0C-A6EF-F8A0-1FE7-2757C68C7A45}"/>
          </ac:picMkLst>
        </pc:picChg>
      </pc:sldChg>
      <pc:sldChg chg="addSp delSp modSp mod modTransition modAnim">
        <pc:chgData name="Alfred Smith" userId="3c60a3631c0db8ad" providerId="LiveId" clId="{4FB7BDE8-7C0A-4593-BB69-689D394FA12E}" dt="2023-01-17T09:20:09.070" v="47"/>
        <pc:sldMkLst>
          <pc:docMk/>
          <pc:sldMk cId="1915568825" sldId="273"/>
        </pc:sldMkLst>
        <pc:spChg chg="add mod">
          <ac:chgData name="Alfred Smith" userId="3c60a3631c0db8ad" providerId="LiveId" clId="{4FB7BDE8-7C0A-4593-BB69-689D394FA12E}" dt="2023-01-17T09:20:09.070" v="47"/>
          <ac:spMkLst>
            <pc:docMk/>
            <pc:sldMk cId="1915568825" sldId="273"/>
            <ac:spMk id="2" creationId="{3B488ECB-5DD7-BE8E-CFA9-1B22BC80CADB}"/>
          </ac:spMkLst>
        </pc:spChg>
        <pc:spChg chg="del">
          <ac:chgData name="Alfred Smith" userId="3c60a3631c0db8ad" providerId="LiveId" clId="{4FB7BDE8-7C0A-4593-BB69-689D394FA12E}" dt="2023-01-17T09:19:44.643" v="40" actId="478"/>
          <ac:spMkLst>
            <pc:docMk/>
            <pc:sldMk cId="1915568825" sldId="273"/>
            <ac:spMk id="3" creationId="{A58184BD-88F1-BA02-40C1-D8403D0EEC0D}"/>
          </ac:spMkLst>
        </pc:spChg>
        <pc:picChg chg="del">
          <ac:chgData name="Alfred Smith" userId="3c60a3631c0db8ad" providerId="LiveId" clId="{4FB7BDE8-7C0A-4593-BB69-689D394FA12E}" dt="2023-01-17T09:19:10.014" v="33"/>
          <ac:picMkLst>
            <pc:docMk/>
            <pc:sldMk cId="1915568825" sldId="273"/>
            <ac:picMk id="12" creationId="{C5D8E2C6-452A-F14D-5A55-C530371E3A93}"/>
          </ac:picMkLst>
        </pc:picChg>
      </pc:sldChg>
      <pc:sldChg chg="addSp delSp modSp mod modTransition modAnim">
        <pc:chgData name="Alfred Smith" userId="3c60a3631c0db8ad" providerId="LiveId" clId="{4FB7BDE8-7C0A-4593-BB69-689D394FA12E}" dt="2023-01-17T09:20:10.417" v="48"/>
        <pc:sldMkLst>
          <pc:docMk/>
          <pc:sldMk cId="2387611068" sldId="275"/>
        </pc:sldMkLst>
        <pc:spChg chg="add mod">
          <ac:chgData name="Alfred Smith" userId="3c60a3631c0db8ad" providerId="LiveId" clId="{4FB7BDE8-7C0A-4593-BB69-689D394FA12E}" dt="2023-01-17T09:20:10.417" v="48"/>
          <ac:spMkLst>
            <pc:docMk/>
            <pc:sldMk cId="2387611068" sldId="275"/>
            <ac:spMk id="2" creationId="{51682FB6-AC52-BBE7-A9B8-80C33C33DE52}"/>
          </ac:spMkLst>
        </pc:spChg>
        <pc:spChg chg="del">
          <ac:chgData name="Alfred Smith" userId="3c60a3631c0db8ad" providerId="LiveId" clId="{4FB7BDE8-7C0A-4593-BB69-689D394FA12E}" dt="2023-01-17T09:19:42.657" v="39" actId="478"/>
          <ac:spMkLst>
            <pc:docMk/>
            <pc:sldMk cId="2387611068" sldId="275"/>
            <ac:spMk id="3" creationId="{A58184BD-88F1-BA02-40C1-D8403D0EEC0D}"/>
          </ac:spMkLst>
        </pc:spChg>
        <pc:picChg chg="del">
          <ac:chgData name="Alfred Smith" userId="3c60a3631c0db8ad" providerId="LiveId" clId="{4FB7BDE8-7C0A-4593-BB69-689D394FA12E}" dt="2023-01-17T09:19:10.014" v="33"/>
          <ac:picMkLst>
            <pc:docMk/>
            <pc:sldMk cId="2387611068" sldId="275"/>
            <ac:picMk id="20" creationId="{B1D71D64-0092-FA39-BD20-4EC1A4C0CE7E}"/>
          </ac:picMkLst>
        </pc:picChg>
      </pc:sldChg>
      <pc:sldChg chg="addSp delSp modSp mod modTransition modAnim">
        <pc:chgData name="Alfred Smith" userId="3c60a3631c0db8ad" providerId="LiveId" clId="{4FB7BDE8-7C0A-4593-BB69-689D394FA12E}" dt="2023-01-17T09:20:11.803" v="49"/>
        <pc:sldMkLst>
          <pc:docMk/>
          <pc:sldMk cId="2563060002" sldId="276"/>
        </pc:sldMkLst>
        <pc:spChg chg="add mod">
          <ac:chgData name="Alfred Smith" userId="3c60a3631c0db8ad" providerId="LiveId" clId="{4FB7BDE8-7C0A-4593-BB69-689D394FA12E}" dt="2023-01-17T09:20:11.803" v="49"/>
          <ac:spMkLst>
            <pc:docMk/>
            <pc:sldMk cId="2563060002" sldId="276"/>
            <ac:spMk id="2" creationId="{A0481F90-8BB5-A50B-DC01-435B17914B34}"/>
          </ac:spMkLst>
        </pc:spChg>
        <pc:spChg chg="del">
          <ac:chgData name="Alfred Smith" userId="3c60a3631c0db8ad" providerId="LiveId" clId="{4FB7BDE8-7C0A-4593-BB69-689D394FA12E}" dt="2023-01-17T09:19:40.991" v="38" actId="478"/>
          <ac:spMkLst>
            <pc:docMk/>
            <pc:sldMk cId="2563060002" sldId="276"/>
            <ac:spMk id="3" creationId="{A58184BD-88F1-BA02-40C1-D8403D0EEC0D}"/>
          </ac:spMkLst>
        </pc:spChg>
        <pc:picChg chg="del">
          <ac:chgData name="Alfred Smith" userId="3c60a3631c0db8ad" providerId="LiveId" clId="{4FB7BDE8-7C0A-4593-BB69-689D394FA12E}" dt="2023-01-17T09:19:10.014" v="33"/>
          <ac:picMkLst>
            <pc:docMk/>
            <pc:sldMk cId="2563060002" sldId="276"/>
            <ac:picMk id="13" creationId="{CABE6331-9EB0-3907-32E3-868FF32BAE63}"/>
          </ac:picMkLst>
        </pc:picChg>
      </pc:sldChg>
      <pc:sldChg chg="addSp delSp modSp mod modTransition modAnim">
        <pc:chgData name="Alfred Smith" userId="3c60a3631c0db8ad" providerId="LiveId" clId="{4FB7BDE8-7C0A-4593-BB69-689D394FA12E}" dt="2023-01-17T09:20:13.298" v="50"/>
        <pc:sldMkLst>
          <pc:docMk/>
          <pc:sldMk cId="593535717" sldId="277"/>
        </pc:sldMkLst>
        <pc:spChg chg="add mod">
          <ac:chgData name="Alfred Smith" userId="3c60a3631c0db8ad" providerId="LiveId" clId="{4FB7BDE8-7C0A-4593-BB69-689D394FA12E}" dt="2023-01-17T09:20:13.298" v="50"/>
          <ac:spMkLst>
            <pc:docMk/>
            <pc:sldMk cId="593535717" sldId="277"/>
            <ac:spMk id="2" creationId="{FFF8A98C-4522-6D58-273F-FCA950C23ADC}"/>
          </ac:spMkLst>
        </pc:spChg>
        <pc:spChg chg="del">
          <ac:chgData name="Alfred Smith" userId="3c60a3631c0db8ad" providerId="LiveId" clId="{4FB7BDE8-7C0A-4593-BB69-689D394FA12E}" dt="2023-01-17T09:19:38.601" v="37" actId="478"/>
          <ac:spMkLst>
            <pc:docMk/>
            <pc:sldMk cId="593535717" sldId="277"/>
            <ac:spMk id="3" creationId="{A58184BD-88F1-BA02-40C1-D8403D0EEC0D}"/>
          </ac:spMkLst>
        </pc:spChg>
        <pc:picChg chg="del">
          <ac:chgData name="Alfred Smith" userId="3c60a3631c0db8ad" providerId="LiveId" clId="{4FB7BDE8-7C0A-4593-BB69-689D394FA12E}" dt="2023-01-17T09:19:10.014" v="33"/>
          <ac:picMkLst>
            <pc:docMk/>
            <pc:sldMk cId="593535717" sldId="277"/>
            <ac:picMk id="18" creationId="{B7450EEC-1306-47F6-1757-436678D9CF6A}"/>
          </ac:picMkLst>
        </pc:picChg>
      </pc:sldChg>
      <pc:sldChg chg="addSp delSp modSp mod modTransition modAnim">
        <pc:chgData name="Alfred Smith" userId="3c60a3631c0db8ad" providerId="LiveId" clId="{4FB7BDE8-7C0A-4593-BB69-689D394FA12E}" dt="2023-01-17T09:20:15.186" v="51"/>
        <pc:sldMkLst>
          <pc:docMk/>
          <pc:sldMk cId="758136833" sldId="278"/>
        </pc:sldMkLst>
        <pc:spChg chg="add mod">
          <ac:chgData name="Alfred Smith" userId="3c60a3631c0db8ad" providerId="LiveId" clId="{4FB7BDE8-7C0A-4593-BB69-689D394FA12E}" dt="2023-01-17T09:20:15.186" v="51"/>
          <ac:spMkLst>
            <pc:docMk/>
            <pc:sldMk cId="758136833" sldId="278"/>
            <ac:spMk id="2" creationId="{C024EE3D-3FBE-2C2B-DAAF-27CD8046CC49}"/>
          </ac:spMkLst>
        </pc:spChg>
        <pc:spChg chg="del">
          <ac:chgData name="Alfred Smith" userId="3c60a3631c0db8ad" providerId="LiveId" clId="{4FB7BDE8-7C0A-4593-BB69-689D394FA12E}" dt="2023-01-17T09:19:25.441" v="36" actId="478"/>
          <ac:spMkLst>
            <pc:docMk/>
            <pc:sldMk cId="758136833" sldId="278"/>
            <ac:spMk id="3" creationId="{A58184BD-88F1-BA02-40C1-D8403D0EEC0D}"/>
          </ac:spMkLst>
        </pc:spChg>
        <pc:picChg chg="del">
          <ac:chgData name="Alfred Smith" userId="3c60a3631c0db8ad" providerId="LiveId" clId="{4FB7BDE8-7C0A-4593-BB69-689D394FA12E}" dt="2023-01-17T09:19:10.014" v="33"/>
          <ac:picMkLst>
            <pc:docMk/>
            <pc:sldMk cId="758136833" sldId="278"/>
            <ac:picMk id="8" creationId="{E4F0B83B-A194-CBBF-C433-50A7970E11F3}"/>
          </ac:picMkLst>
        </pc:picChg>
      </pc:sldChg>
      <pc:sldChg chg="addSp delSp modSp mod modTransition modAnim">
        <pc:chgData name="Alfred Smith" userId="3c60a3631c0db8ad" providerId="LiveId" clId="{4FB7BDE8-7C0A-4593-BB69-689D394FA12E}" dt="2023-01-17T09:20:16.678" v="52"/>
        <pc:sldMkLst>
          <pc:docMk/>
          <pc:sldMk cId="2781154422" sldId="279"/>
        </pc:sldMkLst>
        <pc:spChg chg="add mod">
          <ac:chgData name="Alfred Smith" userId="3c60a3631c0db8ad" providerId="LiveId" clId="{4FB7BDE8-7C0A-4593-BB69-689D394FA12E}" dt="2023-01-17T09:20:16.678" v="52"/>
          <ac:spMkLst>
            <pc:docMk/>
            <pc:sldMk cId="2781154422" sldId="279"/>
            <ac:spMk id="2" creationId="{EDF097C8-DDC7-B317-B8B2-DE71919E3559}"/>
          </ac:spMkLst>
        </pc:spChg>
        <pc:spChg chg="del">
          <ac:chgData name="Alfred Smith" userId="3c60a3631c0db8ad" providerId="LiveId" clId="{4FB7BDE8-7C0A-4593-BB69-689D394FA12E}" dt="2023-01-17T09:19:21.863" v="35" actId="478"/>
          <ac:spMkLst>
            <pc:docMk/>
            <pc:sldMk cId="2781154422" sldId="279"/>
            <ac:spMk id="3" creationId="{A58184BD-88F1-BA02-40C1-D8403D0EEC0D}"/>
          </ac:spMkLst>
        </pc:spChg>
        <pc:picChg chg="del">
          <ac:chgData name="Alfred Smith" userId="3c60a3631c0db8ad" providerId="LiveId" clId="{4FB7BDE8-7C0A-4593-BB69-689D394FA12E}" dt="2023-01-17T09:19:10.014" v="33"/>
          <ac:picMkLst>
            <pc:docMk/>
            <pc:sldMk cId="2781154422" sldId="279"/>
            <ac:picMk id="25" creationId="{2007CE6F-8E2C-63D5-1600-9FC28A1A5069}"/>
          </ac:picMkLst>
        </pc:picChg>
      </pc:sldChg>
      <pc:sldChg chg="addSp delSp modSp mod modTransition modAnim">
        <pc:chgData name="Alfred Smith" userId="3c60a3631c0db8ad" providerId="LiveId" clId="{4FB7BDE8-7C0A-4593-BB69-689D394FA12E}" dt="2023-01-17T09:20:18.252" v="53"/>
        <pc:sldMkLst>
          <pc:docMk/>
          <pc:sldMk cId="2240032695" sldId="280"/>
        </pc:sldMkLst>
        <pc:spChg chg="add mod">
          <ac:chgData name="Alfred Smith" userId="3c60a3631c0db8ad" providerId="LiveId" clId="{4FB7BDE8-7C0A-4593-BB69-689D394FA12E}" dt="2023-01-17T09:20:18.252" v="53"/>
          <ac:spMkLst>
            <pc:docMk/>
            <pc:sldMk cId="2240032695" sldId="280"/>
            <ac:spMk id="2" creationId="{816467F9-D5A8-FC7E-B601-D85D6DD2068C}"/>
          </ac:spMkLst>
        </pc:spChg>
        <pc:spChg chg="del">
          <ac:chgData name="Alfred Smith" userId="3c60a3631c0db8ad" providerId="LiveId" clId="{4FB7BDE8-7C0A-4593-BB69-689D394FA12E}" dt="2023-01-17T09:19:20.140" v="34" actId="478"/>
          <ac:spMkLst>
            <pc:docMk/>
            <pc:sldMk cId="2240032695" sldId="280"/>
            <ac:spMk id="3" creationId="{A58184BD-88F1-BA02-40C1-D8403D0EEC0D}"/>
          </ac:spMkLst>
        </pc:spChg>
        <pc:picChg chg="del">
          <ac:chgData name="Alfred Smith" userId="3c60a3631c0db8ad" providerId="LiveId" clId="{4FB7BDE8-7C0A-4593-BB69-689D394FA12E}" dt="2023-01-17T09:19:10.014" v="33"/>
          <ac:picMkLst>
            <pc:docMk/>
            <pc:sldMk cId="2240032695" sldId="280"/>
            <ac:picMk id="12" creationId="{03ABCD19-E48D-DCD3-6872-7FB61BECB2D8}"/>
          </ac:picMkLst>
        </pc:picChg>
      </pc:sldChg>
      <pc:sldChg chg="addSp delSp modSp mod modTransition modAnim">
        <pc:chgData name="Alfred Smith" userId="3c60a3631c0db8ad" providerId="LiveId" clId="{4FB7BDE8-7C0A-4593-BB69-689D394FA12E}" dt="2023-01-17T09:20:06.061" v="45"/>
        <pc:sldMkLst>
          <pc:docMk/>
          <pc:sldMk cId="2728024161" sldId="283"/>
        </pc:sldMkLst>
        <pc:spChg chg="add mod">
          <ac:chgData name="Alfred Smith" userId="3c60a3631c0db8ad" providerId="LiveId" clId="{4FB7BDE8-7C0A-4593-BB69-689D394FA12E}" dt="2023-01-17T09:20:06.061" v="45"/>
          <ac:spMkLst>
            <pc:docMk/>
            <pc:sldMk cId="2728024161" sldId="283"/>
            <ac:spMk id="2" creationId="{0D3269AC-0375-FFA4-C372-722F6ED9033A}"/>
          </ac:spMkLst>
        </pc:spChg>
        <pc:spChg chg="del">
          <ac:chgData name="Alfred Smith" userId="3c60a3631c0db8ad" providerId="LiveId" clId="{4FB7BDE8-7C0A-4593-BB69-689D394FA12E}" dt="2023-01-17T09:19:49.742" v="42" actId="478"/>
          <ac:spMkLst>
            <pc:docMk/>
            <pc:sldMk cId="2728024161" sldId="283"/>
            <ac:spMk id="3" creationId="{A58184BD-88F1-BA02-40C1-D8403D0EEC0D}"/>
          </ac:spMkLst>
        </pc:spChg>
        <pc:picChg chg="del">
          <ac:chgData name="Alfred Smith" userId="3c60a3631c0db8ad" providerId="LiveId" clId="{4FB7BDE8-7C0A-4593-BB69-689D394FA12E}" dt="2023-01-17T09:19:10.014" v="33"/>
          <ac:picMkLst>
            <pc:docMk/>
            <pc:sldMk cId="2728024161" sldId="283"/>
            <ac:picMk id="11" creationId="{DFC9EA24-4CF8-66F8-7DFF-88E89911DF62}"/>
          </ac:picMkLst>
        </pc:picChg>
      </pc:sldChg>
      <pc:sldChg chg="modSp mod modTransition">
        <pc:chgData name="Alfred Smith" userId="3c60a3631c0db8ad" providerId="LiveId" clId="{4FB7BDE8-7C0A-4593-BB69-689D394FA12E}" dt="2023-01-17T09:19:10.014" v="33"/>
        <pc:sldMkLst>
          <pc:docMk/>
          <pc:sldMk cId="3279574546" sldId="284"/>
        </pc:sldMkLst>
        <pc:spChg chg="mod">
          <ac:chgData name="Alfred Smith" userId="3c60a3631c0db8ad" providerId="LiveId" clId="{4FB7BDE8-7C0A-4593-BB69-689D394FA12E}" dt="2023-01-17T09:17:54.359" v="8" actId="14100"/>
          <ac:spMkLst>
            <pc:docMk/>
            <pc:sldMk cId="3279574546" sldId="284"/>
            <ac:spMk id="2" creationId="{AF89FE37-6B15-C6C7-04D9-1580B77ACA9C}"/>
          </ac:spMkLst>
        </pc:spChg>
      </pc:sldChg>
    </pc:docChg>
  </pc:docChgLst>
  <pc:docChgLst>
    <pc:chgData name="Alfred Smith" userId="3c60a3631c0db8ad" providerId="LiveId" clId="{206E2A30-F903-4EE4-B31E-29CEDBDB4826}"/>
    <pc:docChg chg="modSld">
      <pc:chgData name="Alfred Smith" userId="3c60a3631c0db8ad" providerId="LiveId" clId="{206E2A30-F903-4EE4-B31E-29CEDBDB4826}" dt="2023-01-25T14:54:40.605" v="0"/>
      <pc:docMkLst>
        <pc:docMk/>
      </pc:docMkLst>
      <pc:sldChg chg="modSp mod">
        <pc:chgData name="Alfred Smith" userId="3c60a3631c0db8ad" providerId="LiveId" clId="{206E2A30-F903-4EE4-B31E-29CEDBDB4826}" dt="2023-01-25T14:54:40.605" v="0"/>
        <pc:sldMkLst>
          <pc:docMk/>
          <pc:sldMk cId="1524793510" sldId="267"/>
        </pc:sldMkLst>
        <pc:spChg chg="mod">
          <ac:chgData name="Alfred Smith" userId="3c60a3631c0db8ad" providerId="LiveId" clId="{206E2A30-F903-4EE4-B31E-29CEDBDB4826}" dt="2023-01-25T14:54:40.605" v="0"/>
          <ac:spMkLst>
            <pc:docMk/>
            <pc:sldMk cId="1524793510" sldId="267"/>
            <ac:spMk id="3" creationId="{6D3B10DB-77E6-C746-3837-3DE7C3803A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60C3C-1A32-415A-88A8-9F0854A32D1B}" type="datetimeFigureOut">
              <a:rPr lang="en-ZA" smtClean="0"/>
              <a:t>2024/08/07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14179-D25C-40F3-9837-5ACD928077FF}" type="slidenum">
              <a:rPr lang="en-ZA" smtClean="0"/>
              <a:t>‹#›</a:t>
            </a:fld>
            <a:endParaRPr lang="en-ZA"/>
          </a:p>
        </p:txBody>
      </p:sp>
    </p:spTree>
    <p:extLst>
      <p:ext uri="{BB962C8B-B14F-4D97-AF65-F5344CB8AC3E}">
        <p14:creationId xmlns:p14="http://schemas.microsoft.com/office/powerpoint/2010/main" val="138353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43 </a:t>
            </a:r>
            <a:r>
              <a:rPr lang="en-IN" sz="1800" b="1" i="0" u="none" strike="noStrike" baseline="0" dirty="0">
                <a:latin typeface="TimesNewRomanPS-BoldMT"/>
              </a:rPr>
              <a:t>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4214179-D25C-40F3-9837-5ACD928077FF}" type="slidenum">
              <a:rPr lang="en-ZA" smtClean="0"/>
              <a:t>1</a:t>
            </a:fld>
            <a:endParaRPr lang="en-ZA"/>
          </a:p>
        </p:txBody>
      </p:sp>
    </p:spTree>
    <p:extLst>
      <p:ext uri="{BB962C8B-B14F-4D97-AF65-F5344CB8AC3E}">
        <p14:creationId xmlns:p14="http://schemas.microsoft.com/office/powerpoint/2010/main" val="155432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22</a:t>
            </a:fld>
            <a:endParaRPr lang="en-ZA"/>
          </a:p>
        </p:txBody>
      </p:sp>
    </p:spTree>
    <p:extLst>
      <p:ext uri="{BB962C8B-B14F-4D97-AF65-F5344CB8AC3E}">
        <p14:creationId xmlns:p14="http://schemas.microsoft.com/office/powerpoint/2010/main" val="363954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8</a:t>
            </a:fld>
            <a:endParaRPr lang="en-ZA"/>
          </a:p>
        </p:txBody>
      </p:sp>
    </p:spTree>
    <p:extLst>
      <p:ext uri="{BB962C8B-B14F-4D97-AF65-F5344CB8AC3E}">
        <p14:creationId xmlns:p14="http://schemas.microsoft.com/office/powerpoint/2010/main" val="69373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10</a:t>
            </a:fld>
            <a:endParaRPr lang="en-ZA"/>
          </a:p>
        </p:txBody>
      </p:sp>
    </p:spTree>
    <p:extLst>
      <p:ext uri="{BB962C8B-B14F-4D97-AF65-F5344CB8AC3E}">
        <p14:creationId xmlns:p14="http://schemas.microsoft.com/office/powerpoint/2010/main" val="135396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pPr>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12</a:t>
            </a:fld>
            <a:endParaRPr lang="en-ZA"/>
          </a:p>
        </p:txBody>
      </p:sp>
    </p:spTree>
    <p:extLst>
      <p:ext uri="{BB962C8B-B14F-4D97-AF65-F5344CB8AC3E}">
        <p14:creationId xmlns:p14="http://schemas.microsoft.com/office/powerpoint/2010/main" val="424813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14</a:t>
            </a:fld>
            <a:endParaRPr lang="en-ZA"/>
          </a:p>
        </p:txBody>
      </p:sp>
    </p:spTree>
    <p:extLst>
      <p:ext uri="{BB962C8B-B14F-4D97-AF65-F5344CB8AC3E}">
        <p14:creationId xmlns:p14="http://schemas.microsoft.com/office/powerpoint/2010/main" val="426418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14179-D25C-40F3-9837-5ACD928077FF}" type="slidenum">
              <a:rPr lang="en-ZA" smtClean="0"/>
              <a:t>16</a:t>
            </a:fld>
            <a:endParaRPr lang="en-ZA"/>
          </a:p>
        </p:txBody>
      </p:sp>
    </p:spTree>
    <p:extLst>
      <p:ext uri="{BB962C8B-B14F-4D97-AF65-F5344CB8AC3E}">
        <p14:creationId xmlns:p14="http://schemas.microsoft.com/office/powerpoint/2010/main" val="4003919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18</a:t>
            </a:fld>
            <a:endParaRPr lang="en-ZA"/>
          </a:p>
        </p:txBody>
      </p:sp>
    </p:spTree>
    <p:extLst>
      <p:ext uri="{BB962C8B-B14F-4D97-AF65-F5344CB8AC3E}">
        <p14:creationId xmlns:p14="http://schemas.microsoft.com/office/powerpoint/2010/main" val="226989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20</a:t>
            </a:fld>
            <a:endParaRPr lang="en-ZA"/>
          </a:p>
        </p:txBody>
      </p:sp>
    </p:spTree>
    <p:extLst>
      <p:ext uri="{BB962C8B-B14F-4D97-AF65-F5344CB8AC3E}">
        <p14:creationId xmlns:p14="http://schemas.microsoft.com/office/powerpoint/2010/main" val="54531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8771-586B-489E-8D16-DA69EC567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B7DE4E0-2E12-4157-9314-A43807B71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7F00120-2B33-48F0-9B12-593FB6F38CB8}"/>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5" name="Footer Placeholder 4">
            <a:extLst>
              <a:ext uri="{FF2B5EF4-FFF2-40B4-BE49-F238E27FC236}">
                <a16:creationId xmlns:a16="http://schemas.microsoft.com/office/drawing/2014/main" id="{D8BA8384-81EC-47CB-BF6B-F9E33C5C86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C76B175-E353-459D-96CB-EDA5778E389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1376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C268-420A-44A2-85FC-C14DD5DB2FC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A38ADAB-D72B-4FD3-A4FA-A2BF6D24F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47A6F92-76B6-4024-86E8-C97FC214946B}"/>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5" name="Footer Placeholder 4">
            <a:extLst>
              <a:ext uri="{FF2B5EF4-FFF2-40B4-BE49-F238E27FC236}">
                <a16:creationId xmlns:a16="http://schemas.microsoft.com/office/drawing/2014/main" id="{9CC72976-0D60-4488-AFE1-B135E1EC3B4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D32D5F5-F7C5-4D72-922D-473CDFDCA1EA}"/>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98123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6BD45-40D7-44DA-987A-6DB7796301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6926ABD-3B62-4077-9DD0-245160DE63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7C7B1E-99CD-4343-9FAD-A070443457C9}"/>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5" name="Footer Placeholder 4">
            <a:extLst>
              <a:ext uri="{FF2B5EF4-FFF2-40B4-BE49-F238E27FC236}">
                <a16:creationId xmlns:a16="http://schemas.microsoft.com/office/drawing/2014/main" id="{A47219FF-20C9-4359-818F-7962F5D480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D1276B7-7005-4C64-9648-8DB11933713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31831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6C7E-0B64-4550-90C3-2900DD9A70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20B590F-965D-4BA2-9FE9-357FDF0A1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9A4DC47-2D1A-47A4-A9C1-9659D3520BA8}"/>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5" name="Footer Placeholder 4">
            <a:extLst>
              <a:ext uri="{FF2B5EF4-FFF2-40B4-BE49-F238E27FC236}">
                <a16:creationId xmlns:a16="http://schemas.microsoft.com/office/drawing/2014/main" id="{D178E90B-6C7A-4E41-BFA5-439DFE6E6E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0967D-043F-4AB8-A6B4-61BD115E9FCB}"/>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16112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1F45-6027-4972-B2C3-90D5BE46D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D7AA6E1-AEE4-4852-928C-59C17C929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8367F-1949-4106-9D8A-40C65E0F4F0A}"/>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5" name="Footer Placeholder 4">
            <a:extLst>
              <a:ext uri="{FF2B5EF4-FFF2-40B4-BE49-F238E27FC236}">
                <a16:creationId xmlns:a16="http://schemas.microsoft.com/office/drawing/2014/main" id="{49359619-79F7-46D8-8DC9-7146A59C8C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E339FE-C567-435C-8A3E-2F71645E0290}"/>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87134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1538-3AAC-4052-A224-087D371605C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FD5883C-D411-4AC8-BB1C-70F7D8D5A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7B3CEBF-8FE7-4B6A-823B-FCE3D904C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938A649-6FDA-4F54-BB14-DBC410EA4E7F}"/>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6" name="Footer Placeholder 5">
            <a:extLst>
              <a:ext uri="{FF2B5EF4-FFF2-40B4-BE49-F238E27FC236}">
                <a16:creationId xmlns:a16="http://schemas.microsoft.com/office/drawing/2014/main" id="{2D036746-B8F7-41E5-9722-387EBB70AF0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81FB543-1C63-4C1B-AEA3-317745DD2D65}"/>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83742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02A3-9AEA-49BF-9BD5-E44C5A24BB1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F00F25-133E-4AED-B78A-CA83FD3A8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7A3A35-27D0-4BF6-809D-78B80BAB12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3A895EF-D02A-406B-90A9-06C660D07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B411B-C828-4E4E-9CFB-BD117B341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4299C9A-F640-4183-A440-7BED1E8F2648}"/>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8" name="Footer Placeholder 7">
            <a:extLst>
              <a:ext uri="{FF2B5EF4-FFF2-40B4-BE49-F238E27FC236}">
                <a16:creationId xmlns:a16="http://schemas.microsoft.com/office/drawing/2014/main" id="{F505D1E3-E4E6-4818-831E-304E59BD8CA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EB4C221-E7EA-495A-9691-DBD9A8D4AA9D}"/>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0056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511D-822A-4EF2-898C-032DA49968B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49649E6-032F-4E2D-8FAD-E1DB1656924A}"/>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4" name="Footer Placeholder 3">
            <a:extLst>
              <a:ext uri="{FF2B5EF4-FFF2-40B4-BE49-F238E27FC236}">
                <a16:creationId xmlns:a16="http://schemas.microsoft.com/office/drawing/2014/main" id="{F901402C-AA13-41C7-88B0-CDB4F9756564}"/>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DF78537-067D-4608-B78C-A0425CB9C02C}"/>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6092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52239-E491-472B-BA76-C48E7CDC8A0F}"/>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3" name="Footer Placeholder 2">
            <a:extLst>
              <a:ext uri="{FF2B5EF4-FFF2-40B4-BE49-F238E27FC236}">
                <a16:creationId xmlns:a16="http://schemas.microsoft.com/office/drawing/2014/main" id="{394F0B7A-9B26-4F82-9854-AC2817B2C01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9F7BFB-4C1D-499E-BB4E-E4E21F9DE2B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03136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A4CC-F54C-4411-BA32-DAFC2458B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B7DA82-1810-47C9-ACC8-4BD2BDCA9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9849C9-5142-49CD-9062-0B16868D5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E5CE2-61F3-497D-9C24-862367BA2F5B}"/>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6" name="Footer Placeholder 5">
            <a:extLst>
              <a:ext uri="{FF2B5EF4-FFF2-40B4-BE49-F238E27FC236}">
                <a16:creationId xmlns:a16="http://schemas.microsoft.com/office/drawing/2014/main" id="{66203C57-C43A-479C-B5C7-D983E25A02E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DBB530-2372-4BCF-BB05-F487039849E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2985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6B77-F2CC-4E5D-A868-4594D7420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16C551B-CF49-47BC-9C50-99E2EB7F2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5E1FC91-4720-4574-90C9-DECA20A9D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ABA2C-E1D6-44AC-9FCA-EC7582056372}"/>
              </a:ext>
            </a:extLst>
          </p:cNvPr>
          <p:cNvSpPr>
            <a:spLocks noGrp="1"/>
          </p:cNvSpPr>
          <p:nvPr>
            <p:ph type="dt" sz="half" idx="10"/>
          </p:nvPr>
        </p:nvSpPr>
        <p:spPr/>
        <p:txBody>
          <a:bodyPr/>
          <a:lstStyle/>
          <a:p>
            <a:fld id="{C4995F75-6D2D-4DEF-ABFE-108B5F380CA2}" type="datetimeFigureOut">
              <a:rPr lang="en-ZA" smtClean="0"/>
              <a:t>2024/08/07</a:t>
            </a:fld>
            <a:endParaRPr lang="en-ZA"/>
          </a:p>
        </p:txBody>
      </p:sp>
      <p:sp>
        <p:nvSpPr>
          <p:cNvPr id="6" name="Footer Placeholder 5">
            <a:extLst>
              <a:ext uri="{FF2B5EF4-FFF2-40B4-BE49-F238E27FC236}">
                <a16:creationId xmlns:a16="http://schemas.microsoft.com/office/drawing/2014/main" id="{DCD65F80-9830-4FFC-9BAC-7004D99644B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7A2D7D8-2E9B-488F-BCBF-C91FAF2588EF}"/>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74901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800F5-5F5B-4836-98D3-11BFF50DF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38BEB15-72C0-4537-91A7-38CB3FD63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7DF9814-6657-4ABD-A48C-1F5640DA9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5F75-6D2D-4DEF-ABFE-108B5F380CA2}" type="datetimeFigureOut">
              <a:rPr lang="en-ZA" smtClean="0"/>
              <a:t>2024/08/07</a:t>
            </a:fld>
            <a:endParaRPr lang="en-ZA"/>
          </a:p>
        </p:txBody>
      </p:sp>
      <p:sp>
        <p:nvSpPr>
          <p:cNvPr id="5" name="Footer Placeholder 4">
            <a:extLst>
              <a:ext uri="{FF2B5EF4-FFF2-40B4-BE49-F238E27FC236}">
                <a16:creationId xmlns:a16="http://schemas.microsoft.com/office/drawing/2014/main" id="{772A5618-9DC2-4993-9177-B79FB8077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91EBC49-B0EC-4520-AF53-E6090CE56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C8E91-3FD4-421B-BEA9-A6B8EAEDBBBB}" type="slidenum">
              <a:rPr lang="en-ZA" smtClean="0"/>
              <a:t>‹#›</a:t>
            </a:fld>
            <a:endParaRPr lang="en-ZA"/>
          </a:p>
        </p:txBody>
      </p:sp>
    </p:spTree>
    <p:extLst>
      <p:ext uri="{BB962C8B-B14F-4D97-AF65-F5344CB8AC3E}">
        <p14:creationId xmlns:p14="http://schemas.microsoft.com/office/powerpoint/2010/main" val="348746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5AC2-0960-6704-6A91-DEC54DF9F687}"/>
              </a:ext>
            </a:extLst>
          </p:cNvPr>
          <p:cNvSpPr>
            <a:spLocks noGrp="1"/>
          </p:cNvSpPr>
          <p:nvPr>
            <p:ph type="title"/>
          </p:nvPr>
        </p:nvSpPr>
        <p:spPr/>
        <p:txBody>
          <a:bodyPr/>
          <a:lstStyle/>
          <a:p>
            <a:r>
              <a:rPr lang="en-IN" dirty="0"/>
              <a:t>43-2</a:t>
            </a:r>
          </a:p>
        </p:txBody>
      </p:sp>
      <p:sp>
        <p:nvSpPr>
          <p:cNvPr id="3" name="Content Placeholder 2">
            <a:extLst>
              <a:ext uri="{FF2B5EF4-FFF2-40B4-BE49-F238E27FC236}">
                <a16:creationId xmlns:a16="http://schemas.microsoft.com/office/drawing/2014/main" id="{6D3B10DB-77E6-C746-3837-3DE7C3803AD7}"/>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A0B6538C-D5A6-9D96-0196-3749BA403EE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4793510"/>
      </p:ext>
    </p:extLst>
  </p:cSld>
  <p:clrMapOvr>
    <a:masterClrMapping/>
  </p:clrMapOvr>
  <mc:AlternateContent xmlns:mc="http://schemas.openxmlformats.org/markup-compatibility/2006" xmlns:p14="http://schemas.microsoft.com/office/powerpoint/2010/main">
    <mc:Choice Requires="p14">
      <p:transition spd="slow" p14:dur="2000" advTm="2625"/>
    </mc:Choice>
    <mc:Fallback xmlns="">
      <p:transition spd="slow" advTm="2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4ADD8-2370-46B9-B3EA-841D3AAC3A1D}"/>
              </a:ext>
            </a:extLst>
          </p:cNvPr>
          <p:cNvPicPr>
            <a:picLocks noChangeAspect="1"/>
          </p:cNvPicPr>
          <p:nvPr/>
        </p:nvPicPr>
        <p:blipFill>
          <a:blip r:embed="rId3"/>
          <a:stretch>
            <a:fillRect/>
          </a:stretch>
        </p:blipFill>
        <p:spPr>
          <a:xfrm>
            <a:off x="0" y="0"/>
            <a:ext cx="12368463" cy="6898262"/>
          </a:xfrm>
          <a:prstGeom prst="rect">
            <a:avLst/>
          </a:prstGeom>
        </p:spPr>
      </p:pic>
      <p:sp>
        <p:nvSpPr>
          <p:cNvPr id="4" name="TextBox 3">
            <a:extLst>
              <a:ext uri="{FF2B5EF4-FFF2-40B4-BE49-F238E27FC236}">
                <a16:creationId xmlns:a16="http://schemas.microsoft.com/office/drawing/2014/main" id="{D768ACF9-F52E-C58B-30D4-EB78A8C8F461}"/>
              </a:ext>
            </a:extLst>
          </p:cNvPr>
          <p:cNvSpPr txBox="1"/>
          <p:nvPr/>
        </p:nvSpPr>
        <p:spPr>
          <a:xfrm>
            <a:off x="329553" y="304946"/>
            <a:ext cx="40891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26:4</a:t>
            </a:r>
            <a:r>
              <a:rPr lang="en-US" sz="2800" b="0" i="0" u="none" strike="noStrike" baseline="0" dirty="0">
                <a:solidFill>
                  <a:schemeClr val="bg1"/>
                </a:solidFill>
                <a:latin typeface="Mangal" panose="02040503050203030202" pitchFamily="18" charset="0"/>
                <a:cs typeface="Mangal" panose="02040503050203030202" pitchFamily="18" charset="0"/>
              </a:rPr>
              <a:t>8,49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3365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50</a:t>
            </a:r>
            <a:r>
              <a:rPr lang="en-US" sz="3600" b="0" i="0">
                <a:solidFill>
                  <a:srgbClr val="121212"/>
                </a:solidFill>
                <a:effectLst/>
                <a:latin typeface="Inter" panose="020B0502030000000004" pitchFamily="34" charset="0"/>
              </a:rPr>
              <a:t>“Friend,” Jesus replied, “do what you came for.”</a:t>
            </a:r>
          </a:p>
          <a:p>
            <a:pPr algn="l"/>
            <a:r>
              <a:rPr lang="en-US" sz="3600" b="0" i="0">
                <a:solidFill>
                  <a:srgbClr val="121212"/>
                </a:solidFill>
                <a:effectLst/>
                <a:latin typeface="Inter" panose="020B0502030000000004" pitchFamily="34" charset="0"/>
              </a:rPr>
              <a:t>Then the men stepped forward, seized Jesus, and arrested Him.</a:t>
            </a:r>
          </a:p>
        </p:txBody>
      </p:sp>
      <p:sp>
        <p:nvSpPr>
          <p:cNvPr id="3" name="TextBox 2">
            <a:extLst>
              <a:ext uri="{FF2B5EF4-FFF2-40B4-BE49-F238E27FC236}">
                <a16:creationId xmlns:a16="http://schemas.microsoft.com/office/drawing/2014/main" id="{F4536D36-DEBE-A883-8F45-2EF12F53280B}"/>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50</a:t>
            </a:r>
            <a:r>
              <a:rPr lang="hi-IN" sz="3600" b="0" i="0" dirty="0">
                <a:solidFill>
                  <a:srgbClr val="121212"/>
                </a:solidFill>
                <a:effectLst/>
                <a:latin typeface="Inter" panose="020B0502030000000004" pitchFamily="34" charset="0"/>
              </a:rPr>
              <a:t>यीशु ने उससे कहा, “हे मित्र, जिस काम के लिये तू आया है, उसे कर ले।” तब उन्होंने पास आकर यीशु पर हाथ डाले और उसे पकड़ लिया।</a:t>
            </a:r>
          </a:p>
        </p:txBody>
      </p:sp>
      <p:pic>
        <p:nvPicPr>
          <p:cNvPr id="6" name="Audio 5">
            <a:hlinkClick r:id="" action="ppaction://media"/>
            <a:extLst>
              <a:ext uri="{FF2B5EF4-FFF2-40B4-BE49-F238E27FC236}">
                <a16:creationId xmlns:a16="http://schemas.microsoft.com/office/drawing/2014/main" id="{6773842E-7959-B45A-42BB-3C1BEB8A67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7611068"/>
      </p:ext>
    </p:extLst>
  </p:cSld>
  <p:clrMapOvr>
    <a:masterClrMapping/>
  </p:clrMapOvr>
  <mc:AlternateContent xmlns:mc="http://schemas.openxmlformats.org/markup-compatibility/2006" xmlns:p14="http://schemas.microsoft.com/office/powerpoint/2010/main">
    <mc:Choice Requires="p14">
      <p:transition spd="slow" p14:dur="2000" advTm="11256"/>
    </mc:Choice>
    <mc:Fallback xmlns="">
      <p:transition spd="slow" advTm="1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60B9E-2E4B-49CB-BFAB-65101A8ACCFD}"/>
              </a:ext>
            </a:extLst>
          </p:cNvPr>
          <p:cNvPicPr>
            <a:picLocks noChangeAspect="1"/>
          </p:cNvPicPr>
          <p:nvPr/>
        </p:nvPicPr>
        <p:blipFill>
          <a:blip r:embed="rId3"/>
          <a:stretch>
            <a:fillRect/>
          </a:stretch>
        </p:blipFill>
        <p:spPr>
          <a:xfrm>
            <a:off x="0" y="-1"/>
            <a:ext cx="12192000" cy="6895475"/>
          </a:xfrm>
          <a:prstGeom prst="rect">
            <a:avLst/>
          </a:prstGeom>
        </p:spPr>
      </p:pic>
      <p:sp>
        <p:nvSpPr>
          <p:cNvPr id="4" name="TextBox 3">
            <a:extLst>
              <a:ext uri="{FF2B5EF4-FFF2-40B4-BE49-F238E27FC236}">
                <a16:creationId xmlns:a16="http://schemas.microsoft.com/office/drawing/2014/main" id="{357A0DF9-6A11-0E3F-B6F2-77B42F34CB5A}"/>
              </a:ext>
            </a:extLst>
          </p:cNvPr>
          <p:cNvSpPr txBox="1"/>
          <p:nvPr/>
        </p:nvSpPr>
        <p:spPr>
          <a:xfrm>
            <a:off x="329553" y="304946"/>
            <a:ext cx="40891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a:t>
            </a:r>
            <a:r>
              <a:rPr lang="en-US" sz="2800" b="0" i="0" u="none" strike="noStrike" baseline="0" dirty="0">
                <a:solidFill>
                  <a:schemeClr val="bg1"/>
                </a:solidFill>
                <a:latin typeface="Mangal" panose="02040503050203030202" pitchFamily="18" charset="0"/>
                <a:cs typeface="Mangal" panose="02040503050203030202" pitchFamily="18" charset="0"/>
              </a:rPr>
              <a:t>50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326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a:solidFill>
                  <a:schemeClr val="bg1">
                    <a:lumMod val="50000"/>
                  </a:schemeClr>
                </a:solidFill>
                <a:effectLst/>
                <a:latin typeface="Inter" panose="020B0502030000000004" pitchFamily="34" charset="0"/>
              </a:rPr>
              <a:t>Luke 22:</a:t>
            </a:r>
            <a:r>
              <a:rPr lang="en-US" sz="3600" b="0" i="0" dirty="0">
                <a:solidFill>
                  <a:schemeClr val="bg1">
                    <a:lumMod val="50000"/>
                  </a:schemeClr>
                </a:solidFill>
                <a:effectLst/>
                <a:latin typeface="ArialMT"/>
              </a:rPr>
              <a:t>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a:solidFill>
                  <a:srgbClr val="121212"/>
                </a:solidFill>
                <a:effectLst/>
                <a:latin typeface="Inter" panose="020B0502030000000004" pitchFamily="34" charset="0"/>
              </a:rPr>
              <a:t>Those around Jesus saw what was about to happen and said, “Lord, should we strike with our swords?” </a:t>
            </a:r>
            <a:r>
              <a:rPr lang="en-US" sz="3600" b="0" i="0" dirty="0">
                <a:solidFill>
                  <a:srgbClr val="777A7B"/>
                </a:solidFill>
                <a:effectLst/>
                <a:latin typeface="Inter" panose="020B0502030000000004" pitchFamily="34" charset="0"/>
              </a:rPr>
              <a:t>50</a:t>
            </a:r>
            <a:r>
              <a:rPr lang="en-US" sz="3600" b="0" i="0" dirty="0">
                <a:solidFill>
                  <a:srgbClr val="121212"/>
                </a:solidFill>
                <a:effectLst/>
                <a:latin typeface="Inter" panose="020B0502030000000004" pitchFamily="34" charset="0"/>
              </a:rPr>
              <a:t>And one of them struck the servant of the high priest, cutting off his right ear.</a:t>
            </a:r>
            <a:endParaRPr lang="en-ZA" sz="36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7335FA53-1F4D-F90A-D6D9-B9B472518CA5}"/>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लूका 22:49</a:t>
            </a:r>
            <a:endParaRPr lang="en-US" sz="3600" dirty="0">
              <a:solidFill>
                <a:srgbClr val="777A7B"/>
              </a:solidFill>
              <a:latin typeface="Inter" panose="020B0502030000000004" pitchFamily="34" charset="0"/>
            </a:endParaRPr>
          </a:p>
          <a:p>
            <a:pPr algn="l"/>
            <a:r>
              <a:rPr lang="hi-IN" sz="3600" b="0" i="0" dirty="0">
                <a:solidFill>
                  <a:srgbClr val="000000"/>
                </a:solidFill>
                <a:effectLst/>
                <a:latin typeface="font1"/>
              </a:rPr>
              <a:t>उसके साथियों ने जब देखा कि क्या होनेवाला है, तो कहा, “हे प्रभु, क्या हम तलवार चलाएँ?” </a:t>
            </a:r>
          </a:p>
          <a:p>
            <a:pPr algn="l"/>
            <a:r>
              <a:rPr lang="hi-IN" sz="3600" b="0" i="0" dirty="0">
                <a:solidFill>
                  <a:schemeClr val="bg1">
                    <a:lumMod val="50000"/>
                  </a:schemeClr>
                </a:solidFill>
                <a:effectLst/>
                <a:latin typeface="font1"/>
              </a:rPr>
              <a:t>50</a:t>
            </a:r>
            <a:r>
              <a:rPr lang="hi-IN" sz="3600" b="0" i="0" dirty="0">
                <a:solidFill>
                  <a:srgbClr val="000000"/>
                </a:solidFill>
                <a:effectLst/>
                <a:latin typeface="font1"/>
              </a:rPr>
              <a:t> और उनमें से एक ने महायाजक के दास पर तलवार चलाकर उसका दाहिना कान काट दिया।</a:t>
            </a:r>
          </a:p>
          <a:p>
            <a:endParaRPr lang="en-IN" sz="3600" dirty="0"/>
          </a:p>
        </p:txBody>
      </p:sp>
      <p:pic>
        <p:nvPicPr>
          <p:cNvPr id="18" name="Audio 17">
            <a:hlinkClick r:id="" action="ppaction://media"/>
            <a:extLst>
              <a:ext uri="{FF2B5EF4-FFF2-40B4-BE49-F238E27FC236}">
                <a16:creationId xmlns:a16="http://schemas.microsoft.com/office/drawing/2014/main" id="{799E684A-C95B-F36F-CA4D-7EDE26CC65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3060002"/>
      </p:ext>
    </p:extLst>
  </p:cSld>
  <p:clrMapOvr>
    <a:masterClrMapping/>
  </p:clrMapOvr>
  <mc:AlternateContent xmlns:mc="http://schemas.openxmlformats.org/markup-compatibility/2006" xmlns:p14="http://schemas.microsoft.com/office/powerpoint/2010/main">
    <mc:Choice Requires="p14">
      <p:transition spd="slow" p14:dur="2000" advTm="16392"/>
    </mc:Choice>
    <mc:Fallback xmlns="">
      <p:transition spd="slow" advTm="1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4210D-81DE-4FD4-9E3C-5805B0ACCAD1}"/>
              </a:ext>
            </a:extLst>
          </p:cNvPr>
          <p:cNvPicPr>
            <a:picLocks noChangeAspect="1"/>
          </p:cNvPicPr>
          <p:nvPr/>
        </p:nvPicPr>
        <p:blipFill>
          <a:blip r:embed="rId3"/>
          <a:stretch>
            <a:fillRect/>
          </a:stretch>
        </p:blipFill>
        <p:spPr>
          <a:xfrm>
            <a:off x="0" y="0"/>
            <a:ext cx="12192000" cy="7461127"/>
          </a:xfrm>
          <a:prstGeom prst="rect">
            <a:avLst/>
          </a:prstGeom>
        </p:spPr>
      </p:pic>
      <p:sp>
        <p:nvSpPr>
          <p:cNvPr id="4" name="TextBox 3">
            <a:extLst>
              <a:ext uri="{FF2B5EF4-FFF2-40B4-BE49-F238E27FC236}">
                <a16:creationId xmlns:a16="http://schemas.microsoft.com/office/drawing/2014/main" id="{C5732BAD-34CA-E352-927E-568D37FE5B4E}"/>
              </a:ext>
            </a:extLst>
          </p:cNvPr>
          <p:cNvSpPr txBox="1"/>
          <p:nvPr/>
        </p:nvSpPr>
        <p:spPr>
          <a:xfrm>
            <a:off x="329553" y="304946"/>
            <a:ext cx="40891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49,50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660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a:solidFill>
                  <a:srgbClr val="777A7B"/>
                </a:solidFill>
                <a:effectLst/>
                <a:latin typeface="Inter" panose="020B0502030000000004" pitchFamily="34" charset="0"/>
              </a:rPr>
              <a:t>51</a:t>
            </a:r>
            <a:r>
              <a:rPr lang="en-US" sz="4000" b="0" i="0">
                <a:solidFill>
                  <a:srgbClr val="121212"/>
                </a:solidFill>
                <a:effectLst/>
                <a:latin typeface="Inter" panose="020B0502030000000004" pitchFamily="34" charset="0"/>
              </a:rPr>
              <a:t>But Jesus answered, “No more of this!” And He touched the man’s ear and healed him.</a:t>
            </a:r>
            <a:endParaRPr lang="en-ZA" sz="40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70358A1-CE12-D459-346C-F04B0E04156C}"/>
              </a:ext>
            </a:extLst>
          </p:cNvPr>
          <p:cNvSpPr txBox="1"/>
          <p:nvPr/>
        </p:nvSpPr>
        <p:spPr>
          <a:xfrm>
            <a:off x="6096000" y="166254"/>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51</a:t>
            </a:r>
            <a:r>
              <a:rPr lang="hi-IN" sz="3600" b="0" i="0">
                <a:solidFill>
                  <a:srgbClr val="121212"/>
                </a:solidFill>
                <a:effectLst/>
                <a:latin typeface="Inter" panose="020B0502030000000004" pitchFamily="34" charset="0"/>
              </a:rPr>
              <a:t>इस पर यीशु ने कहा, “अब बस करो।” और उसका कान छूकर उसे अच्छा किया।</a:t>
            </a:r>
            <a:endParaRPr lang="en-IN" sz="3600" dirty="0"/>
          </a:p>
        </p:txBody>
      </p:sp>
      <p:pic>
        <p:nvPicPr>
          <p:cNvPr id="6" name="Audio 5">
            <a:hlinkClick r:id="" action="ppaction://media"/>
            <a:extLst>
              <a:ext uri="{FF2B5EF4-FFF2-40B4-BE49-F238E27FC236}">
                <a16:creationId xmlns:a16="http://schemas.microsoft.com/office/drawing/2014/main" id="{29E88A12-9C6A-06BD-1D71-7F59A4E01C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3535717"/>
      </p:ext>
    </p:extLst>
  </p:cSld>
  <p:clrMapOvr>
    <a:masterClrMapping/>
  </p:clrMapOvr>
  <mc:AlternateContent xmlns:mc="http://schemas.openxmlformats.org/markup-compatibility/2006" xmlns:p14="http://schemas.microsoft.com/office/powerpoint/2010/main">
    <mc:Choice Requires="p14">
      <p:transition spd="slow" p14:dur="2000" advTm="9917"/>
    </mc:Choice>
    <mc:Fallback xmlns="">
      <p:transition spd="slow" advTm="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C06E1-060D-4E07-A577-2511B8BCD231}"/>
              </a:ext>
            </a:extLst>
          </p:cNvPr>
          <p:cNvPicPr>
            <a:picLocks noChangeAspect="1"/>
          </p:cNvPicPr>
          <p:nvPr/>
        </p:nvPicPr>
        <p:blipFill>
          <a:blip r:embed="rId3"/>
          <a:stretch>
            <a:fillRect/>
          </a:stretch>
        </p:blipFill>
        <p:spPr>
          <a:xfrm>
            <a:off x="-2774253" y="-2371089"/>
            <a:ext cx="15080973" cy="9229089"/>
          </a:xfrm>
          <a:prstGeom prst="rect">
            <a:avLst/>
          </a:prstGeom>
        </p:spPr>
      </p:pic>
      <p:sp>
        <p:nvSpPr>
          <p:cNvPr id="2" name="TextBox 1">
            <a:extLst>
              <a:ext uri="{FF2B5EF4-FFF2-40B4-BE49-F238E27FC236}">
                <a16:creationId xmlns:a16="http://schemas.microsoft.com/office/drawing/2014/main" id="{988427F3-564C-9DA2-6F34-E18B7458CF45}"/>
              </a:ext>
            </a:extLst>
          </p:cNvPr>
          <p:cNvSpPr txBox="1"/>
          <p:nvPr/>
        </p:nvSpPr>
        <p:spPr>
          <a:xfrm>
            <a:off x="329553" y="304946"/>
            <a:ext cx="40891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51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431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207818" y="166254"/>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3600" dirty="0">
                <a:solidFill>
                  <a:schemeClr val="bg1">
                    <a:lumMod val="50000"/>
                  </a:schemeClr>
                </a:solidFill>
                <a:effectLst/>
                <a:latin typeface="Arial" panose="020B0604020202020204" pitchFamily="34" charset="0"/>
                <a:ea typeface="Times New Roman" panose="02020603050405020304" pitchFamily="18" charset="0"/>
              </a:rPr>
              <a:t>Matthew 26:</a:t>
            </a:r>
            <a:r>
              <a:rPr lang="en-US" sz="3600" b="0" i="0" dirty="0">
                <a:solidFill>
                  <a:schemeClr val="bg1">
                    <a:lumMod val="50000"/>
                  </a:schemeClr>
                </a:solidFill>
                <a:effectLst/>
                <a:latin typeface="Inter" panose="020B0502030000000004" pitchFamily="34" charset="0"/>
              </a:rPr>
              <a:t>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a:solidFill>
                  <a:srgbClr val="121212"/>
                </a:solidFill>
                <a:effectLst/>
                <a:latin typeface="Inter" panose="020B0502030000000004" pitchFamily="34" charset="0"/>
              </a:rPr>
              <a:t>Are you not aware that I can call on My Father, and He will at once put at My disposal more than twelve legions of angels? </a:t>
            </a:r>
            <a:r>
              <a:rPr lang="en-US" sz="3600" b="0" i="0" dirty="0">
                <a:solidFill>
                  <a:srgbClr val="777A7B"/>
                </a:solidFill>
                <a:effectLst/>
                <a:latin typeface="Inter" panose="020B0502030000000004" pitchFamily="34" charset="0"/>
              </a:rPr>
              <a:t>54</a:t>
            </a:r>
            <a:r>
              <a:rPr lang="en-US" sz="3600" b="0" i="0" dirty="0">
                <a:solidFill>
                  <a:srgbClr val="121212"/>
                </a:solidFill>
                <a:effectLst/>
                <a:latin typeface="Inter" panose="020B0502030000000004" pitchFamily="34" charset="0"/>
              </a:rPr>
              <a:t>But how then would the Scriptures be fulfilled that say it must happen this way?”</a:t>
            </a:r>
            <a:endParaRPr lang="en-ZA" sz="36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E6382D37-7CF8-6910-86B2-CBC68E20919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मत्ती 26:53</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क्या तू नहीं समझता, कि मैं अपने पिता से विनती कर सकता हूँ, और वह स्वर्गदूतों की बारह सैन्य-दल से अधिक मेरे पास अभी उपस्थित कर देगा?</a:t>
            </a:r>
            <a:r>
              <a:rPr lang="en-US" sz="3600" b="0" i="0" dirty="0">
                <a:solidFill>
                  <a:srgbClr val="121212"/>
                </a:solidFill>
                <a:effectLst/>
                <a:latin typeface="Inter" panose="020B0502030000000004" pitchFamily="34" charset="0"/>
              </a:rPr>
              <a:t> </a:t>
            </a:r>
            <a:r>
              <a:rPr lang="hi-IN" sz="3600" b="0" i="0" dirty="0">
                <a:solidFill>
                  <a:srgbClr val="777A7B"/>
                </a:solidFill>
                <a:effectLst/>
                <a:latin typeface="Inter" panose="020B0502030000000004" pitchFamily="34" charset="0"/>
              </a:rPr>
              <a:t>54</a:t>
            </a:r>
            <a:r>
              <a:rPr lang="hi-IN" sz="3600" b="0" i="0" dirty="0">
                <a:solidFill>
                  <a:srgbClr val="121212"/>
                </a:solidFill>
                <a:effectLst/>
                <a:latin typeface="Inter" panose="020B0502030000000004" pitchFamily="34" charset="0"/>
              </a:rPr>
              <a:t>परन्तु पवित्रशास्त्र की वे बातें कि ऐसा ही होना अवश्य है, कैसे पूरी होंगी?”</a:t>
            </a:r>
            <a:endParaRPr lang="en-IN" sz="3600" dirty="0"/>
          </a:p>
        </p:txBody>
      </p:sp>
      <p:pic>
        <p:nvPicPr>
          <p:cNvPr id="15" name="Audio 14">
            <a:hlinkClick r:id="" action="ppaction://media"/>
            <a:extLst>
              <a:ext uri="{FF2B5EF4-FFF2-40B4-BE49-F238E27FC236}">
                <a16:creationId xmlns:a16="http://schemas.microsoft.com/office/drawing/2014/main" id="{0E7AFEF2-025B-C432-8A90-0D3A96D035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8136833"/>
      </p:ext>
    </p:extLst>
  </p:cSld>
  <p:clrMapOvr>
    <a:masterClrMapping/>
  </p:clrMapOvr>
  <mc:AlternateContent xmlns:mc="http://schemas.openxmlformats.org/markup-compatibility/2006" xmlns:p14="http://schemas.microsoft.com/office/powerpoint/2010/main">
    <mc:Choice Requires="p14">
      <p:transition spd="slow" p14:dur="2000" advTm="19848"/>
    </mc:Choice>
    <mc:Fallback xmlns="">
      <p:transition spd="slow" advTm="1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C669A-E682-4859-9943-4B1EB3846A5E}"/>
              </a:ext>
            </a:extLst>
          </p:cNvPr>
          <p:cNvPicPr>
            <a:picLocks noChangeAspect="1"/>
          </p:cNvPicPr>
          <p:nvPr/>
        </p:nvPicPr>
        <p:blipFill>
          <a:blip r:embed="rId3"/>
          <a:stretch>
            <a:fillRect/>
          </a:stretch>
        </p:blipFill>
        <p:spPr>
          <a:xfrm>
            <a:off x="0" y="0"/>
            <a:ext cx="12368463" cy="6866555"/>
          </a:xfrm>
          <a:prstGeom prst="rect">
            <a:avLst/>
          </a:prstGeom>
        </p:spPr>
      </p:pic>
      <p:sp>
        <p:nvSpPr>
          <p:cNvPr id="4" name="TextBox 3">
            <a:extLst>
              <a:ext uri="{FF2B5EF4-FFF2-40B4-BE49-F238E27FC236}">
                <a16:creationId xmlns:a16="http://schemas.microsoft.com/office/drawing/2014/main" id="{2DB1512C-8144-5D02-09D5-F91F38EB6F16}"/>
              </a:ext>
            </a:extLst>
          </p:cNvPr>
          <p:cNvSpPr txBox="1"/>
          <p:nvPr/>
        </p:nvSpPr>
        <p:spPr>
          <a:xfrm>
            <a:off x="329553" y="304946"/>
            <a:ext cx="40891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a:t>
            </a:r>
            <a:r>
              <a:rPr lang="en-US" sz="2800" b="0" i="0" u="none" strike="noStrike" baseline="0" dirty="0">
                <a:solidFill>
                  <a:schemeClr val="bg1"/>
                </a:solidFill>
                <a:latin typeface="Mangal" panose="02040503050203030202" pitchFamily="18" charset="0"/>
                <a:cs typeface="Mangal" panose="02040503050203030202" pitchFamily="18" charset="0"/>
              </a:rPr>
              <a:t>53,54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308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55</a:t>
            </a:r>
            <a:r>
              <a:rPr lang="en-US" sz="3600" b="0" i="0">
                <a:solidFill>
                  <a:srgbClr val="121212"/>
                </a:solidFill>
                <a:effectLst/>
                <a:latin typeface="Inter" panose="020B0502030000000004" pitchFamily="34" charset="0"/>
              </a:rPr>
              <a:t>At that time Jesus said to the crowd, “Have you come out with swords and clubs to arrest Me as you would an outlaw? Every day I sat teaching in the temple courts, and you did not arrest Me.</a:t>
            </a:r>
            <a:endParaRPr lang="en-ZA" sz="3600" dirty="0"/>
          </a:p>
        </p:txBody>
      </p:sp>
      <p:sp>
        <p:nvSpPr>
          <p:cNvPr id="3" name="TextBox 2">
            <a:extLst>
              <a:ext uri="{FF2B5EF4-FFF2-40B4-BE49-F238E27FC236}">
                <a16:creationId xmlns:a16="http://schemas.microsoft.com/office/drawing/2014/main" id="{784D6296-7C94-F413-7B1D-274398E60EC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55</a:t>
            </a:r>
            <a:r>
              <a:rPr lang="hi-IN" sz="3600" b="0" i="0" dirty="0">
                <a:solidFill>
                  <a:srgbClr val="121212"/>
                </a:solidFill>
                <a:effectLst/>
                <a:latin typeface="Inter" panose="020B0502030000000004" pitchFamily="34" charset="0"/>
              </a:rPr>
              <a:t>उसी समय यीशु ने भीड़ से कहा, “क्या तुम तलवारें और लाठियाँ लेकर मुझे डाकू के समान पकड़ने के लिये निकले हो? मैं हर दिन मन्दिर में बैठकर उपदेश दिया करता था, और तुम ने मुझे नहीं पकड़ा।</a:t>
            </a:r>
            <a:endParaRPr lang="en-IN" sz="3600" dirty="0"/>
          </a:p>
        </p:txBody>
      </p:sp>
      <p:pic>
        <p:nvPicPr>
          <p:cNvPr id="6" name="Audio 5">
            <a:hlinkClick r:id="" action="ppaction://media"/>
            <a:extLst>
              <a:ext uri="{FF2B5EF4-FFF2-40B4-BE49-F238E27FC236}">
                <a16:creationId xmlns:a16="http://schemas.microsoft.com/office/drawing/2014/main" id="{D804D417-8132-8E0F-ECCA-B0B3F3D75A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1154422"/>
      </p:ext>
    </p:extLst>
  </p:cSld>
  <p:clrMapOvr>
    <a:masterClrMapping/>
  </p:clrMapOvr>
  <mc:AlternateContent xmlns:mc="http://schemas.openxmlformats.org/markup-compatibility/2006" xmlns:p14="http://schemas.microsoft.com/office/powerpoint/2010/main">
    <mc:Choice Requires="p14">
      <p:transition spd="slow" p14:dur="2000" advTm="15999"/>
    </mc:Choice>
    <mc:Fallback xmlns="">
      <p:transition spd="slow" advTm="1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86BEB-A1B5-BE69-A913-AA1152EAC744}"/>
              </a:ext>
            </a:extLst>
          </p:cNvPr>
          <p:cNvPicPr>
            <a:picLocks noChangeAspect="1"/>
          </p:cNvPicPr>
          <p:nvPr/>
        </p:nvPicPr>
        <p:blipFill>
          <a:blip r:embed="rId2"/>
          <a:stretch>
            <a:fillRect/>
          </a:stretch>
        </p:blipFill>
        <p:spPr>
          <a:xfrm>
            <a:off x="0" y="-26750"/>
            <a:ext cx="12192000" cy="6884750"/>
          </a:xfrm>
          <a:prstGeom prst="rect">
            <a:avLst/>
          </a:prstGeom>
        </p:spPr>
      </p:pic>
      <p:sp>
        <p:nvSpPr>
          <p:cNvPr id="2" name="TextBox 1">
            <a:extLst>
              <a:ext uri="{FF2B5EF4-FFF2-40B4-BE49-F238E27FC236}">
                <a16:creationId xmlns:a16="http://schemas.microsoft.com/office/drawing/2014/main" id="{07C1992E-30E1-A387-9B73-A8DAA6987BE3}"/>
              </a:ext>
            </a:extLst>
          </p:cNvPr>
          <p:cNvSpPr txBox="1"/>
          <p:nvPr/>
        </p:nvSpPr>
        <p:spPr>
          <a:xfrm>
            <a:off x="572344" y="2212644"/>
            <a:ext cx="5152736" cy="3461501"/>
          </a:xfrm>
          <a:prstGeom prst="rect">
            <a:avLst/>
          </a:prstGeom>
          <a:noFill/>
        </p:spPr>
        <p:txBody>
          <a:bodyPr wrap="square" rtlCol="0">
            <a:noAutofit/>
          </a:bodyPr>
          <a:lstStyle/>
          <a:p>
            <a:r>
              <a:rPr lang="hi-IN" sz="4400" dirty="0">
                <a:solidFill>
                  <a:schemeClr val="bg1"/>
                </a:solidFill>
              </a:rPr>
              <a:t>यीशु की गिरफ़्तारी - मत्ती 26:47-56; मरकुस 14:43-52; लूका 22:47-53; यूहन्ना 18:2-11</a:t>
            </a:r>
            <a:endParaRPr lang="en-IN" sz="4400" dirty="0">
              <a:solidFill>
                <a:schemeClr val="bg1"/>
              </a:solidFill>
            </a:endParaRPr>
          </a:p>
        </p:txBody>
      </p:sp>
      <p:sp>
        <p:nvSpPr>
          <p:cNvPr id="4" name="TextBox 3">
            <a:extLst>
              <a:ext uri="{FF2B5EF4-FFF2-40B4-BE49-F238E27FC236}">
                <a16:creationId xmlns:a16="http://schemas.microsoft.com/office/drawing/2014/main" id="{2176F69B-BB06-870A-CF93-328663A7618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601272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34630-D2D3-413D-BDEB-617A8FF8AED4}"/>
              </a:ext>
            </a:extLst>
          </p:cNvPr>
          <p:cNvPicPr>
            <a:picLocks noChangeAspect="1"/>
          </p:cNvPicPr>
          <p:nvPr/>
        </p:nvPicPr>
        <p:blipFill>
          <a:blip r:embed="rId3"/>
          <a:stretch>
            <a:fillRect/>
          </a:stretch>
        </p:blipFill>
        <p:spPr>
          <a:xfrm>
            <a:off x="0" y="0"/>
            <a:ext cx="12192000" cy="7034992"/>
          </a:xfrm>
          <a:prstGeom prst="rect">
            <a:avLst/>
          </a:prstGeom>
        </p:spPr>
      </p:pic>
      <p:sp>
        <p:nvSpPr>
          <p:cNvPr id="4" name="TextBox 3">
            <a:extLst>
              <a:ext uri="{FF2B5EF4-FFF2-40B4-BE49-F238E27FC236}">
                <a16:creationId xmlns:a16="http://schemas.microsoft.com/office/drawing/2014/main" id="{04C21016-BCBF-1B3A-1D05-C9EA483E1C1D}"/>
              </a:ext>
            </a:extLst>
          </p:cNvPr>
          <p:cNvSpPr txBox="1"/>
          <p:nvPr/>
        </p:nvSpPr>
        <p:spPr>
          <a:xfrm>
            <a:off x="329553" y="304946"/>
            <a:ext cx="40891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a:t>
            </a:r>
            <a:r>
              <a:rPr lang="en-US" sz="2800" b="0" i="0" u="none" strike="noStrike" baseline="0" dirty="0">
                <a:solidFill>
                  <a:schemeClr val="bg1"/>
                </a:solidFill>
                <a:latin typeface="Mangal" panose="02040503050203030202" pitchFamily="18" charset="0"/>
                <a:cs typeface="Mangal" panose="02040503050203030202" pitchFamily="18" charset="0"/>
              </a:rPr>
              <a:t>55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001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56</a:t>
            </a:r>
            <a:r>
              <a:rPr lang="en-US" sz="3600" b="0" i="0">
                <a:solidFill>
                  <a:srgbClr val="121212"/>
                </a:solidFill>
                <a:effectLst/>
                <a:latin typeface="Inter" panose="020B0502030000000004" pitchFamily="34" charset="0"/>
              </a:rPr>
              <a:t>But this has all happened so that the writings of the prophets would be fulfilled.”</a:t>
            </a:r>
          </a:p>
          <a:p>
            <a:pPr algn="l"/>
            <a:r>
              <a:rPr lang="en-US" sz="3600" b="0" i="0">
                <a:solidFill>
                  <a:srgbClr val="121212"/>
                </a:solidFill>
                <a:effectLst/>
                <a:latin typeface="Inter" panose="020B0502030000000004" pitchFamily="34" charset="0"/>
              </a:rPr>
              <a:t>Then all the disciples deserted Him and fled.</a:t>
            </a:r>
          </a:p>
        </p:txBody>
      </p:sp>
      <p:sp>
        <p:nvSpPr>
          <p:cNvPr id="3" name="TextBox 2">
            <a:extLst>
              <a:ext uri="{FF2B5EF4-FFF2-40B4-BE49-F238E27FC236}">
                <a16:creationId xmlns:a16="http://schemas.microsoft.com/office/drawing/2014/main" id="{4058FAAB-A2CC-7611-C910-3C6082B4D12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56</a:t>
            </a:r>
            <a:r>
              <a:rPr lang="hi-IN" sz="3600" b="0" i="0" dirty="0">
                <a:solidFill>
                  <a:srgbClr val="121212"/>
                </a:solidFill>
                <a:effectLst/>
                <a:latin typeface="Inter" panose="020B0502030000000004" pitchFamily="34" charset="0"/>
              </a:rPr>
              <a:t> परन्तु यह सब इसलिए हुआ है, कि भविष्यद्वक्ताओं के वचन पूरे हों।” तब सब चेले उसे छोड़कर भाग गए।</a:t>
            </a:r>
            <a:endParaRPr lang="en-IN" sz="3600" dirty="0"/>
          </a:p>
        </p:txBody>
      </p:sp>
      <p:pic>
        <p:nvPicPr>
          <p:cNvPr id="6" name="Audio 5">
            <a:hlinkClick r:id="" action="ppaction://media"/>
            <a:extLst>
              <a:ext uri="{FF2B5EF4-FFF2-40B4-BE49-F238E27FC236}">
                <a16:creationId xmlns:a16="http://schemas.microsoft.com/office/drawing/2014/main" id="{F268919C-99C6-4EE4-1646-BD08AA849D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0032695"/>
      </p:ext>
    </p:extLst>
  </p:cSld>
  <p:clrMapOvr>
    <a:masterClrMapping/>
  </p:clrMapOvr>
  <mc:AlternateContent xmlns:mc="http://schemas.openxmlformats.org/markup-compatibility/2006" xmlns:p14="http://schemas.microsoft.com/office/powerpoint/2010/main">
    <mc:Choice Requires="p14">
      <p:transition spd="slow" p14:dur="2000" advTm="9799"/>
    </mc:Choice>
    <mc:Fallback xmlns="">
      <p:transition spd="slow" advTm="9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41900-A794-47D2-9B60-1773EC52A220}"/>
              </a:ext>
            </a:extLst>
          </p:cNvPr>
          <p:cNvPicPr>
            <a:picLocks noChangeAspect="1"/>
          </p:cNvPicPr>
          <p:nvPr/>
        </p:nvPicPr>
        <p:blipFill>
          <a:blip r:embed="rId3"/>
          <a:stretch>
            <a:fillRect/>
          </a:stretch>
        </p:blipFill>
        <p:spPr>
          <a:xfrm>
            <a:off x="10525" y="0"/>
            <a:ext cx="12181475" cy="6858000"/>
          </a:xfrm>
          <a:prstGeom prst="rect">
            <a:avLst/>
          </a:prstGeom>
        </p:spPr>
      </p:pic>
      <p:sp>
        <p:nvSpPr>
          <p:cNvPr id="4" name="TextBox 3">
            <a:extLst>
              <a:ext uri="{FF2B5EF4-FFF2-40B4-BE49-F238E27FC236}">
                <a16:creationId xmlns:a16="http://schemas.microsoft.com/office/drawing/2014/main" id="{04255B71-2C39-BBCB-40E4-6B76AA01E345}"/>
              </a:ext>
            </a:extLst>
          </p:cNvPr>
          <p:cNvSpPr txBox="1"/>
          <p:nvPr/>
        </p:nvSpPr>
        <p:spPr>
          <a:xfrm>
            <a:off x="329553" y="304946"/>
            <a:ext cx="40891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a:t>
            </a:r>
            <a:r>
              <a:rPr lang="en-US" sz="2800" b="0" i="0" u="none" strike="noStrike" baseline="0" dirty="0">
                <a:solidFill>
                  <a:schemeClr val="bg1"/>
                </a:solidFill>
                <a:latin typeface="Mangal" panose="02040503050203030202" pitchFamily="18" charset="0"/>
                <a:cs typeface="Mangal" panose="02040503050203030202" pitchFamily="18" charset="0"/>
              </a:rPr>
              <a:t>56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7804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Arrest of Jesus - Matthew 26:47-56; Mark 14:43-52; Luke 22:47-53; John 18:2-11 </a:t>
            </a:r>
            <a:endParaRPr lang="en-IN" sz="4400" dirty="0"/>
          </a:p>
        </p:txBody>
      </p:sp>
      <p:sp>
        <p:nvSpPr>
          <p:cNvPr id="2" name="TextBox 1">
            <a:extLst>
              <a:ext uri="{FF2B5EF4-FFF2-40B4-BE49-F238E27FC236}">
                <a16:creationId xmlns:a16="http://schemas.microsoft.com/office/drawing/2014/main" id="{DBD10F2B-3D67-A4B5-E10D-4D79E797B42C}"/>
              </a:ext>
            </a:extLst>
          </p:cNvPr>
          <p:cNvSpPr txBox="1"/>
          <p:nvPr/>
        </p:nvSpPr>
        <p:spPr>
          <a:xfrm>
            <a:off x="6096000" y="166254"/>
            <a:ext cx="6096000" cy="6558101"/>
          </a:xfrm>
          <a:prstGeom prst="rect">
            <a:avLst/>
          </a:prstGeom>
          <a:noFill/>
        </p:spPr>
        <p:txBody>
          <a:bodyPr wrap="square" rtlCol="0">
            <a:noAutofit/>
          </a:bodyPr>
          <a:lstStyle/>
          <a:p>
            <a:r>
              <a:rPr lang="hi-IN" sz="2800" dirty="0"/>
              <a:t>यीशु की गिरफ़्तारी - मत्ती 26:47-56; मरकुस 14:43-52; लूका 22:47-53; यूहन्ना 18:2-11</a:t>
            </a:r>
            <a:endParaRPr lang="en-IN" sz="2800" dirty="0"/>
          </a:p>
        </p:txBody>
      </p:sp>
      <p:pic>
        <p:nvPicPr>
          <p:cNvPr id="12" name="Audio 11">
            <a:hlinkClick r:id="" action="ppaction://media"/>
            <a:extLst>
              <a:ext uri="{FF2B5EF4-FFF2-40B4-BE49-F238E27FC236}">
                <a16:creationId xmlns:a16="http://schemas.microsoft.com/office/drawing/2014/main" id="{B31247E9-76F9-3AE3-6479-02B40EB2AE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178"/>
    </mc:Choice>
    <mc:Fallback xmlns="">
      <p:transition spd="slow" advTm="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28D7BE-2303-4748-414F-A4366637A644}"/>
              </a:ext>
            </a:extLst>
          </p:cNvPr>
          <p:cNvPicPr>
            <a:picLocks noChangeAspect="1"/>
          </p:cNvPicPr>
          <p:nvPr/>
        </p:nvPicPr>
        <p:blipFill>
          <a:blip r:embed="rId2"/>
          <a:stretch>
            <a:fillRect/>
          </a:stretch>
        </p:blipFill>
        <p:spPr>
          <a:xfrm>
            <a:off x="0" y="-26750"/>
            <a:ext cx="12192000" cy="6884750"/>
          </a:xfrm>
          <a:prstGeom prst="rect">
            <a:avLst/>
          </a:prstGeom>
        </p:spPr>
      </p:pic>
      <p:sp>
        <p:nvSpPr>
          <p:cNvPr id="3" name="TextBox 2">
            <a:extLst>
              <a:ext uri="{FF2B5EF4-FFF2-40B4-BE49-F238E27FC236}">
                <a16:creationId xmlns:a16="http://schemas.microsoft.com/office/drawing/2014/main" id="{8404EBB5-BCF8-6EBB-986B-290C1B7A6B39}"/>
              </a:ext>
            </a:extLst>
          </p:cNvPr>
          <p:cNvSpPr txBox="1"/>
          <p:nvPr/>
        </p:nvSpPr>
        <p:spPr>
          <a:xfrm>
            <a:off x="572344" y="2212644"/>
            <a:ext cx="5152736" cy="3461501"/>
          </a:xfrm>
          <a:prstGeom prst="rect">
            <a:avLst/>
          </a:prstGeom>
          <a:noFill/>
        </p:spPr>
        <p:txBody>
          <a:bodyPr wrap="square" rtlCol="0">
            <a:noAutofit/>
          </a:bodyPr>
          <a:lstStyle/>
          <a:p>
            <a:r>
              <a:rPr lang="hi-IN" sz="4400" dirty="0">
                <a:solidFill>
                  <a:schemeClr val="bg1"/>
                </a:solidFill>
              </a:rPr>
              <a:t>यीशु की गिरफ़्तारी - मत्ती 26:47-56; मरकुस 14:43-52; लूका 22:47-53; यूहन्ना 18:2-11</a:t>
            </a:r>
            <a:endParaRPr lang="en-IN" sz="4400" dirty="0">
              <a:solidFill>
                <a:schemeClr val="bg1"/>
              </a:solidFill>
            </a:endParaRPr>
          </a:p>
        </p:txBody>
      </p:sp>
    </p:spTree>
    <p:extLst>
      <p:ext uri="{BB962C8B-B14F-4D97-AF65-F5344CB8AC3E}">
        <p14:creationId xmlns:p14="http://schemas.microsoft.com/office/powerpoint/2010/main" val="2951890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3600" dirty="0">
                <a:solidFill>
                  <a:schemeClr val="bg1">
                    <a:lumMod val="50000"/>
                  </a:schemeClr>
                </a:solidFill>
                <a:latin typeface="Arial" panose="020B0604020202020204" pitchFamily="34" charset="0"/>
                <a:ea typeface="Times New Roman" panose="02020603050405020304" pitchFamily="18" charset="0"/>
              </a:rPr>
              <a:t>(After praying the third time, Jesus came back to the disciples and said)</a:t>
            </a:r>
          </a:p>
          <a:p>
            <a:r>
              <a:rPr lang="en-US" sz="3600" b="0" i="0" dirty="0">
                <a:solidFill>
                  <a:srgbClr val="777A7B"/>
                </a:solidFill>
                <a:effectLst/>
                <a:latin typeface="Inter" panose="020B0502030000000004" pitchFamily="34" charset="0"/>
              </a:rPr>
              <a:t>Matthew 26:46</a:t>
            </a:r>
            <a:r>
              <a:rPr lang="en-US" sz="3600" b="0" i="0" dirty="0">
                <a:solidFill>
                  <a:srgbClr val="121212"/>
                </a:solidFill>
                <a:effectLst/>
                <a:latin typeface="Inter" panose="020B0502030000000004" pitchFamily="34" charset="0"/>
              </a:rPr>
              <a:t>Rise, let us go! See, My betrayer is approaching!”</a:t>
            </a:r>
            <a:endParaRPr lang="en-ZA" sz="3600" dirty="0"/>
          </a:p>
        </p:txBody>
      </p:sp>
      <p:sp>
        <p:nvSpPr>
          <p:cNvPr id="3" name="TextBox 2">
            <a:extLst>
              <a:ext uri="{FF2B5EF4-FFF2-40B4-BE49-F238E27FC236}">
                <a16:creationId xmlns:a16="http://schemas.microsoft.com/office/drawing/2014/main" id="{E1F2CA8C-5480-434E-B722-8C05298FFCC9}"/>
              </a:ext>
            </a:extLst>
          </p:cNvPr>
          <p:cNvSpPr txBox="1"/>
          <p:nvPr/>
        </p:nvSpPr>
        <p:spPr>
          <a:xfrm>
            <a:off x="6096000" y="166254"/>
            <a:ext cx="6096000" cy="6558101"/>
          </a:xfrm>
          <a:prstGeom prst="rect">
            <a:avLst/>
          </a:prstGeom>
          <a:noFill/>
        </p:spPr>
        <p:txBody>
          <a:bodyPr wrap="square" rtlCol="0">
            <a:noAutofit/>
          </a:bodyPr>
          <a:lstStyle/>
          <a:p>
            <a:r>
              <a:rPr lang="hi-IN" sz="3600" dirty="0"/>
              <a:t>(तीसरी बार प्रार्थना करने के बाद यीशु वापस शिष्यों के पास आये और बोले)</a:t>
            </a:r>
            <a:endParaRPr lang="en-US" sz="3600" dirty="0"/>
          </a:p>
          <a:p>
            <a:r>
              <a:rPr lang="hi-IN" sz="3600" b="0" i="0" dirty="0">
                <a:solidFill>
                  <a:srgbClr val="777A7B"/>
                </a:solidFill>
                <a:effectLst/>
                <a:latin typeface="Inter" panose="020B0502030000000004" pitchFamily="34" charset="0"/>
              </a:rPr>
              <a:t>मत्ती </a:t>
            </a:r>
            <a:r>
              <a:rPr lang="en-US" sz="3600" b="0" i="0" dirty="0">
                <a:solidFill>
                  <a:srgbClr val="777A7B"/>
                </a:solidFill>
                <a:effectLst/>
                <a:latin typeface="Inter" panose="020B0502030000000004" pitchFamily="34" charset="0"/>
              </a:rPr>
              <a:t>26:</a:t>
            </a:r>
            <a:r>
              <a:rPr lang="hi-IN" sz="3600" b="0" i="0" dirty="0">
                <a:solidFill>
                  <a:srgbClr val="777A7B"/>
                </a:solidFill>
                <a:effectLst/>
                <a:latin typeface="Inter" panose="020B0502030000000004" pitchFamily="34" charset="0"/>
              </a:rPr>
              <a:t>46</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उठो, चलें; देखो, मेरा पकड़वानेवाला निकट आ पहुँचा है।”</a:t>
            </a:r>
            <a:endParaRPr lang="en-IN" sz="3600" dirty="0"/>
          </a:p>
        </p:txBody>
      </p:sp>
      <p:pic>
        <p:nvPicPr>
          <p:cNvPr id="14" name="Audio 13">
            <a:hlinkClick r:id="" action="ppaction://media"/>
            <a:extLst>
              <a:ext uri="{FF2B5EF4-FFF2-40B4-BE49-F238E27FC236}">
                <a16:creationId xmlns:a16="http://schemas.microsoft.com/office/drawing/2014/main" id="{5A9ECF4C-2436-97BC-FF8B-50306421DF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18449"/>
    </mc:Choice>
    <mc:Fallback xmlns="">
      <p:transition spd="slow" advTm="18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AF89FE37-6B15-C6C7-04D9-1580B77ACA9C}"/>
              </a:ext>
            </a:extLst>
          </p:cNvPr>
          <p:cNvSpPr txBox="1"/>
          <p:nvPr/>
        </p:nvSpPr>
        <p:spPr>
          <a:xfrm>
            <a:off x="329553" y="304946"/>
            <a:ext cx="4089159"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मत्ती</a:t>
            </a:r>
            <a:r>
              <a:rPr lang="hi-IN" sz="2800" b="0" i="0" u="none" strike="noStrike" baseline="0" dirty="0">
                <a:solidFill>
                  <a:schemeClr val="bg1"/>
                </a:solidFill>
                <a:latin typeface="TimesNewRomanPSMT"/>
              </a:rPr>
              <a:t> 26:46</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47</a:t>
            </a:r>
            <a:r>
              <a:rPr lang="en-US" sz="3600" b="0" i="0">
                <a:solidFill>
                  <a:srgbClr val="121212"/>
                </a:solidFill>
                <a:effectLst/>
                <a:latin typeface="Inter" panose="020B0502030000000004" pitchFamily="34" charset="0"/>
              </a:rPr>
              <a:t>While Jesus was still speaking, Judas, one of the Twelve, arrived, accompanied by a large crowd armed with swords and clubs, sent from the chief priests and elders of the people.</a:t>
            </a:r>
            <a:endParaRPr lang="en-ZA" sz="3600" dirty="0"/>
          </a:p>
        </p:txBody>
      </p:sp>
      <p:sp>
        <p:nvSpPr>
          <p:cNvPr id="3" name="TextBox 2">
            <a:extLst>
              <a:ext uri="{FF2B5EF4-FFF2-40B4-BE49-F238E27FC236}">
                <a16:creationId xmlns:a16="http://schemas.microsoft.com/office/drawing/2014/main" id="{09E21841-F3D5-0D71-3A8F-051F926722B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47</a:t>
            </a:r>
            <a:r>
              <a:rPr lang="en-US" sz="3600" b="0" i="0" dirty="0">
                <a:solidFill>
                  <a:srgbClr val="777A7B"/>
                </a:solidFill>
                <a:effectLst/>
                <a:latin typeface="Inter" panose="020B0502030000000004" pitchFamily="34" charset="0"/>
              </a:rPr>
              <a:t> </a:t>
            </a:r>
            <a:r>
              <a:rPr lang="hi-IN" sz="3600" b="0" i="0" dirty="0">
                <a:solidFill>
                  <a:srgbClr val="000000"/>
                </a:solidFill>
                <a:effectLst/>
                <a:latin typeface="font1"/>
              </a:rPr>
              <a:t>वह यह कह ही रहा था, कि यहूदा जो बारहों में से एक था, आया, और उसके साथ प्रधान याजकों और लोगों के प्राचीनों की ओर से बड़ी भीड़, तलवारें और लाठियाँ लिए हुए आई।</a:t>
            </a:r>
            <a:endParaRPr lang="en-IN" sz="3600" dirty="0"/>
          </a:p>
        </p:txBody>
      </p:sp>
      <p:pic>
        <p:nvPicPr>
          <p:cNvPr id="6" name="Audio 5">
            <a:hlinkClick r:id="" action="ppaction://media"/>
            <a:extLst>
              <a:ext uri="{FF2B5EF4-FFF2-40B4-BE49-F238E27FC236}">
                <a16:creationId xmlns:a16="http://schemas.microsoft.com/office/drawing/2014/main" id="{4A019518-5102-7726-9E33-28D6260670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6580662"/>
      </p:ext>
    </p:extLst>
  </p:cSld>
  <p:clrMapOvr>
    <a:masterClrMapping/>
  </p:clrMapOvr>
  <mc:AlternateContent xmlns:mc="http://schemas.openxmlformats.org/markup-compatibility/2006" xmlns:p14="http://schemas.microsoft.com/office/powerpoint/2010/main">
    <mc:Choice Requires="p14">
      <p:transition spd="slow" p14:dur="2000" advTm="18894"/>
    </mc:Choice>
    <mc:Fallback xmlns="">
      <p:transition spd="slow" advTm="18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DCB95-9E05-4CCF-BAA7-D84A1B3F0F28}"/>
              </a:ext>
            </a:extLst>
          </p:cNvPr>
          <p:cNvPicPr>
            <a:picLocks noChangeAspect="1"/>
          </p:cNvPicPr>
          <p:nvPr/>
        </p:nvPicPr>
        <p:blipFill>
          <a:blip r:embed="rId3"/>
          <a:stretch>
            <a:fillRect/>
          </a:stretch>
        </p:blipFill>
        <p:spPr>
          <a:xfrm>
            <a:off x="0" y="0"/>
            <a:ext cx="12717262" cy="6858000"/>
          </a:xfrm>
          <a:prstGeom prst="rect">
            <a:avLst/>
          </a:prstGeom>
        </p:spPr>
      </p:pic>
      <p:sp>
        <p:nvSpPr>
          <p:cNvPr id="4" name="TextBox 3">
            <a:extLst>
              <a:ext uri="{FF2B5EF4-FFF2-40B4-BE49-F238E27FC236}">
                <a16:creationId xmlns:a16="http://schemas.microsoft.com/office/drawing/2014/main" id="{0252821D-DC72-D659-92AD-653DC7D2D7CC}"/>
              </a:ext>
            </a:extLst>
          </p:cNvPr>
          <p:cNvSpPr txBox="1"/>
          <p:nvPr/>
        </p:nvSpPr>
        <p:spPr>
          <a:xfrm>
            <a:off x="329553" y="304946"/>
            <a:ext cx="40891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26:4</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30606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48</a:t>
            </a:r>
            <a:r>
              <a:rPr lang="en-US" sz="4000" b="0" i="0">
                <a:solidFill>
                  <a:srgbClr val="121212"/>
                </a:solidFill>
                <a:effectLst/>
                <a:latin typeface="Inter" panose="020B0502030000000004" pitchFamily="34" charset="0"/>
              </a:rPr>
              <a:t>Now the betrayer had arranged a signal with them: “The One I kiss is the man; arrest Him.” </a:t>
            </a:r>
            <a:r>
              <a:rPr lang="en-US" sz="4000" b="0" i="0">
                <a:solidFill>
                  <a:srgbClr val="777A7B"/>
                </a:solidFill>
                <a:effectLst/>
                <a:latin typeface="Inter" panose="020B0502030000000004" pitchFamily="34" charset="0"/>
              </a:rPr>
              <a:t>49</a:t>
            </a:r>
            <a:r>
              <a:rPr lang="en-US" sz="4000" b="0" i="0">
                <a:solidFill>
                  <a:srgbClr val="121212"/>
                </a:solidFill>
                <a:effectLst/>
                <a:latin typeface="Inter" panose="020B0502030000000004" pitchFamily="34" charset="0"/>
              </a:rPr>
              <a:t>Going directly to Jesus, he said, “Greetings, Rabbi!” and kissed Him.</a:t>
            </a:r>
            <a:endParaRPr lang="en-ZA" sz="4800" dirty="0"/>
          </a:p>
        </p:txBody>
      </p:sp>
      <p:sp>
        <p:nvSpPr>
          <p:cNvPr id="3" name="TextBox 2">
            <a:extLst>
              <a:ext uri="{FF2B5EF4-FFF2-40B4-BE49-F238E27FC236}">
                <a16:creationId xmlns:a16="http://schemas.microsoft.com/office/drawing/2014/main" id="{CBC3BA97-CFD2-C7CD-DDE6-D45ECFF3ABE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48</a:t>
            </a:r>
            <a:r>
              <a:rPr lang="hi-IN" sz="3600" b="0" i="0" dirty="0">
                <a:solidFill>
                  <a:srgbClr val="121212"/>
                </a:solidFill>
                <a:effectLst/>
                <a:latin typeface="Inter" panose="020B0502030000000004" pitchFamily="34" charset="0"/>
              </a:rPr>
              <a:t>उसके पकड़वानेवाले ने उन्हें यह पता दिया था: “जिसको मैं चूम लूँ वही है; उसे पकड़ लेना।” </a:t>
            </a:r>
            <a:r>
              <a:rPr lang="hi-IN" sz="3600" b="0" i="0" dirty="0">
                <a:solidFill>
                  <a:srgbClr val="777A7B"/>
                </a:solidFill>
                <a:effectLst/>
                <a:latin typeface="Inter" panose="020B0502030000000004" pitchFamily="34" charset="0"/>
              </a:rPr>
              <a:t>49</a:t>
            </a:r>
            <a:r>
              <a:rPr lang="hi-IN" sz="3600" b="0" i="0" dirty="0">
                <a:solidFill>
                  <a:srgbClr val="000000"/>
                </a:solidFill>
                <a:effectLst/>
                <a:latin typeface="font1"/>
              </a:rPr>
              <a:t>और तुरन्त यीशु के पास आकर कहा, “हे रब्बी, नमस्कार!” और उसको बहुत चूमा।</a:t>
            </a:r>
            <a:endParaRPr lang="en-IN" sz="3600" dirty="0"/>
          </a:p>
        </p:txBody>
      </p:sp>
      <p:pic>
        <p:nvPicPr>
          <p:cNvPr id="18" name="Audio 17">
            <a:hlinkClick r:id="" action="ppaction://media"/>
            <a:extLst>
              <a:ext uri="{FF2B5EF4-FFF2-40B4-BE49-F238E27FC236}">
                <a16:creationId xmlns:a16="http://schemas.microsoft.com/office/drawing/2014/main" id="{88740B03-A7C4-E9F6-435B-660EEC58AE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5568825"/>
      </p:ext>
    </p:extLst>
  </p:cSld>
  <p:clrMapOvr>
    <a:masterClrMapping/>
  </p:clrMapOvr>
  <mc:AlternateContent xmlns:mc="http://schemas.openxmlformats.org/markup-compatibility/2006" xmlns:p14="http://schemas.microsoft.com/office/powerpoint/2010/main">
    <mc:Choice Requires="p14">
      <p:transition spd="slow" p14:dur="2000" advTm="23066"/>
    </mc:Choice>
    <mc:Fallback xmlns="">
      <p:transition spd="slow" advTm="2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1479</TotalTime>
  <Words>1034</Words>
  <Application>Microsoft Office PowerPoint</Application>
  <PresentationFormat>Widescreen</PresentationFormat>
  <Paragraphs>72</Paragraphs>
  <Slides>22</Slides>
  <Notes>10</Notes>
  <HiddenSlides>0</HiddenSlides>
  <MMClips>11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Aptos</vt:lpstr>
      <vt:lpstr>Arial</vt:lpstr>
      <vt:lpstr>ArialMT</vt:lpstr>
      <vt:lpstr>Calibri</vt:lpstr>
      <vt:lpstr>Calibri Light</vt:lpstr>
      <vt:lpstr>font1</vt:lpstr>
      <vt:lpstr>Inter</vt:lpstr>
      <vt:lpstr>Mangal</vt:lpstr>
      <vt:lpstr>Microsoft Himalaya</vt:lpstr>
      <vt:lpstr>PT Serif</vt:lpstr>
      <vt:lpstr>Symbol</vt:lpstr>
      <vt:lpstr>Times New Roman</vt:lpstr>
      <vt:lpstr>TimesNewRomanPS-BoldMT</vt:lpstr>
      <vt:lpstr>TimesNewRomanPSMT</vt:lpstr>
      <vt:lpstr>Office Theme</vt:lpstr>
      <vt:lpstr>43-2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75</cp:revision>
  <dcterms:created xsi:type="dcterms:W3CDTF">2021-03-30T09:39:03Z</dcterms:created>
  <dcterms:modified xsi:type="dcterms:W3CDTF">2024-08-07T01:46:41Z</dcterms:modified>
</cp:coreProperties>
</file>