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257" r:id="rId2"/>
    <p:sldId id="258" r:id="rId3"/>
    <p:sldId id="259" r:id="rId4"/>
    <p:sldId id="270" r:id="rId5"/>
    <p:sldId id="260" r:id="rId6"/>
    <p:sldId id="271" r:id="rId7"/>
    <p:sldId id="261" r:id="rId8"/>
    <p:sldId id="272" r:id="rId9"/>
    <p:sldId id="262" r:id="rId10"/>
    <p:sldId id="273" r:id="rId11"/>
    <p:sldId id="263" r:id="rId12"/>
    <p:sldId id="274" r:id="rId13"/>
    <p:sldId id="264" r:id="rId14"/>
    <p:sldId id="275" r:id="rId15"/>
    <p:sldId id="265" r:id="rId16"/>
    <p:sldId id="276" r:id="rId17"/>
    <p:sldId id="266" r:id="rId18"/>
    <p:sldId id="277" r:id="rId19"/>
    <p:sldId id="267" r:id="rId20"/>
    <p:sldId id="278" r:id="rId21"/>
    <p:sldId id="268" r:id="rId22"/>
    <p:sldId id="279" r:id="rId23"/>
    <p:sldId id="26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1F30CAC-AF35-4BCF-9EB5-69AF04A847AA}" v="104" dt="2024-02-27T03:30:52.36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72313" autoAdjust="0"/>
  </p:normalViewPr>
  <p:slideViewPr>
    <p:cSldViewPr snapToGrid="0">
      <p:cViewPr varScale="1">
        <p:scale>
          <a:sx n="58" d="100"/>
          <a:sy n="58" d="100"/>
        </p:scale>
        <p:origin x="96" y="50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6/11/relationships/changesInfo" Target="changesInfos/changesInfo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0275D7D6-5E5B-4EDF-A89F-17B7407DA349}"/>
    <pc:docChg chg="undo custSel modSld">
      <pc:chgData name="Alfred Smith" userId="3c60a3631c0db8ad" providerId="LiveId" clId="{0275D7D6-5E5B-4EDF-A89F-17B7407DA349}" dt="2023-01-17T13:14:06.028" v="62"/>
      <pc:docMkLst>
        <pc:docMk/>
      </pc:docMkLst>
      <pc:sldChg chg="delSp modTransition modAnim">
        <pc:chgData name="Alfred Smith" userId="3c60a3631c0db8ad" providerId="LiveId" clId="{0275D7D6-5E5B-4EDF-A89F-17B7407DA349}" dt="2023-01-17T13:11:03.014" v="28"/>
        <pc:sldMkLst>
          <pc:docMk/>
          <pc:sldMk cId="1499918570" sldId="257"/>
        </pc:sldMkLst>
        <pc:picChg chg="del">
          <ac:chgData name="Alfred Smith" userId="3c60a3631c0db8ad" providerId="LiveId" clId="{0275D7D6-5E5B-4EDF-A89F-17B7407DA349}" dt="2023-01-17T13:11:03.014" v="28"/>
          <ac:picMkLst>
            <pc:docMk/>
            <pc:sldMk cId="1499918570" sldId="257"/>
            <ac:picMk id="8" creationId="{3A6360CD-F961-6300-4A44-8935D926DC23}"/>
          </ac:picMkLst>
        </pc:picChg>
      </pc:sldChg>
      <pc:sldChg chg="addSp delSp modSp mod modTransition">
        <pc:chgData name="Alfred Smith" userId="3c60a3631c0db8ad" providerId="LiveId" clId="{0275D7D6-5E5B-4EDF-A89F-17B7407DA349}" dt="2023-01-17T13:11:03.014" v="28"/>
        <pc:sldMkLst>
          <pc:docMk/>
          <pc:sldMk cId="3788111665" sldId="258"/>
        </pc:sldMkLst>
        <pc:spChg chg="del">
          <ac:chgData name="Alfred Smith" userId="3c60a3631c0db8ad" providerId="LiveId" clId="{0275D7D6-5E5B-4EDF-A89F-17B7407DA349}" dt="2023-01-17T13:08:29.476" v="17" actId="478"/>
          <ac:spMkLst>
            <pc:docMk/>
            <pc:sldMk cId="3788111665" sldId="258"/>
            <ac:spMk id="2" creationId="{146BD39F-4AA2-C456-3A91-AE41AF7E1092}"/>
          </ac:spMkLst>
        </pc:spChg>
        <pc:spChg chg="add mod">
          <ac:chgData name="Alfred Smith" userId="3c60a3631c0db8ad" providerId="LiveId" clId="{0275D7D6-5E5B-4EDF-A89F-17B7407DA349}" dt="2023-01-17T13:08:30.316" v="18"/>
          <ac:spMkLst>
            <pc:docMk/>
            <pc:sldMk cId="3788111665" sldId="258"/>
            <ac:spMk id="3" creationId="{65182B40-EE87-E5AA-8258-FDDDECB4A4AC}"/>
          </ac:spMkLst>
        </pc:spChg>
      </pc:sldChg>
      <pc:sldChg chg="addSp delSp modSp mod modTransition modAnim">
        <pc:chgData name="Alfred Smith" userId="3c60a3631c0db8ad" providerId="LiveId" clId="{0275D7D6-5E5B-4EDF-A89F-17B7407DA349}" dt="2023-01-17T13:13:39.965" v="46"/>
        <pc:sldMkLst>
          <pc:docMk/>
          <pc:sldMk cId="454763615" sldId="259"/>
        </pc:sldMkLst>
        <pc:spChg chg="add mod">
          <ac:chgData name="Alfred Smith" userId="3c60a3631c0db8ad" providerId="LiveId" clId="{0275D7D6-5E5B-4EDF-A89F-17B7407DA349}" dt="2023-01-17T13:13:39.965" v="46"/>
          <ac:spMkLst>
            <pc:docMk/>
            <pc:sldMk cId="454763615" sldId="259"/>
            <ac:spMk id="2" creationId="{0503CAF3-2DF8-9346-8220-FA45432D86AF}"/>
          </ac:spMkLst>
        </pc:spChg>
        <pc:spChg chg="del">
          <ac:chgData name="Alfred Smith" userId="3c60a3631c0db8ad" providerId="LiveId" clId="{0275D7D6-5E5B-4EDF-A89F-17B7407DA349}" dt="2023-01-17T13:12:53.605" v="45" actId="478"/>
          <ac:spMkLst>
            <pc:docMk/>
            <pc:sldMk cId="454763615" sldId="259"/>
            <ac:spMk id="3" creationId="{A58184BD-88F1-BA02-40C1-D8403D0EEC0D}"/>
          </ac:spMkLst>
        </pc:spChg>
        <pc:spChg chg="mod">
          <ac:chgData name="Alfred Smith" userId="3c60a3631c0db8ad" providerId="LiveId" clId="{0275D7D6-5E5B-4EDF-A89F-17B7407DA349}" dt="2023-01-17T13:06:39.407" v="4" actId="20577"/>
          <ac:spMkLst>
            <pc:docMk/>
            <pc:sldMk cId="454763615" sldId="259"/>
            <ac:spMk id="4" creationId="{EE2AC625-9141-A801-F431-DD5F79396320}"/>
          </ac:spMkLst>
        </pc:spChg>
        <pc:picChg chg="del">
          <ac:chgData name="Alfred Smith" userId="3c60a3631c0db8ad" providerId="LiveId" clId="{0275D7D6-5E5B-4EDF-A89F-17B7407DA349}" dt="2023-01-17T13:11:03.014" v="28"/>
          <ac:picMkLst>
            <pc:docMk/>
            <pc:sldMk cId="454763615" sldId="259"/>
            <ac:picMk id="8" creationId="{490BDBEF-E1E0-2797-E2AF-F4B28A73DC7F}"/>
          </ac:picMkLst>
        </pc:picChg>
      </pc:sldChg>
      <pc:sldChg chg="addSp delSp modSp mod modTransition modAnim">
        <pc:chgData name="Alfred Smith" userId="3c60a3631c0db8ad" providerId="LiveId" clId="{0275D7D6-5E5B-4EDF-A89F-17B7407DA349}" dt="2023-01-17T13:13:41.760" v="47"/>
        <pc:sldMkLst>
          <pc:docMk/>
          <pc:sldMk cId="2346136586" sldId="260"/>
        </pc:sldMkLst>
        <pc:spChg chg="add mod">
          <ac:chgData name="Alfred Smith" userId="3c60a3631c0db8ad" providerId="LiveId" clId="{0275D7D6-5E5B-4EDF-A89F-17B7407DA349}" dt="2023-01-17T13:13:41.760" v="47"/>
          <ac:spMkLst>
            <pc:docMk/>
            <pc:sldMk cId="2346136586" sldId="260"/>
            <ac:spMk id="2" creationId="{9B3491DC-289F-7A9A-BA76-EE3C3EF26AD6}"/>
          </ac:spMkLst>
        </pc:spChg>
        <pc:spChg chg="del">
          <ac:chgData name="Alfred Smith" userId="3c60a3631c0db8ad" providerId="LiveId" clId="{0275D7D6-5E5B-4EDF-A89F-17B7407DA349}" dt="2023-01-17T13:12:51.016" v="44" actId="478"/>
          <ac:spMkLst>
            <pc:docMk/>
            <pc:sldMk cId="2346136586" sldId="260"/>
            <ac:spMk id="3" creationId="{A58184BD-88F1-BA02-40C1-D8403D0EEC0D}"/>
          </ac:spMkLst>
        </pc:spChg>
        <pc:picChg chg="del">
          <ac:chgData name="Alfred Smith" userId="3c60a3631c0db8ad" providerId="LiveId" clId="{0275D7D6-5E5B-4EDF-A89F-17B7407DA349}" dt="2023-01-17T13:11:03.014" v="28"/>
          <ac:picMkLst>
            <pc:docMk/>
            <pc:sldMk cId="2346136586" sldId="260"/>
            <ac:picMk id="23" creationId="{37A0CAC7-FC37-52AA-18EC-B474D6DEA787}"/>
          </ac:picMkLst>
        </pc:picChg>
      </pc:sldChg>
      <pc:sldChg chg="addSp delSp modSp mod modTransition modAnim">
        <pc:chgData name="Alfred Smith" userId="3c60a3631c0db8ad" providerId="LiveId" clId="{0275D7D6-5E5B-4EDF-A89F-17B7407DA349}" dt="2023-01-17T13:13:43.228" v="48"/>
        <pc:sldMkLst>
          <pc:docMk/>
          <pc:sldMk cId="4037329247" sldId="261"/>
        </pc:sldMkLst>
        <pc:spChg chg="add mod">
          <ac:chgData name="Alfred Smith" userId="3c60a3631c0db8ad" providerId="LiveId" clId="{0275D7D6-5E5B-4EDF-A89F-17B7407DA349}" dt="2023-01-17T13:13:43.228" v="48"/>
          <ac:spMkLst>
            <pc:docMk/>
            <pc:sldMk cId="4037329247" sldId="261"/>
            <ac:spMk id="2" creationId="{C19472C6-70A8-622A-6746-864DA3C7132E}"/>
          </ac:spMkLst>
        </pc:spChg>
        <pc:spChg chg="del">
          <ac:chgData name="Alfred Smith" userId="3c60a3631c0db8ad" providerId="LiveId" clId="{0275D7D6-5E5B-4EDF-A89F-17B7407DA349}" dt="2023-01-17T13:12:49.012" v="43" actId="478"/>
          <ac:spMkLst>
            <pc:docMk/>
            <pc:sldMk cId="4037329247" sldId="261"/>
            <ac:spMk id="3" creationId="{A58184BD-88F1-BA02-40C1-D8403D0EEC0D}"/>
          </ac:spMkLst>
        </pc:spChg>
        <pc:picChg chg="del">
          <ac:chgData name="Alfred Smith" userId="3c60a3631c0db8ad" providerId="LiveId" clId="{0275D7D6-5E5B-4EDF-A89F-17B7407DA349}" dt="2023-01-17T13:11:03.014" v="28"/>
          <ac:picMkLst>
            <pc:docMk/>
            <pc:sldMk cId="4037329247" sldId="261"/>
            <ac:picMk id="32" creationId="{53B7A722-B875-FB3B-E986-B04D46272AD2}"/>
          </ac:picMkLst>
        </pc:picChg>
      </pc:sldChg>
      <pc:sldChg chg="addSp delSp modSp mod modTransition modAnim">
        <pc:chgData name="Alfred Smith" userId="3c60a3631c0db8ad" providerId="LiveId" clId="{0275D7D6-5E5B-4EDF-A89F-17B7407DA349}" dt="2023-01-17T13:13:44.778" v="49"/>
        <pc:sldMkLst>
          <pc:docMk/>
          <pc:sldMk cId="1909638311" sldId="262"/>
        </pc:sldMkLst>
        <pc:spChg chg="add mod">
          <ac:chgData name="Alfred Smith" userId="3c60a3631c0db8ad" providerId="LiveId" clId="{0275D7D6-5E5B-4EDF-A89F-17B7407DA349}" dt="2023-01-17T13:13:44.778" v="49"/>
          <ac:spMkLst>
            <pc:docMk/>
            <pc:sldMk cId="1909638311" sldId="262"/>
            <ac:spMk id="2" creationId="{6EBB960A-EF2E-48E4-1D35-ECE427CF82C8}"/>
          </ac:spMkLst>
        </pc:spChg>
        <pc:spChg chg="del">
          <ac:chgData name="Alfred Smith" userId="3c60a3631c0db8ad" providerId="LiveId" clId="{0275D7D6-5E5B-4EDF-A89F-17B7407DA349}" dt="2023-01-17T13:12:47.043" v="42" actId="478"/>
          <ac:spMkLst>
            <pc:docMk/>
            <pc:sldMk cId="1909638311" sldId="262"/>
            <ac:spMk id="3" creationId="{A58184BD-88F1-BA02-40C1-D8403D0EEC0D}"/>
          </ac:spMkLst>
        </pc:spChg>
        <pc:picChg chg="del">
          <ac:chgData name="Alfred Smith" userId="3c60a3631c0db8ad" providerId="LiveId" clId="{0275D7D6-5E5B-4EDF-A89F-17B7407DA349}" dt="2023-01-17T13:11:03.014" v="28"/>
          <ac:picMkLst>
            <pc:docMk/>
            <pc:sldMk cId="1909638311" sldId="262"/>
            <ac:picMk id="12" creationId="{5683ABCC-EDD6-7325-7819-2F63F5E55B71}"/>
          </ac:picMkLst>
        </pc:picChg>
      </pc:sldChg>
      <pc:sldChg chg="addSp delSp modSp mod modTransition modAnim">
        <pc:chgData name="Alfred Smith" userId="3c60a3631c0db8ad" providerId="LiveId" clId="{0275D7D6-5E5B-4EDF-A89F-17B7407DA349}" dt="2023-01-17T13:13:46.268" v="50"/>
        <pc:sldMkLst>
          <pc:docMk/>
          <pc:sldMk cId="641208035" sldId="263"/>
        </pc:sldMkLst>
        <pc:spChg chg="add mod">
          <ac:chgData name="Alfred Smith" userId="3c60a3631c0db8ad" providerId="LiveId" clId="{0275D7D6-5E5B-4EDF-A89F-17B7407DA349}" dt="2023-01-17T13:13:46.268" v="50"/>
          <ac:spMkLst>
            <pc:docMk/>
            <pc:sldMk cId="641208035" sldId="263"/>
            <ac:spMk id="2" creationId="{BD30FDE1-BD83-3AB6-0758-80239B68E182}"/>
          </ac:spMkLst>
        </pc:spChg>
        <pc:spChg chg="del">
          <ac:chgData name="Alfred Smith" userId="3c60a3631c0db8ad" providerId="LiveId" clId="{0275D7D6-5E5B-4EDF-A89F-17B7407DA349}" dt="2023-01-17T13:12:45.167" v="41" actId="478"/>
          <ac:spMkLst>
            <pc:docMk/>
            <pc:sldMk cId="641208035" sldId="263"/>
            <ac:spMk id="3" creationId="{A58184BD-88F1-BA02-40C1-D8403D0EEC0D}"/>
          </ac:spMkLst>
        </pc:spChg>
        <pc:picChg chg="del">
          <ac:chgData name="Alfred Smith" userId="3c60a3631c0db8ad" providerId="LiveId" clId="{0275D7D6-5E5B-4EDF-A89F-17B7407DA349}" dt="2023-01-17T13:11:03.014" v="28"/>
          <ac:picMkLst>
            <pc:docMk/>
            <pc:sldMk cId="641208035" sldId="263"/>
            <ac:picMk id="19" creationId="{2449E2BD-396D-86CF-0B68-C76C715C6BE1}"/>
          </ac:picMkLst>
        </pc:picChg>
      </pc:sldChg>
      <pc:sldChg chg="addSp delSp modSp mod modTransition modAnim">
        <pc:chgData name="Alfred Smith" userId="3c60a3631c0db8ad" providerId="LiveId" clId="{0275D7D6-5E5B-4EDF-A89F-17B7407DA349}" dt="2023-01-17T13:13:47.619" v="51"/>
        <pc:sldMkLst>
          <pc:docMk/>
          <pc:sldMk cId="4044745628" sldId="264"/>
        </pc:sldMkLst>
        <pc:spChg chg="add mod">
          <ac:chgData name="Alfred Smith" userId="3c60a3631c0db8ad" providerId="LiveId" clId="{0275D7D6-5E5B-4EDF-A89F-17B7407DA349}" dt="2023-01-17T13:13:47.619" v="51"/>
          <ac:spMkLst>
            <pc:docMk/>
            <pc:sldMk cId="4044745628" sldId="264"/>
            <ac:spMk id="2" creationId="{29BF546E-F211-FE1A-CC52-A995648B52C6}"/>
          </ac:spMkLst>
        </pc:spChg>
        <pc:spChg chg="del">
          <ac:chgData name="Alfred Smith" userId="3c60a3631c0db8ad" providerId="LiveId" clId="{0275D7D6-5E5B-4EDF-A89F-17B7407DA349}" dt="2023-01-17T13:12:43.452" v="40" actId="478"/>
          <ac:spMkLst>
            <pc:docMk/>
            <pc:sldMk cId="4044745628" sldId="264"/>
            <ac:spMk id="3" creationId="{A58184BD-88F1-BA02-40C1-D8403D0EEC0D}"/>
          </ac:spMkLst>
        </pc:spChg>
        <pc:picChg chg="del">
          <ac:chgData name="Alfred Smith" userId="3c60a3631c0db8ad" providerId="LiveId" clId="{0275D7D6-5E5B-4EDF-A89F-17B7407DA349}" dt="2023-01-17T13:11:03.014" v="28"/>
          <ac:picMkLst>
            <pc:docMk/>
            <pc:sldMk cId="4044745628" sldId="264"/>
            <ac:picMk id="11" creationId="{90BC92C4-64A1-CD28-0010-A00354BC4D82}"/>
          </ac:picMkLst>
        </pc:picChg>
      </pc:sldChg>
      <pc:sldChg chg="addSp delSp modSp mod modTransition modAnim">
        <pc:chgData name="Alfred Smith" userId="3c60a3631c0db8ad" providerId="LiveId" clId="{0275D7D6-5E5B-4EDF-A89F-17B7407DA349}" dt="2023-01-17T13:13:49.075" v="52"/>
        <pc:sldMkLst>
          <pc:docMk/>
          <pc:sldMk cId="978260341" sldId="265"/>
        </pc:sldMkLst>
        <pc:spChg chg="add mod">
          <ac:chgData name="Alfred Smith" userId="3c60a3631c0db8ad" providerId="LiveId" clId="{0275D7D6-5E5B-4EDF-A89F-17B7407DA349}" dt="2023-01-17T13:13:49.075" v="52"/>
          <ac:spMkLst>
            <pc:docMk/>
            <pc:sldMk cId="978260341" sldId="265"/>
            <ac:spMk id="2" creationId="{667D43E7-8660-6FF3-B468-7D1C9B22F533}"/>
          </ac:spMkLst>
        </pc:spChg>
        <pc:spChg chg="del">
          <ac:chgData name="Alfred Smith" userId="3c60a3631c0db8ad" providerId="LiveId" clId="{0275D7D6-5E5B-4EDF-A89F-17B7407DA349}" dt="2023-01-17T13:12:41.580" v="39" actId="478"/>
          <ac:spMkLst>
            <pc:docMk/>
            <pc:sldMk cId="978260341" sldId="265"/>
            <ac:spMk id="3" creationId="{A58184BD-88F1-BA02-40C1-D8403D0EEC0D}"/>
          </ac:spMkLst>
        </pc:spChg>
        <pc:picChg chg="del">
          <ac:chgData name="Alfred Smith" userId="3c60a3631c0db8ad" providerId="LiveId" clId="{0275D7D6-5E5B-4EDF-A89F-17B7407DA349}" dt="2023-01-17T13:11:03.014" v="28"/>
          <ac:picMkLst>
            <pc:docMk/>
            <pc:sldMk cId="978260341" sldId="265"/>
            <ac:picMk id="34" creationId="{2D071788-78FA-B4E2-1482-9C5793E4BBF0}"/>
          </ac:picMkLst>
        </pc:picChg>
      </pc:sldChg>
      <pc:sldChg chg="addSp delSp modSp mod modTransition modAnim">
        <pc:chgData name="Alfred Smith" userId="3c60a3631c0db8ad" providerId="LiveId" clId="{0275D7D6-5E5B-4EDF-A89F-17B7407DA349}" dt="2023-01-17T13:13:50.472" v="53"/>
        <pc:sldMkLst>
          <pc:docMk/>
          <pc:sldMk cId="3575870363" sldId="266"/>
        </pc:sldMkLst>
        <pc:spChg chg="add mod">
          <ac:chgData name="Alfred Smith" userId="3c60a3631c0db8ad" providerId="LiveId" clId="{0275D7D6-5E5B-4EDF-A89F-17B7407DA349}" dt="2023-01-17T13:13:50.472" v="53"/>
          <ac:spMkLst>
            <pc:docMk/>
            <pc:sldMk cId="3575870363" sldId="266"/>
            <ac:spMk id="2" creationId="{8FA6DDD9-689A-60A1-504B-7471901C53D3}"/>
          </ac:spMkLst>
        </pc:spChg>
        <pc:spChg chg="del">
          <ac:chgData name="Alfred Smith" userId="3c60a3631c0db8ad" providerId="LiveId" clId="{0275D7D6-5E5B-4EDF-A89F-17B7407DA349}" dt="2023-01-17T13:12:39.823" v="38" actId="478"/>
          <ac:spMkLst>
            <pc:docMk/>
            <pc:sldMk cId="3575870363" sldId="266"/>
            <ac:spMk id="3" creationId="{A58184BD-88F1-BA02-40C1-D8403D0EEC0D}"/>
          </ac:spMkLst>
        </pc:spChg>
        <pc:picChg chg="del">
          <ac:chgData name="Alfred Smith" userId="3c60a3631c0db8ad" providerId="LiveId" clId="{0275D7D6-5E5B-4EDF-A89F-17B7407DA349}" dt="2023-01-17T13:11:03.014" v="28"/>
          <ac:picMkLst>
            <pc:docMk/>
            <pc:sldMk cId="3575870363" sldId="266"/>
            <ac:picMk id="14" creationId="{ADC3B174-1C36-634A-870E-1DE94D684411}"/>
          </ac:picMkLst>
        </pc:picChg>
      </pc:sldChg>
      <pc:sldChg chg="addSp delSp modSp mod modTransition modAnim">
        <pc:chgData name="Alfred Smith" userId="3c60a3631c0db8ad" providerId="LiveId" clId="{0275D7D6-5E5B-4EDF-A89F-17B7407DA349}" dt="2023-01-17T13:13:51.935" v="54"/>
        <pc:sldMkLst>
          <pc:docMk/>
          <pc:sldMk cId="4017137865" sldId="267"/>
        </pc:sldMkLst>
        <pc:spChg chg="add mod">
          <ac:chgData name="Alfred Smith" userId="3c60a3631c0db8ad" providerId="LiveId" clId="{0275D7D6-5E5B-4EDF-A89F-17B7407DA349}" dt="2023-01-17T13:13:51.935" v="54"/>
          <ac:spMkLst>
            <pc:docMk/>
            <pc:sldMk cId="4017137865" sldId="267"/>
            <ac:spMk id="2" creationId="{FBAB3DB4-C9BB-4674-D351-5C22B0C916D6}"/>
          </ac:spMkLst>
        </pc:spChg>
        <pc:spChg chg="del">
          <ac:chgData name="Alfred Smith" userId="3c60a3631c0db8ad" providerId="LiveId" clId="{0275D7D6-5E5B-4EDF-A89F-17B7407DA349}" dt="2023-01-17T13:12:37.909" v="37" actId="478"/>
          <ac:spMkLst>
            <pc:docMk/>
            <pc:sldMk cId="4017137865" sldId="267"/>
            <ac:spMk id="3" creationId="{A58184BD-88F1-BA02-40C1-D8403D0EEC0D}"/>
          </ac:spMkLst>
        </pc:spChg>
        <pc:picChg chg="del">
          <ac:chgData name="Alfred Smith" userId="3c60a3631c0db8ad" providerId="LiveId" clId="{0275D7D6-5E5B-4EDF-A89F-17B7407DA349}" dt="2023-01-17T13:11:03.014" v="28"/>
          <ac:picMkLst>
            <pc:docMk/>
            <pc:sldMk cId="4017137865" sldId="267"/>
            <ac:picMk id="21" creationId="{7DE02167-3D67-8F6C-12AC-95EB267990CC}"/>
          </ac:picMkLst>
        </pc:picChg>
      </pc:sldChg>
      <pc:sldChg chg="addSp delSp modSp mod modTransition modAnim">
        <pc:chgData name="Alfred Smith" userId="3c60a3631c0db8ad" providerId="LiveId" clId="{0275D7D6-5E5B-4EDF-A89F-17B7407DA349}" dt="2023-01-17T13:13:53.448" v="55"/>
        <pc:sldMkLst>
          <pc:docMk/>
          <pc:sldMk cId="3137811553" sldId="268"/>
        </pc:sldMkLst>
        <pc:spChg chg="add mod">
          <ac:chgData name="Alfred Smith" userId="3c60a3631c0db8ad" providerId="LiveId" clId="{0275D7D6-5E5B-4EDF-A89F-17B7407DA349}" dt="2023-01-17T13:13:53.448" v="55"/>
          <ac:spMkLst>
            <pc:docMk/>
            <pc:sldMk cId="3137811553" sldId="268"/>
            <ac:spMk id="2" creationId="{C1F67263-C763-5DB8-FF4C-B79B143E7F39}"/>
          </ac:spMkLst>
        </pc:spChg>
        <pc:spChg chg="del">
          <ac:chgData name="Alfred Smith" userId="3c60a3631c0db8ad" providerId="LiveId" clId="{0275D7D6-5E5B-4EDF-A89F-17B7407DA349}" dt="2023-01-17T13:12:36.184" v="36" actId="478"/>
          <ac:spMkLst>
            <pc:docMk/>
            <pc:sldMk cId="3137811553" sldId="268"/>
            <ac:spMk id="3" creationId="{A58184BD-88F1-BA02-40C1-D8403D0EEC0D}"/>
          </ac:spMkLst>
        </pc:spChg>
        <pc:picChg chg="del">
          <ac:chgData name="Alfred Smith" userId="3c60a3631c0db8ad" providerId="LiveId" clId="{0275D7D6-5E5B-4EDF-A89F-17B7407DA349}" dt="2023-01-17T13:11:03.014" v="28"/>
          <ac:picMkLst>
            <pc:docMk/>
            <pc:sldMk cId="3137811553" sldId="268"/>
            <ac:picMk id="20" creationId="{5411402E-8E55-8E66-923C-D3A230CDFCB2}"/>
          </ac:picMkLst>
        </pc:picChg>
      </pc:sldChg>
      <pc:sldChg chg="addSp delSp modSp mod modTransition modAnim">
        <pc:chgData name="Alfred Smith" userId="3c60a3631c0db8ad" providerId="LiveId" clId="{0275D7D6-5E5B-4EDF-A89F-17B7407DA349}" dt="2023-01-17T13:13:54.860" v="56"/>
        <pc:sldMkLst>
          <pc:docMk/>
          <pc:sldMk cId="100491716" sldId="269"/>
        </pc:sldMkLst>
        <pc:spChg chg="add mod">
          <ac:chgData name="Alfred Smith" userId="3c60a3631c0db8ad" providerId="LiveId" clId="{0275D7D6-5E5B-4EDF-A89F-17B7407DA349}" dt="2023-01-17T13:13:54.860" v="56"/>
          <ac:spMkLst>
            <pc:docMk/>
            <pc:sldMk cId="100491716" sldId="269"/>
            <ac:spMk id="2" creationId="{AED3E853-49BC-1C57-0AFF-A689AB3E36EB}"/>
          </ac:spMkLst>
        </pc:spChg>
        <pc:spChg chg="del">
          <ac:chgData name="Alfred Smith" userId="3c60a3631c0db8ad" providerId="LiveId" clId="{0275D7D6-5E5B-4EDF-A89F-17B7407DA349}" dt="2023-01-17T13:12:34.170" v="35" actId="478"/>
          <ac:spMkLst>
            <pc:docMk/>
            <pc:sldMk cId="100491716" sldId="269"/>
            <ac:spMk id="3" creationId="{A58184BD-88F1-BA02-40C1-D8403D0EEC0D}"/>
          </ac:spMkLst>
        </pc:spChg>
        <pc:picChg chg="del">
          <ac:chgData name="Alfred Smith" userId="3c60a3631c0db8ad" providerId="LiveId" clId="{0275D7D6-5E5B-4EDF-A89F-17B7407DA349}" dt="2023-01-17T13:11:03.014" v="28"/>
          <ac:picMkLst>
            <pc:docMk/>
            <pc:sldMk cId="100491716" sldId="269"/>
            <ac:picMk id="24" creationId="{6BD613D5-5ED8-8C28-DA84-2621AFAD8A46}"/>
          </ac:picMkLst>
        </pc:picChg>
      </pc:sldChg>
      <pc:sldChg chg="modSp mod modTransition">
        <pc:chgData name="Alfred Smith" userId="3c60a3631c0db8ad" providerId="LiveId" clId="{0275D7D6-5E5B-4EDF-A89F-17B7407DA349}" dt="2023-01-17T13:11:03.014" v="28"/>
        <pc:sldMkLst>
          <pc:docMk/>
          <pc:sldMk cId="4120481681" sldId="270"/>
        </pc:sldMkLst>
        <pc:spChg chg="mod">
          <ac:chgData name="Alfred Smith" userId="3c60a3631c0db8ad" providerId="LiveId" clId="{0275D7D6-5E5B-4EDF-A89F-17B7407DA349}" dt="2023-01-17T13:08:15.527" v="16" actId="1076"/>
          <ac:spMkLst>
            <pc:docMk/>
            <pc:sldMk cId="4120481681" sldId="270"/>
            <ac:spMk id="3" creationId="{24EBB4AC-D0EE-6575-87BB-563476157428}"/>
          </ac:spMkLst>
        </pc:spChg>
      </pc:sldChg>
      <pc:sldChg chg="modSp mod modTransition">
        <pc:chgData name="Alfred Smith" userId="3c60a3631c0db8ad" providerId="LiveId" clId="{0275D7D6-5E5B-4EDF-A89F-17B7407DA349}" dt="2023-01-17T13:11:03.014" v="28"/>
        <pc:sldMkLst>
          <pc:docMk/>
          <pc:sldMk cId="939110669" sldId="271"/>
        </pc:sldMkLst>
        <pc:spChg chg="mod">
          <ac:chgData name="Alfred Smith" userId="3c60a3631c0db8ad" providerId="LiveId" clId="{0275D7D6-5E5B-4EDF-A89F-17B7407DA349}" dt="2023-01-17T13:09:04.323" v="19"/>
          <ac:spMkLst>
            <pc:docMk/>
            <pc:sldMk cId="939110669" sldId="271"/>
            <ac:spMk id="2" creationId="{AA3CE836-AD0C-9EFE-67BD-BE06781BA7D3}"/>
          </ac:spMkLst>
        </pc:spChg>
      </pc:sldChg>
      <pc:sldChg chg="modSp mod modTransition">
        <pc:chgData name="Alfred Smith" userId="3c60a3631c0db8ad" providerId="LiveId" clId="{0275D7D6-5E5B-4EDF-A89F-17B7407DA349}" dt="2023-01-17T13:11:03.014" v="28"/>
        <pc:sldMkLst>
          <pc:docMk/>
          <pc:sldMk cId="4024569785" sldId="272"/>
        </pc:sldMkLst>
        <pc:spChg chg="mod">
          <ac:chgData name="Alfred Smith" userId="3c60a3631c0db8ad" providerId="LiveId" clId="{0275D7D6-5E5B-4EDF-A89F-17B7407DA349}" dt="2023-01-17T13:09:07.418" v="20"/>
          <ac:spMkLst>
            <pc:docMk/>
            <pc:sldMk cId="4024569785" sldId="272"/>
            <ac:spMk id="2" creationId="{E4B48AFF-8029-00C1-9C9B-2297921BBAE1}"/>
          </ac:spMkLst>
        </pc:spChg>
      </pc:sldChg>
      <pc:sldChg chg="modSp mod modTransition">
        <pc:chgData name="Alfred Smith" userId="3c60a3631c0db8ad" providerId="LiveId" clId="{0275D7D6-5E5B-4EDF-A89F-17B7407DA349}" dt="2023-01-17T13:11:03.014" v="28"/>
        <pc:sldMkLst>
          <pc:docMk/>
          <pc:sldMk cId="487179600" sldId="273"/>
        </pc:sldMkLst>
        <pc:spChg chg="mod">
          <ac:chgData name="Alfred Smith" userId="3c60a3631c0db8ad" providerId="LiveId" clId="{0275D7D6-5E5B-4EDF-A89F-17B7407DA349}" dt="2023-01-17T13:09:10.531" v="21"/>
          <ac:spMkLst>
            <pc:docMk/>
            <pc:sldMk cId="487179600" sldId="273"/>
            <ac:spMk id="2" creationId="{E591AECD-FB63-E279-21A1-A841E2833CD3}"/>
          </ac:spMkLst>
        </pc:spChg>
      </pc:sldChg>
      <pc:sldChg chg="modSp mod modTransition">
        <pc:chgData name="Alfred Smith" userId="3c60a3631c0db8ad" providerId="LiveId" clId="{0275D7D6-5E5B-4EDF-A89F-17B7407DA349}" dt="2023-01-17T13:11:03.014" v="28"/>
        <pc:sldMkLst>
          <pc:docMk/>
          <pc:sldMk cId="2168401200" sldId="274"/>
        </pc:sldMkLst>
        <pc:spChg chg="mod">
          <ac:chgData name="Alfred Smith" userId="3c60a3631c0db8ad" providerId="LiveId" clId="{0275D7D6-5E5B-4EDF-A89F-17B7407DA349}" dt="2023-01-17T13:09:14.117" v="22"/>
          <ac:spMkLst>
            <pc:docMk/>
            <pc:sldMk cId="2168401200" sldId="274"/>
            <ac:spMk id="2" creationId="{AC5CF7DD-7A96-3F2E-2914-A55736473BEB}"/>
          </ac:spMkLst>
        </pc:spChg>
      </pc:sldChg>
      <pc:sldChg chg="modSp mod modTransition">
        <pc:chgData name="Alfred Smith" userId="3c60a3631c0db8ad" providerId="LiveId" clId="{0275D7D6-5E5B-4EDF-A89F-17B7407DA349}" dt="2023-01-17T13:11:03.014" v="28"/>
        <pc:sldMkLst>
          <pc:docMk/>
          <pc:sldMk cId="2996969115" sldId="275"/>
        </pc:sldMkLst>
        <pc:spChg chg="mod">
          <ac:chgData name="Alfred Smith" userId="3c60a3631c0db8ad" providerId="LiveId" clId="{0275D7D6-5E5B-4EDF-A89F-17B7407DA349}" dt="2023-01-17T13:09:19.105" v="23"/>
          <ac:spMkLst>
            <pc:docMk/>
            <pc:sldMk cId="2996969115" sldId="275"/>
            <ac:spMk id="2" creationId="{3D1918D9-55CE-384E-8ABB-0D61DFB015B7}"/>
          </ac:spMkLst>
        </pc:spChg>
      </pc:sldChg>
      <pc:sldChg chg="modSp mod modTransition">
        <pc:chgData name="Alfred Smith" userId="3c60a3631c0db8ad" providerId="LiveId" clId="{0275D7D6-5E5B-4EDF-A89F-17B7407DA349}" dt="2023-01-17T13:11:03.014" v="28"/>
        <pc:sldMkLst>
          <pc:docMk/>
          <pc:sldMk cId="2390376940" sldId="276"/>
        </pc:sldMkLst>
        <pc:spChg chg="mod">
          <ac:chgData name="Alfred Smith" userId="3c60a3631c0db8ad" providerId="LiveId" clId="{0275D7D6-5E5B-4EDF-A89F-17B7407DA349}" dt="2023-01-17T13:09:22.387" v="24"/>
          <ac:spMkLst>
            <pc:docMk/>
            <pc:sldMk cId="2390376940" sldId="276"/>
            <ac:spMk id="2" creationId="{58CA1345-D398-BA19-C4DB-C7A674630F82}"/>
          </ac:spMkLst>
        </pc:spChg>
      </pc:sldChg>
      <pc:sldChg chg="modSp mod modTransition">
        <pc:chgData name="Alfred Smith" userId="3c60a3631c0db8ad" providerId="LiveId" clId="{0275D7D6-5E5B-4EDF-A89F-17B7407DA349}" dt="2023-01-17T13:11:03.014" v="28"/>
        <pc:sldMkLst>
          <pc:docMk/>
          <pc:sldMk cId="4265919077" sldId="277"/>
        </pc:sldMkLst>
        <pc:spChg chg="mod">
          <ac:chgData name="Alfred Smith" userId="3c60a3631c0db8ad" providerId="LiveId" clId="{0275D7D6-5E5B-4EDF-A89F-17B7407DA349}" dt="2023-01-17T13:09:25.927" v="25"/>
          <ac:spMkLst>
            <pc:docMk/>
            <pc:sldMk cId="4265919077" sldId="277"/>
            <ac:spMk id="2" creationId="{391A76D7-7AC3-3B39-3A5D-54B0B76270CE}"/>
          </ac:spMkLst>
        </pc:spChg>
      </pc:sldChg>
      <pc:sldChg chg="modSp mod modTransition">
        <pc:chgData name="Alfred Smith" userId="3c60a3631c0db8ad" providerId="LiveId" clId="{0275D7D6-5E5B-4EDF-A89F-17B7407DA349}" dt="2023-01-17T13:11:03.014" v="28"/>
        <pc:sldMkLst>
          <pc:docMk/>
          <pc:sldMk cId="210266664" sldId="278"/>
        </pc:sldMkLst>
        <pc:spChg chg="mod">
          <ac:chgData name="Alfred Smith" userId="3c60a3631c0db8ad" providerId="LiveId" clId="{0275D7D6-5E5B-4EDF-A89F-17B7407DA349}" dt="2023-01-17T13:09:29.520" v="26"/>
          <ac:spMkLst>
            <pc:docMk/>
            <pc:sldMk cId="210266664" sldId="278"/>
            <ac:spMk id="2" creationId="{F710CF9C-8733-CE6A-A427-7D96385FA4D2}"/>
          </ac:spMkLst>
        </pc:spChg>
      </pc:sldChg>
      <pc:sldChg chg="modSp mod modTransition">
        <pc:chgData name="Alfred Smith" userId="3c60a3631c0db8ad" providerId="LiveId" clId="{0275D7D6-5E5B-4EDF-A89F-17B7407DA349}" dt="2023-01-17T13:11:03.014" v="28"/>
        <pc:sldMkLst>
          <pc:docMk/>
          <pc:sldMk cId="888433145" sldId="279"/>
        </pc:sldMkLst>
        <pc:spChg chg="mod">
          <ac:chgData name="Alfred Smith" userId="3c60a3631c0db8ad" providerId="LiveId" clId="{0275D7D6-5E5B-4EDF-A89F-17B7407DA349}" dt="2023-01-17T13:09:32.839" v="27"/>
          <ac:spMkLst>
            <pc:docMk/>
            <pc:sldMk cId="888433145" sldId="279"/>
            <ac:spMk id="2" creationId="{C8039BC8-FD11-06A1-E76A-086A87DA5C0E}"/>
          </ac:spMkLst>
        </pc:spChg>
      </pc:sldChg>
      <pc:sldChg chg="modTransition">
        <pc:chgData name="Alfred Smith" userId="3c60a3631c0db8ad" providerId="LiveId" clId="{0275D7D6-5E5B-4EDF-A89F-17B7407DA349}" dt="2023-01-17T13:11:03.014" v="28"/>
        <pc:sldMkLst>
          <pc:docMk/>
          <pc:sldMk cId="791300187" sldId="280"/>
        </pc:sldMkLst>
      </pc:sldChg>
      <pc:sldChg chg="addSp delSp modSp mod modTransition modAnim">
        <pc:chgData name="Alfred Smith" userId="3c60a3631c0db8ad" providerId="LiveId" clId="{0275D7D6-5E5B-4EDF-A89F-17B7407DA349}" dt="2023-01-17T13:13:56.498" v="57"/>
        <pc:sldMkLst>
          <pc:docMk/>
          <pc:sldMk cId="1922139011" sldId="281"/>
        </pc:sldMkLst>
        <pc:spChg chg="add mod">
          <ac:chgData name="Alfred Smith" userId="3c60a3631c0db8ad" providerId="LiveId" clId="{0275D7D6-5E5B-4EDF-A89F-17B7407DA349}" dt="2023-01-17T13:13:56.498" v="57"/>
          <ac:spMkLst>
            <pc:docMk/>
            <pc:sldMk cId="1922139011" sldId="281"/>
            <ac:spMk id="2" creationId="{D8D0DC27-0D05-74D4-3087-72A84CA5FE6F}"/>
          </ac:spMkLst>
        </pc:spChg>
        <pc:spChg chg="del">
          <ac:chgData name="Alfred Smith" userId="3c60a3631c0db8ad" providerId="LiveId" clId="{0275D7D6-5E5B-4EDF-A89F-17B7407DA349}" dt="2023-01-17T13:12:30.703" v="34" actId="478"/>
          <ac:spMkLst>
            <pc:docMk/>
            <pc:sldMk cId="1922139011" sldId="281"/>
            <ac:spMk id="3" creationId="{A58184BD-88F1-BA02-40C1-D8403D0EEC0D}"/>
          </ac:spMkLst>
        </pc:spChg>
        <pc:picChg chg="del">
          <ac:chgData name="Alfred Smith" userId="3c60a3631c0db8ad" providerId="LiveId" clId="{0275D7D6-5E5B-4EDF-A89F-17B7407DA349}" dt="2023-01-17T13:11:03.014" v="28"/>
          <ac:picMkLst>
            <pc:docMk/>
            <pc:sldMk cId="1922139011" sldId="281"/>
            <ac:picMk id="36" creationId="{599B5471-5C19-26D8-9BEC-FCD4B2BF2780}"/>
          </ac:picMkLst>
        </pc:picChg>
      </pc:sldChg>
      <pc:sldChg chg="modTransition">
        <pc:chgData name="Alfred Smith" userId="3c60a3631c0db8ad" providerId="LiveId" clId="{0275D7D6-5E5B-4EDF-A89F-17B7407DA349}" dt="2023-01-17T13:11:03.014" v="28"/>
        <pc:sldMkLst>
          <pc:docMk/>
          <pc:sldMk cId="1126511635" sldId="282"/>
        </pc:sldMkLst>
      </pc:sldChg>
      <pc:sldChg chg="addSp delSp modSp mod modTransition modAnim">
        <pc:chgData name="Alfred Smith" userId="3c60a3631c0db8ad" providerId="LiveId" clId="{0275D7D6-5E5B-4EDF-A89F-17B7407DA349}" dt="2023-01-17T13:13:58.063" v="58"/>
        <pc:sldMkLst>
          <pc:docMk/>
          <pc:sldMk cId="3166251957" sldId="283"/>
        </pc:sldMkLst>
        <pc:spChg chg="add mod">
          <ac:chgData name="Alfred Smith" userId="3c60a3631c0db8ad" providerId="LiveId" clId="{0275D7D6-5E5B-4EDF-A89F-17B7407DA349}" dt="2023-01-17T13:13:58.063" v="58"/>
          <ac:spMkLst>
            <pc:docMk/>
            <pc:sldMk cId="3166251957" sldId="283"/>
            <ac:spMk id="2" creationId="{973E38C2-0D6D-F968-36A8-66C50B894A37}"/>
          </ac:spMkLst>
        </pc:spChg>
        <pc:spChg chg="del">
          <ac:chgData name="Alfred Smith" userId="3c60a3631c0db8ad" providerId="LiveId" clId="{0275D7D6-5E5B-4EDF-A89F-17B7407DA349}" dt="2023-01-17T13:11:36.403" v="33" actId="478"/>
          <ac:spMkLst>
            <pc:docMk/>
            <pc:sldMk cId="3166251957" sldId="283"/>
            <ac:spMk id="3" creationId="{A58184BD-88F1-BA02-40C1-D8403D0EEC0D}"/>
          </ac:spMkLst>
        </pc:spChg>
        <pc:picChg chg="del">
          <ac:chgData name="Alfred Smith" userId="3c60a3631c0db8ad" providerId="LiveId" clId="{0275D7D6-5E5B-4EDF-A89F-17B7407DA349}" dt="2023-01-17T13:11:03.014" v="28"/>
          <ac:picMkLst>
            <pc:docMk/>
            <pc:sldMk cId="3166251957" sldId="283"/>
            <ac:picMk id="12" creationId="{33FCC2AA-5675-79FE-DA40-8E024FBD3324}"/>
          </ac:picMkLst>
        </pc:picChg>
      </pc:sldChg>
      <pc:sldChg chg="modTransition">
        <pc:chgData name="Alfred Smith" userId="3c60a3631c0db8ad" providerId="LiveId" clId="{0275D7D6-5E5B-4EDF-A89F-17B7407DA349}" dt="2023-01-17T13:11:03.014" v="28"/>
        <pc:sldMkLst>
          <pc:docMk/>
          <pc:sldMk cId="3922583308" sldId="284"/>
        </pc:sldMkLst>
      </pc:sldChg>
      <pc:sldChg chg="addSp delSp modSp mod modTransition modAnim">
        <pc:chgData name="Alfred Smith" userId="3c60a3631c0db8ad" providerId="LiveId" clId="{0275D7D6-5E5B-4EDF-A89F-17B7407DA349}" dt="2023-01-17T13:14:00.064" v="59"/>
        <pc:sldMkLst>
          <pc:docMk/>
          <pc:sldMk cId="1522780631" sldId="285"/>
        </pc:sldMkLst>
        <pc:spChg chg="add mod">
          <ac:chgData name="Alfred Smith" userId="3c60a3631c0db8ad" providerId="LiveId" clId="{0275D7D6-5E5B-4EDF-A89F-17B7407DA349}" dt="2023-01-17T13:14:00.064" v="59"/>
          <ac:spMkLst>
            <pc:docMk/>
            <pc:sldMk cId="1522780631" sldId="285"/>
            <ac:spMk id="2" creationId="{834F4D69-324A-8EB3-BB20-3BFD52F16051}"/>
          </ac:spMkLst>
        </pc:spChg>
        <pc:spChg chg="del">
          <ac:chgData name="Alfred Smith" userId="3c60a3631c0db8ad" providerId="LiveId" clId="{0275D7D6-5E5B-4EDF-A89F-17B7407DA349}" dt="2023-01-17T13:11:34.276" v="32" actId="478"/>
          <ac:spMkLst>
            <pc:docMk/>
            <pc:sldMk cId="1522780631" sldId="285"/>
            <ac:spMk id="3" creationId="{A58184BD-88F1-BA02-40C1-D8403D0EEC0D}"/>
          </ac:spMkLst>
        </pc:spChg>
        <pc:picChg chg="del">
          <ac:chgData name="Alfred Smith" userId="3c60a3631c0db8ad" providerId="LiveId" clId="{0275D7D6-5E5B-4EDF-A89F-17B7407DA349}" dt="2023-01-17T13:11:03.014" v="28"/>
          <ac:picMkLst>
            <pc:docMk/>
            <pc:sldMk cId="1522780631" sldId="285"/>
            <ac:picMk id="12" creationId="{01DFE15A-87AE-484B-D110-684B124830CF}"/>
          </ac:picMkLst>
        </pc:picChg>
      </pc:sldChg>
      <pc:sldChg chg="modTransition">
        <pc:chgData name="Alfred Smith" userId="3c60a3631c0db8ad" providerId="LiveId" clId="{0275D7D6-5E5B-4EDF-A89F-17B7407DA349}" dt="2023-01-17T13:11:03.014" v="28"/>
        <pc:sldMkLst>
          <pc:docMk/>
          <pc:sldMk cId="1850742486" sldId="286"/>
        </pc:sldMkLst>
      </pc:sldChg>
      <pc:sldChg chg="addSp delSp modSp mod modTransition modAnim">
        <pc:chgData name="Alfred Smith" userId="3c60a3631c0db8ad" providerId="LiveId" clId="{0275D7D6-5E5B-4EDF-A89F-17B7407DA349}" dt="2023-01-17T13:14:01.904" v="60"/>
        <pc:sldMkLst>
          <pc:docMk/>
          <pc:sldMk cId="2332778949" sldId="287"/>
        </pc:sldMkLst>
        <pc:spChg chg="add mod">
          <ac:chgData name="Alfred Smith" userId="3c60a3631c0db8ad" providerId="LiveId" clId="{0275D7D6-5E5B-4EDF-A89F-17B7407DA349}" dt="2023-01-17T13:14:01.904" v="60"/>
          <ac:spMkLst>
            <pc:docMk/>
            <pc:sldMk cId="2332778949" sldId="287"/>
            <ac:spMk id="2" creationId="{A43F3FA4-EAFF-658A-6234-26FC5CEE8F8E}"/>
          </ac:spMkLst>
        </pc:spChg>
        <pc:spChg chg="del">
          <ac:chgData name="Alfred Smith" userId="3c60a3631c0db8ad" providerId="LiveId" clId="{0275D7D6-5E5B-4EDF-A89F-17B7407DA349}" dt="2023-01-17T13:11:31.080" v="31" actId="478"/>
          <ac:spMkLst>
            <pc:docMk/>
            <pc:sldMk cId="2332778949" sldId="287"/>
            <ac:spMk id="3" creationId="{A58184BD-88F1-BA02-40C1-D8403D0EEC0D}"/>
          </ac:spMkLst>
        </pc:spChg>
        <pc:picChg chg="del">
          <ac:chgData name="Alfred Smith" userId="3c60a3631c0db8ad" providerId="LiveId" clId="{0275D7D6-5E5B-4EDF-A89F-17B7407DA349}" dt="2023-01-17T13:11:03.014" v="28"/>
          <ac:picMkLst>
            <pc:docMk/>
            <pc:sldMk cId="2332778949" sldId="287"/>
            <ac:picMk id="12" creationId="{41794157-2853-36DE-AF46-CF21683BBAAE}"/>
          </ac:picMkLst>
        </pc:picChg>
      </pc:sldChg>
      <pc:sldChg chg="modTransition">
        <pc:chgData name="Alfred Smith" userId="3c60a3631c0db8ad" providerId="LiveId" clId="{0275D7D6-5E5B-4EDF-A89F-17B7407DA349}" dt="2023-01-17T13:11:03.014" v="28"/>
        <pc:sldMkLst>
          <pc:docMk/>
          <pc:sldMk cId="1828872212" sldId="288"/>
        </pc:sldMkLst>
      </pc:sldChg>
      <pc:sldChg chg="addSp delSp modSp mod modTransition modAnim">
        <pc:chgData name="Alfred Smith" userId="3c60a3631c0db8ad" providerId="LiveId" clId="{0275D7D6-5E5B-4EDF-A89F-17B7407DA349}" dt="2023-01-17T13:14:03.423" v="61"/>
        <pc:sldMkLst>
          <pc:docMk/>
          <pc:sldMk cId="3153919605" sldId="289"/>
        </pc:sldMkLst>
        <pc:spChg chg="add mod">
          <ac:chgData name="Alfred Smith" userId="3c60a3631c0db8ad" providerId="LiveId" clId="{0275D7D6-5E5B-4EDF-A89F-17B7407DA349}" dt="2023-01-17T13:14:03.423" v="61"/>
          <ac:spMkLst>
            <pc:docMk/>
            <pc:sldMk cId="3153919605" sldId="289"/>
            <ac:spMk id="2" creationId="{E9CE2AD8-866B-DF64-04CC-08FB4AE5C39F}"/>
          </ac:spMkLst>
        </pc:spChg>
        <pc:spChg chg="del">
          <ac:chgData name="Alfred Smith" userId="3c60a3631c0db8ad" providerId="LiveId" clId="{0275D7D6-5E5B-4EDF-A89F-17B7407DA349}" dt="2023-01-17T13:11:29.178" v="30" actId="478"/>
          <ac:spMkLst>
            <pc:docMk/>
            <pc:sldMk cId="3153919605" sldId="289"/>
            <ac:spMk id="3" creationId="{A58184BD-88F1-BA02-40C1-D8403D0EEC0D}"/>
          </ac:spMkLst>
        </pc:spChg>
        <pc:picChg chg="del">
          <ac:chgData name="Alfred Smith" userId="3c60a3631c0db8ad" providerId="LiveId" clId="{0275D7D6-5E5B-4EDF-A89F-17B7407DA349}" dt="2023-01-17T13:11:03.014" v="28"/>
          <ac:picMkLst>
            <pc:docMk/>
            <pc:sldMk cId="3153919605" sldId="289"/>
            <ac:picMk id="22" creationId="{2A731E07-4511-4E7D-4B90-B69BEF26CEF6}"/>
          </ac:picMkLst>
        </pc:picChg>
      </pc:sldChg>
      <pc:sldChg chg="modTransition">
        <pc:chgData name="Alfred Smith" userId="3c60a3631c0db8ad" providerId="LiveId" clId="{0275D7D6-5E5B-4EDF-A89F-17B7407DA349}" dt="2023-01-17T13:11:03.014" v="28"/>
        <pc:sldMkLst>
          <pc:docMk/>
          <pc:sldMk cId="1292473336" sldId="290"/>
        </pc:sldMkLst>
      </pc:sldChg>
      <pc:sldChg chg="addSp delSp modSp mod modTransition modAnim">
        <pc:chgData name="Alfred Smith" userId="3c60a3631c0db8ad" providerId="LiveId" clId="{0275D7D6-5E5B-4EDF-A89F-17B7407DA349}" dt="2023-01-17T13:14:06.028" v="62"/>
        <pc:sldMkLst>
          <pc:docMk/>
          <pc:sldMk cId="1878919862" sldId="291"/>
        </pc:sldMkLst>
        <pc:spChg chg="add mod">
          <ac:chgData name="Alfred Smith" userId="3c60a3631c0db8ad" providerId="LiveId" clId="{0275D7D6-5E5B-4EDF-A89F-17B7407DA349}" dt="2023-01-17T13:14:06.028" v="62"/>
          <ac:spMkLst>
            <pc:docMk/>
            <pc:sldMk cId="1878919862" sldId="291"/>
            <ac:spMk id="2" creationId="{7DAACD49-EA91-C6F7-801E-DF20967C1333}"/>
          </ac:spMkLst>
        </pc:spChg>
        <pc:spChg chg="del">
          <ac:chgData name="Alfred Smith" userId="3c60a3631c0db8ad" providerId="LiveId" clId="{0275D7D6-5E5B-4EDF-A89F-17B7407DA349}" dt="2023-01-17T13:11:20.614" v="29" actId="478"/>
          <ac:spMkLst>
            <pc:docMk/>
            <pc:sldMk cId="1878919862" sldId="291"/>
            <ac:spMk id="3" creationId="{A58184BD-88F1-BA02-40C1-D8403D0EEC0D}"/>
          </ac:spMkLst>
        </pc:spChg>
        <pc:picChg chg="del">
          <ac:chgData name="Alfred Smith" userId="3c60a3631c0db8ad" providerId="LiveId" clId="{0275D7D6-5E5B-4EDF-A89F-17B7407DA349}" dt="2023-01-17T13:11:03.014" v="28"/>
          <ac:picMkLst>
            <pc:docMk/>
            <pc:sldMk cId="1878919862" sldId="291"/>
            <ac:picMk id="18" creationId="{ECFF30CC-2712-992F-1B8C-24D4E2B2A08C}"/>
          </ac:picMkLst>
        </pc:picChg>
      </pc:sldChg>
      <pc:sldChg chg="modTransition">
        <pc:chgData name="Alfred Smith" userId="3c60a3631c0db8ad" providerId="LiveId" clId="{0275D7D6-5E5B-4EDF-A89F-17B7407DA349}" dt="2023-01-17T13:11:03.014" v="28"/>
        <pc:sldMkLst>
          <pc:docMk/>
          <pc:sldMk cId="1014080634" sldId="292"/>
        </pc:sldMkLst>
      </pc:sldChg>
    </pc:docChg>
  </pc:docChgLst>
  <pc:docChgLst>
    <pc:chgData name="Alfred Smith" userId="3c60a3631c0db8ad" providerId="LiveId" clId="{D4BC65A7-8832-4921-AF67-63FB529475CE}"/>
    <pc:docChg chg="modSld">
      <pc:chgData name="Alfred Smith" userId="3c60a3631c0db8ad" providerId="LiveId" clId="{D4BC65A7-8832-4921-AF67-63FB529475CE}" dt="2023-01-25T14:54:35.551" v="0"/>
      <pc:docMkLst>
        <pc:docMk/>
      </pc:docMkLst>
      <pc:sldChg chg="modSp mod">
        <pc:chgData name="Alfred Smith" userId="3c60a3631c0db8ad" providerId="LiveId" clId="{D4BC65A7-8832-4921-AF67-63FB529475CE}" dt="2023-01-25T14:54:35.551" v="0"/>
        <pc:sldMkLst>
          <pc:docMk/>
          <pc:sldMk cId="1499918570" sldId="257"/>
        </pc:sldMkLst>
        <pc:spChg chg="mod">
          <ac:chgData name="Alfred Smith" userId="3c60a3631c0db8ad" providerId="LiveId" clId="{D4BC65A7-8832-4921-AF67-63FB529475CE}" dt="2023-01-25T14:54:35.551" v="0"/>
          <ac:spMkLst>
            <pc:docMk/>
            <pc:sldMk cId="1499918570" sldId="257"/>
            <ac:spMk id="3" creationId="{0228937D-0D81-2DA1-1C55-FD99B23FE1AE}"/>
          </ac:spMkLst>
        </pc:spChg>
      </pc:sldChg>
    </pc:docChg>
  </pc:docChgLst>
  <pc:docChgLst>
    <pc:chgData name="Leonie Smith" userId="fed1330f33f5650e" providerId="LiveId" clId="{21F30CAC-AF35-4BCF-9EB5-69AF04A847AA}"/>
    <pc:docChg chg="modSld">
      <pc:chgData name="Leonie Smith" userId="fed1330f33f5650e" providerId="LiveId" clId="{21F30CAC-AF35-4BCF-9EB5-69AF04A847AA}" dt="2024-02-27T03:30:52.356" v="146"/>
      <pc:docMkLst>
        <pc:docMk/>
      </pc:docMkLst>
      <pc:sldChg chg="addSp delSp modSp mod modTransition modAnim">
        <pc:chgData name="Leonie Smith" userId="fed1330f33f5650e" providerId="LiveId" clId="{21F30CAC-AF35-4BCF-9EB5-69AF04A847AA}" dt="2024-02-27T03:00:11.479" v="3"/>
        <pc:sldMkLst>
          <pc:docMk/>
          <pc:sldMk cId="1499918570" sldId="257"/>
        </pc:sldMkLst>
        <pc:picChg chg="add del mod">
          <ac:chgData name="Leonie Smith" userId="fed1330f33f5650e" providerId="LiveId" clId="{21F30CAC-AF35-4BCF-9EB5-69AF04A847AA}" dt="2024-02-27T03:00:05.386" v="2"/>
          <ac:picMkLst>
            <pc:docMk/>
            <pc:sldMk cId="1499918570" sldId="257"/>
            <ac:picMk id="7" creationId="{48A9C0DF-6790-435C-45BA-0C982F3F1755}"/>
          </ac:picMkLst>
        </pc:picChg>
        <pc:picChg chg="add del mod ord">
          <ac:chgData name="Leonie Smith" userId="fed1330f33f5650e" providerId="LiveId" clId="{21F30CAC-AF35-4BCF-9EB5-69AF04A847AA}" dt="2024-02-27T03:00:11.479" v="3"/>
          <ac:picMkLst>
            <pc:docMk/>
            <pc:sldMk cId="1499918570" sldId="257"/>
            <ac:picMk id="10" creationId="{48D13548-94BF-2564-F8B1-BF13FCCF3FAD}"/>
          </ac:picMkLst>
        </pc:picChg>
        <pc:picChg chg="add mod">
          <ac:chgData name="Leonie Smith" userId="fed1330f33f5650e" providerId="LiveId" clId="{21F30CAC-AF35-4BCF-9EB5-69AF04A847AA}" dt="2024-02-27T03:00:11.479" v="3"/>
          <ac:picMkLst>
            <pc:docMk/>
            <pc:sldMk cId="1499918570" sldId="257"/>
            <ac:picMk id="11" creationId="{DC34DE88-9867-356E-EBAA-7154F99629CE}"/>
          </ac:picMkLst>
        </pc:picChg>
      </pc:sldChg>
      <pc:sldChg chg="addSp delSp modSp mod modTransition modAnim">
        <pc:chgData name="Leonie Smith" userId="fed1330f33f5650e" providerId="LiveId" clId="{21F30CAC-AF35-4BCF-9EB5-69AF04A847AA}" dt="2024-02-27T03:30:52.356" v="146"/>
        <pc:sldMkLst>
          <pc:docMk/>
          <pc:sldMk cId="454763615" sldId="259"/>
        </pc:sldMkLst>
        <pc:picChg chg="add del mod">
          <ac:chgData name="Leonie Smith" userId="fed1330f33f5650e" providerId="LiveId" clId="{21F30CAC-AF35-4BCF-9EB5-69AF04A847AA}" dt="2024-02-27T03:01:26.410" v="6"/>
          <ac:picMkLst>
            <pc:docMk/>
            <pc:sldMk cId="454763615" sldId="259"/>
            <ac:picMk id="6" creationId="{4E989EDA-0161-7964-93C9-78F796E180CF}"/>
          </ac:picMkLst>
        </pc:picChg>
        <pc:picChg chg="add del mod ord">
          <ac:chgData name="Leonie Smith" userId="fed1330f33f5650e" providerId="LiveId" clId="{21F30CAC-AF35-4BCF-9EB5-69AF04A847AA}" dt="2024-02-27T03:01:31.666" v="7"/>
          <ac:picMkLst>
            <pc:docMk/>
            <pc:sldMk cId="454763615" sldId="259"/>
            <ac:picMk id="10" creationId="{7E617ABD-2E5C-8A9D-C14B-E452DFD8F272}"/>
          </ac:picMkLst>
        </pc:picChg>
        <pc:picChg chg="add del mod">
          <ac:chgData name="Leonie Smith" userId="fed1330f33f5650e" providerId="LiveId" clId="{21F30CAC-AF35-4BCF-9EB5-69AF04A847AA}" dt="2024-02-27T03:01:40.992" v="9"/>
          <ac:picMkLst>
            <pc:docMk/>
            <pc:sldMk cId="454763615" sldId="259"/>
            <ac:picMk id="11" creationId="{E7D04B51-D79E-77C8-A5B9-C229E55E9E6E}"/>
          </ac:picMkLst>
        </pc:picChg>
        <pc:picChg chg="add del mod ord">
          <ac:chgData name="Leonie Smith" userId="fed1330f33f5650e" providerId="LiveId" clId="{21F30CAC-AF35-4BCF-9EB5-69AF04A847AA}" dt="2024-02-27T03:01:46.754" v="10"/>
          <ac:picMkLst>
            <pc:docMk/>
            <pc:sldMk cId="454763615" sldId="259"/>
            <ac:picMk id="16" creationId="{E24E5393-F1BF-9D13-FAC1-8B1DB9B61C08}"/>
          </ac:picMkLst>
        </pc:picChg>
        <pc:picChg chg="add del mod">
          <ac:chgData name="Leonie Smith" userId="fed1330f33f5650e" providerId="LiveId" clId="{21F30CAC-AF35-4BCF-9EB5-69AF04A847AA}" dt="2024-02-27T03:30:25.460" v="139"/>
          <ac:picMkLst>
            <pc:docMk/>
            <pc:sldMk cId="454763615" sldId="259"/>
            <ac:picMk id="17" creationId="{A449C0A2-BA85-95E8-68B8-7B76F16929FC}"/>
          </ac:picMkLst>
        </pc:picChg>
        <pc:picChg chg="add del mod ord">
          <ac:chgData name="Leonie Smith" userId="fed1330f33f5650e" providerId="LiveId" clId="{21F30CAC-AF35-4BCF-9EB5-69AF04A847AA}" dt="2024-02-27T03:30:30.490" v="140"/>
          <ac:picMkLst>
            <pc:docMk/>
            <pc:sldMk cId="454763615" sldId="259"/>
            <ac:picMk id="22" creationId="{412C443D-9CCB-9CA0-B4DB-CDF88A8B9373}"/>
          </ac:picMkLst>
        </pc:picChg>
        <pc:picChg chg="add del mod">
          <ac:chgData name="Leonie Smith" userId="fed1330f33f5650e" providerId="LiveId" clId="{21F30CAC-AF35-4BCF-9EB5-69AF04A847AA}" dt="2024-02-27T03:30:35.785" v="142"/>
          <ac:picMkLst>
            <pc:docMk/>
            <pc:sldMk cId="454763615" sldId="259"/>
            <ac:picMk id="23" creationId="{B0C4DFA9-6589-D6E5-773C-A7E973DACE62}"/>
          </ac:picMkLst>
        </pc:picChg>
        <pc:picChg chg="add del mod ord">
          <ac:chgData name="Leonie Smith" userId="fed1330f33f5650e" providerId="LiveId" clId="{21F30CAC-AF35-4BCF-9EB5-69AF04A847AA}" dt="2024-02-27T03:30:41.207" v="143"/>
          <ac:picMkLst>
            <pc:docMk/>
            <pc:sldMk cId="454763615" sldId="259"/>
            <ac:picMk id="28" creationId="{64908348-585F-D79F-D9C0-4676D429E1D6}"/>
          </ac:picMkLst>
        </pc:picChg>
        <pc:picChg chg="add del mod">
          <ac:chgData name="Leonie Smith" userId="fed1330f33f5650e" providerId="LiveId" clId="{21F30CAC-AF35-4BCF-9EB5-69AF04A847AA}" dt="2024-02-27T03:30:47.007" v="145"/>
          <ac:picMkLst>
            <pc:docMk/>
            <pc:sldMk cId="454763615" sldId="259"/>
            <ac:picMk id="29" creationId="{650ADB52-6A66-BBF6-2C78-D70E6FC21BB5}"/>
          </ac:picMkLst>
        </pc:picChg>
        <pc:picChg chg="add del mod ord">
          <ac:chgData name="Leonie Smith" userId="fed1330f33f5650e" providerId="LiveId" clId="{21F30CAC-AF35-4BCF-9EB5-69AF04A847AA}" dt="2024-02-27T03:30:52.356" v="146"/>
          <ac:picMkLst>
            <pc:docMk/>
            <pc:sldMk cId="454763615" sldId="259"/>
            <ac:picMk id="34" creationId="{C4DA0BAA-E5F7-BDEE-F715-BD35687D3BC5}"/>
          </ac:picMkLst>
        </pc:picChg>
        <pc:picChg chg="add mod">
          <ac:chgData name="Leonie Smith" userId="fed1330f33f5650e" providerId="LiveId" clId="{21F30CAC-AF35-4BCF-9EB5-69AF04A847AA}" dt="2024-02-27T03:30:52.356" v="146"/>
          <ac:picMkLst>
            <pc:docMk/>
            <pc:sldMk cId="454763615" sldId="259"/>
            <ac:picMk id="35" creationId="{A7DCA49B-058B-2ABB-0BA9-E8B3500CD490}"/>
          </ac:picMkLst>
        </pc:picChg>
      </pc:sldChg>
      <pc:sldChg chg="addSp delSp modSp mod modTransition modAnim">
        <pc:chgData name="Leonie Smith" userId="fed1330f33f5650e" providerId="LiveId" clId="{21F30CAC-AF35-4BCF-9EB5-69AF04A847AA}" dt="2024-02-27T03:03:25.224" v="17"/>
        <pc:sldMkLst>
          <pc:docMk/>
          <pc:sldMk cId="2346136586" sldId="260"/>
        </pc:sldMkLst>
        <pc:picChg chg="add del mod">
          <ac:chgData name="Leonie Smith" userId="fed1330f33f5650e" providerId="LiveId" clId="{21F30CAC-AF35-4BCF-9EB5-69AF04A847AA}" dt="2024-02-27T03:02:59.866" v="13"/>
          <ac:picMkLst>
            <pc:docMk/>
            <pc:sldMk cId="2346136586" sldId="260"/>
            <ac:picMk id="6" creationId="{2E6F8A49-B534-7516-5D00-CAB1C377F059}"/>
          </ac:picMkLst>
        </pc:picChg>
        <pc:picChg chg="add del mod ord">
          <ac:chgData name="Leonie Smith" userId="fed1330f33f5650e" providerId="LiveId" clId="{21F30CAC-AF35-4BCF-9EB5-69AF04A847AA}" dt="2024-02-27T03:03:10.274" v="14"/>
          <ac:picMkLst>
            <pc:docMk/>
            <pc:sldMk cId="2346136586" sldId="260"/>
            <ac:picMk id="9" creationId="{89D945A2-F3F2-A094-8F09-1F7492733BC6}"/>
          </ac:picMkLst>
        </pc:picChg>
        <pc:picChg chg="add del mod">
          <ac:chgData name="Leonie Smith" userId="fed1330f33f5650e" providerId="LiveId" clId="{21F30CAC-AF35-4BCF-9EB5-69AF04A847AA}" dt="2024-02-27T03:03:11.611" v="16"/>
          <ac:picMkLst>
            <pc:docMk/>
            <pc:sldMk cId="2346136586" sldId="260"/>
            <ac:picMk id="10" creationId="{413AC496-1DDA-7A86-0A15-35F07F84108E}"/>
          </ac:picMkLst>
        </pc:picChg>
        <pc:picChg chg="add del mod ord">
          <ac:chgData name="Leonie Smith" userId="fed1330f33f5650e" providerId="LiveId" clId="{21F30CAC-AF35-4BCF-9EB5-69AF04A847AA}" dt="2024-02-27T03:03:25.224" v="17"/>
          <ac:picMkLst>
            <pc:docMk/>
            <pc:sldMk cId="2346136586" sldId="260"/>
            <ac:picMk id="13" creationId="{5E4908FC-0544-A714-D744-A6BD37C7C937}"/>
          </ac:picMkLst>
        </pc:picChg>
        <pc:picChg chg="add mod">
          <ac:chgData name="Leonie Smith" userId="fed1330f33f5650e" providerId="LiveId" clId="{21F30CAC-AF35-4BCF-9EB5-69AF04A847AA}" dt="2024-02-27T03:03:25.224" v="17"/>
          <ac:picMkLst>
            <pc:docMk/>
            <pc:sldMk cId="2346136586" sldId="260"/>
            <ac:picMk id="14" creationId="{007A130E-D8B8-BB69-42A2-B8C76033ED89}"/>
          </ac:picMkLst>
        </pc:picChg>
      </pc:sldChg>
      <pc:sldChg chg="addSp delSp modSp mod modTransition modAnim">
        <pc:chgData name="Leonie Smith" userId="fed1330f33f5650e" providerId="LiveId" clId="{21F30CAC-AF35-4BCF-9EB5-69AF04A847AA}" dt="2024-02-27T03:05:04.761" v="24"/>
        <pc:sldMkLst>
          <pc:docMk/>
          <pc:sldMk cId="4037329247" sldId="261"/>
        </pc:sldMkLst>
        <pc:picChg chg="add del mod">
          <ac:chgData name="Leonie Smith" userId="fed1330f33f5650e" providerId="LiveId" clId="{21F30CAC-AF35-4BCF-9EB5-69AF04A847AA}" dt="2024-02-27T03:04:25.531" v="20"/>
          <ac:picMkLst>
            <pc:docMk/>
            <pc:sldMk cId="4037329247" sldId="261"/>
            <ac:picMk id="6" creationId="{BC0E9796-2F6A-7659-2334-FCCBDDA24191}"/>
          </ac:picMkLst>
        </pc:picChg>
        <pc:picChg chg="add del mod ord">
          <ac:chgData name="Leonie Smith" userId="fed1330f33f5650e" providerId="LiveId" clId="{21F30CAC-AF35-4BCF-9EB5-69AF04A847AA}" dt="2024-02-27T03:04:38.095" v="21"/>
          <ac:picMkLst>
            <pc:docMk/>
            <pc:sldMk cId="4037329247" sldId="261"/>
            <ac:picMk id="10" creationId="{DE380B44-CFBB-2E01-ADD0-85482CB56229}"/>
          </ac:picMkLst>
        </pc:picChg>
        <pc:picChg chg="add del mod">
          <ac:chgData name="Leonie Smith" userId="fed1330f33f5650e" providerId="LiveId" clId="{21F30CAC-AF35-4BCF-9EB5-69AF04A847AA}" dt="2024-02-27T03:04:52.115" v="23"/>
          <ac:picMkLst>
            <pc:docMk/>
            <pc:sldMk cId="4037329247" sldId="261"/>
            <ac:picMk id="11" creationId="{B7D9D085-87B4-2150-5F68-E991B4310F85}"/>
          </ac:picMkLst>
        </pc:picChg>
        <pc:picChg chg="add del mod ord">
          <ac:chgData name="Leonie Smith" userId="fed1330f33f5650e" providerId="LiveId" clId="{21F30CAC-AF35-4BCF-9EB5-69AF04A847AA}" dt="2024-02-27T03:05:04.761" v="24"/>
          <ac:picMkLst>
            <pc:docMk/>
            <pc:sldMk cId="4037329247" sldId="261"/>
            <ac:picMk id="16" creationId="{813E0EA5-97CC-EF94-13F3-9F646ED52BCC}"/>
          </ac:picMkLst>
        </pc:picChg>
        <pc:picChg chg="add mod">
          <ac:chgData name="Leonie Smith" userId="fed1330f33f5650e" providerId="LiveId" clId="{21F30CAC-AF35-4BCF-9EB5-69AF04A847AA}" dt="2024-02-27T03:05:04.761" v="24"/>
          <ac:picMkLst>
            <pc:docMk/>
            <pc:sldMk cId="4037329247" sldId="261"/>
            <ac:picMk id="17" creationId="{99753256-65CA-CAB3-0CC9-940F31DEBE1A}"/>
          </ac:picMkLst>
        </pc:picChg>
      </pc:sldChg>
      <pc:sldChg chg="addSp modSp">
        <pc:chgData name="Leonie Smith" userId="fed1330f33f5650e" providerId="LiveId" clId="{21F30CAC-AF35-4BCF-9EB5-69AF04A847AA}" dt="2024-02-27T03:05:49.581" v="25"/>
        <pc:sldMkLst>
          <pc:docMk/>
          <pc:sldMk cId="1909638311" sldId="262"/>
        </pc:sldMkLst>
        <pc:picChg chg="add mod">
          <ac:chgData name="Leonie Smith" userId="fed1330f33f5650e" providerId="LiveId" clId="{21F30CAC-AF35-4BCF-9EB5-69AF04A847AA}" dt="2024-02-27T03:05:49.581" v="25"/>
          <ac:picMkLst>
            <pc:docMk/>
            <pc:sldMk cId="1909638311" sldId="262"/>
            <ac:picMk id="6" creationId="{B56EC596-4152-AAA6-48F5-835990325385}"/>
          </ac:picMkLst>
        </pc:picChg>
      </pc:sldChg>
      <pc:sldChg chg="addSp delSp modSp mod modTransition modAnim">
        <pc:chgData name="Leonie Smith" userId="fed1330f33f5650e" providerId="LiveId" clId="{21F30CAC-AF35-4BCF-9EB5-69AF04A847AA}" dt="2024-02-27T03:08:26.795" v="50"/>
        <pc:sldMkLst>
          <pc:docMk/>
          <pc:sldMk cId="641208035" sldId="263"/>
        </pc:sldMkLst>
        <pc:picChg chg="add del mod">
          <ac:chgData name="Leonie Smith" userId="fed1330f33f5650e" providerId="LiveId" clId="{21F30CAC-AF35-4BCF-9EB5-69AF04A847AA}" dt="2024-02-27T03:06:40.536" v="28"/>
          <ac:picMkLst>
            <pc:docMk/>
            <pc:sldMk cId="641208035" sldId="263"/>
            <ac:picMk id="6" creationId="{0D18683B-5380-1F87-5F35-AB57CB419E54}"/>
          </ac:picMkLst>
        </pc:picChg>
        <pc:picChg chg="add del mod ord">
          <ac:chgData name="Leonie Smith" userId="fed1330f33f5650e" providerId="LiveId" clId="{21F30CAC-AF35-4BCF-9EB5-69AF04A847AA}" dt="2024-02-27T03:06:47.927" v="29"/>
          <ac:picMkLst>
            <pc:docMk/>
            <pc:sldMk cId="641208035" sldId="263"/>
            <ac:picMk id="9" creationId="{DDA9BE42-B202-7AE4-80E2-9751E4C996E4}"/>
          </ac:picMkLst>
        </pc:picChg>
        <pc:picChg chg="add del mod">
          <ac:chgData name="Leonie Smith" userId="fed1330f33f5650e" providerId="LiveId" clId="{21F30CAC-AF35-4BCF-9EB5-69AF04A847AA}" dt="2024-02-27T03:06:49.048" v="31"/>
          <ac:picMkLst>
            <pc:docMk/>
            <pc:sldMk cId="641208035" sldId="263"/>
            <ac:picMk id="10" creationId="{0B59F7E8-0474-6812-AF8B-D216285E8F40}"/>
          </ac:picMkLst>
        </pc:picChg>
        <pc:picChg chg="add del mod ord">
          <ac:chgData name="Leonie Smith" userId="fed1330f33f5650e" providerId="LiveId" clId="{21F30CAC-AF35-4BCF-9EB5-69AF04A847AA}" dt="2024-02-27T03:06:59.073" v="32"/>
          <ac:picMkLst>
            <pc:docMk/>
            <pc:sldMk cId="641208035" sldId="263"/>
            <ac:picMk id="13" creationId="{6ED4D51A-DC27-FE09-E4B5-326DFC29830F}"/>
          </ac:picMkLst>
        </pc:picChg>
        <pc:picChg chg="add del mod">
          <ac:chgData name="Leonie Smith" userId="fed1330f33f5650e" providerId="LiveId" clId="{21F30CAC-AF35-4BCF-9EB5-69AF04A847AA}" dt="2024-02-27T03:07:00.137" v="34"/>
          <ac:picMkLst>
            <pc:docMk/>
            <pc:sldMk cId="641208035" sldId="263"/>
            <ac:picMk id="14" creationId="{37574727-1DCB-AFDC-F717-25004B85DFFF}"/>
          </ac:picMkLst>
        </pc:picChg>
        <pc:picChg chg="add del mod ord">
          <ac:chgData name="Leonie Smith" userId="fed1330f33f5650e" providerId="LiveId" clId="{21F30CAC-AF35-4BCF-9EB5-69AF04A847AA}" dt="2024-02-27T03:07:07.220" v="35"/>
          <ac:picMkLst>
            <pc:docMk/>
            <pc:sldMk cId="641208035" sldId="263"/>
            <ac:picMk id="17" creationId="{A89B7D52-FF8E-5308-9BDE-5F4D1A1915F7}"/>
          </ac:picMkLst>
        </pc:picChg>
        <pc:picChg chg="add del mod">
          <ac:chgData name="Leonie Smith" userId="fed1330f33f5650e" providerId="LiveId" clId="{21F30CAC-AF35-4BCF-9EB5-69AF04A847AA}" dt="2024-02-27T03:07:08.484" v="37"/>
          <ac:picMkLst>
            <pc:docMk/>
            <pc:sldMk cId="641208035" sldId="263"/>
            <ac:picMk id="18" creationId="{7A03E834-E1DF-29AC-408C-CE1E7D8704F8}"/>
          </ac:picMkLst>
        </pc:picChg>
        <pc:picChg chg="add del mod ord">
          <ac:chgData name="Leonie Smith" userId="fed1330f33f5650e" providerId="LiveId" clId="{21F30CAC-AF35-4BCF-9EB5-69AF04A847AA}" dt="2024-02-27T03:07:15.747" v="38"/>
          <ac:picMkLst>
            <pc:docMk/>
            <pc:sldMk cId="641208035" sldId="263"/>
            <ac:picMk id="21" creationId="{04236C03-E6E0-367E-13EF-897A7E4AAFB4}"/>
          </ac:picMkLst>
        </pc:picChg>
        <pc:picChg chg="add del mod">
          <ac:chgData name="Leonie Smith" userId="fed1330f33f5650e" providerId="LiveId" clId="{21F30CAC-AF35-4BCF-9EB5-69AF04A847AA}" dt="2024-02-27T03:07:16.856" v="40"/>
          <ac:picMkLst>
            <pc:docMk/>
            <pc:sldMk cId="641208035" sldId="263"/>
            <ac:picMk id="22" creationId="{F32348B1-B11E-245C-758A-7C1C3614C328}"/>
          </ac:picMkLst>
        </pc:picChg>
        <pc:picChg chg="add del mod ord">
          <ac:chgData name="Leonie Smith" userId="fed1330f33f5650e" providerId="LiveId" clId="{21F30CAC-AF35-4BCF-9EB5-69AF04A847AA}" dt="2024-02-27T03:07:30.575" v="41"/>
          <ac:picMkLst>
            <pc:docMk/>
            <pc:sldMk cId="641208035" sldId="263"/>
            <ac:picMk id="25" creationId="{54B58390-6623-FFC5-4FAD-C90A97E15AED}"/>
          </ac:picMkLst>
        </pc:picChg>
        <pc:picChg chg="add del mod">
          <ac:chgData name="Leonie Smith" userId="fed1330f33f5650e" providerId="LiveId" clId="{21F30CAC-AF35-4BCF-9EB5-69AF04A847AA}" dt="2024-02-27T03:07:45.723" v="43"/>
          <ac:picMkLst>
            <pc:docMk/>
            <pc:sldMk cId="641208035" sldId="263"/>
            <ac:picMk id="26" creationId="{9731581A-7DED-2154-ADEF-975C0F85AF08}"/>
          </ac:picMkLst>
        </pc:picChg>
        <pc:picChg chg="add del mod ord">
          <ac:chgData name="Leonie Smith" userId="fed1330f33f5650e" providerId="LiveId" clId="{21F30CAC-AF35-4BCF-9EB5-69AF04A847AA}" dt="2024-02-27T03:07:58.579" v="44"/>
          <ac:picMkLst>
            <pc:docMk/>
            <pc:sldMk cId="641208035" sldId="263"/>
            <ac:picMk id="31" creationId="{3FEE63CF-9DBA-BAB7-4214-8BF88014B83D}"/>
          </ac:picMkLst>
        </pc:picChg>
        <pc:picChg chg="add del mod">
          <ac:chgData name="Leonie Smith" userId="fed1330f33f5650e" providerId="LiveId" clId="{21F30CAC-AF35-4BCF-9EB5-69AF04A847AA}" dt="2024-02-27T03:08:06.393" v="46"/>
          <ac:picMkLst>
            <pc:docMk/>
            <pc:sldMk cId="641208035" sldId="263"/>
            <ac:picMk id="32" creationId="{F783E5A7-2829-6F46-3B0F-9671F2840218}"/>
          </ac:picMkLst>
        </pc:picChg>
        <pc:picChg chg="add del mod ord">
          <ac:chgData name="Leonie Smith" userId="fed1330f33f5650e" providerId="LiveId" clId="{21F30CAC-AF35-4BCF-9EB5-69AF04A847AA}" dt="2024-02-27T03:08:12.942" v="47"/>
          <ac:picMkLst>
            <pc:docMk/>
            <pc:sldMk cId="641208035" sldId="263"/>
            <ac:picMk id="36" creationId="{44B1483A-8C2E-CAC8-FDDE-39C4B697F94B}"/>
          </ac:picMkLst>
        </pc:picChg>
        <pc:picChg chg="add del mod">
          <ac:chgData name="Leonie Smith" userId="fed1330f33f5650e" providerId="LiveId" clId="{21F30CAC-AF35-4BCF-9EB5-69AF04A847AA}" dt="2024-02-27T03:08:14.153" v="49"/>
          <ac:picMkLst>
            <pc:docMk/>
            <pc:sldMk cId="641208035" sldId="263"/>
            <ac:picMk id="37" creationId="{F1FE376C-70D8-570B-B20C-ADD1057D5509}"/>
          </ac:picMkLst>
        </pc:picChg>
        <pc:picChg chg="add del mod ord">
          <ac:chgData name="Leonie Smith" userId="fed1330f33f5650e" providerId="LiveId" clId="{21F30CAC-AF35-4BCF-9EB5-69AF04A847AA}" dt="2024-02-27T03:08:26.795" v="50"/>
          <ac:picMkLst>
            <pc:docMk/>
            <pc:sldMk cId="641208035" sldId="263"/>
            <ac:picMk id="40" creationId="{1FB260AF-0A51-6CE9-60BF-153ABFE5FF6F}"/>
          </ac:picMkLst>
        </pc:picChg>
        <pc:picChg chg="add mod">
          <ac:chgData name="Leonie Smith" userId="fed1330f33f5650e" providerId="LiveId" clId="{21F30CAC-AF35-4BCF-9EB5-69AF04A847AA}" dt="2024-02-27T03:08:26.795" v="50"/>
          <ac:picMkLst>
            <pc:docMk/>
            <pc:sldMk cId="641208035" sldId="263"/>
            <ac:picMk id="41" creationId="{12FF5EBC-37D8-7659-C1CD-B7537F5BFFCA}"/>
          </ac:picMkLst>
        </pc:picChg>
      </pc:sldChg>
      <pc:sldChg chg="addSp modSp">
        <pc:chgData name="Leonie Smith" userId="fed1330f33f5650e" providerId="LiveId" clId="{21F30CAC-AF35-4BCF-9EB5-69AF04A847AA}" dt="2024-02-27T03:09:31.847" v="51"/>
        <pc:sldMkLst>
          <pc:docMk/>
          <pc:sldMk cId="4044745628" sldId="264"/>
        </pc:sldMkLst>
        <pc:picChg chg="add mod">
          <ac:chgData name="Leonie Smith" userId="fed1330f33f5650e" providerId="LiveId" clId="{21F30CAC-AF35-4BCF-9EB5-69AF04A847AA}" dt="2024-02-27T03:09:31.847" v="51"/>
          <ac:picMkLst>
            <pc:docMk/>
            <pc:sldMk cId="4044745628" sldId="264"/>
            <ac:picMk id="6" creationId="{058C1342-F879-6D78-C4F6-D423D85731D4}"/>
          </ac:picMkLst>
        </pc:picChg>
      </pc:sldChg>
      <pc:sldChg chg="addSp modSp">
        <pc:chgData name="Leonie Smith" userId="fed1330f33f5650e" providerId="LiveId" clId="{21F30CAC-AF35-4BCF-9EB5-69AF04A847AA}" dt="2024-02-27T03:10:33.119" v="52"/>
        <pc:sldMkLst>
          <pc:docMk/>
          <pc:sldMk cId="978260341" sldId="265"/>
        </pc:sldMkLst>
        <pc:picChg chg="add mod">
          <ac:chgData name="Leonie Smith" userId="fed1330f33f5650e" providerId="LiveId" clId="{21F30CAC-AF35-4BCF-9EB5-69AF04A847AA}" dt="2024-02-27T03:10:33.119" v="52"/>
          <ac:picMkLst>
            <pc:docMk/>
            <pc:sldMk cId="978260341" sldId="265"/>
            <ac:picMk id="6" creationId="{CAD9A5BF-6F18-1762-19AA-AD08CF593FB7}"/>
          </ac:picMkLst>
        </pc:picChg>
      </pc:sldChg>
      <pc:sldChg chg="addSp modSp">
        <pc:chgData name="Leonie Smith" userId="fed1330f33f5650e" providerId="LiveId" clId="{21F30CAC-AF35-4BCF-9EB5-69AF04A847AA}" dt="2024-02-27T03:11:25.595" v="53"/>
        <pc:sldMkLst>
          <pc:docMk/>
          <pc:sldMk cId="3575870363" sldId="266"/>
        </pc:sldMkLst>
        <pc:picChg chg="add mod">
          <ac:chgData name="Leonie Smith" userId="fed1330f33f5650e" providerId="LiveId" clId="{21F30CAC-AF35-4BCF-9EB5-69AF04A847AA}" dt="2024-02-27T03:11:25.595" v="53"/>
          <ac:picMkLst>
            <pc:docMk/>
            <pc:sldMk cId="3575870363" sldId="266"/>
            <ac:picMk id="6" creationId="{D3499CE1-F0A4-0C1E-D01A-B4B7A13FCE77}"/>
          </ac:picMkLst>
        </pc:picChg>
      </pc:sldChg>
      <pc:sldChg chg="addSp delSp modSp mod modTransition modAnim">
        <pc:chgData name="Leonie Smith" userId="fed1330f33f5650e" providerId="LiveId" clId="{21F30CAC-AF35-4BCF-9EB5-69AF04A847AA}" dt="2024-02-27T03:14:17.598" v="66"/>
        <pc:sldMkLst>
          <pc:docMk/>
          <pc:sldMk cId="4017137865" sldId="267"/>
        </pc:sldMkLst>
        <pc:picChg chg="add del mod">
          <ac:chgData name="Leonie Smith" userId="fed1330f33f5650e" providerId="LiveId" clId="{21F30CAC-AF35-4BCF-9EB5-69AF04A847AA}" dt="2024-02-27T03:12:31.707" v="56"/>
          <ac:picMkLst>
            <pc:docMk/>
            <pc:sldMk cId="4017137865" sldId="267"/>
            <ac:picMk id="6" creationId="{250C5C3B-3627-56CE-5C47-6B7F3449D05E}"/>
          </ac:picMkLst>
        </pc:picChg>
        <pc:picChg chg="add del mod ord">
          <ac:chgData name="Leonie Smith" userId="fed1330f33f5650e" providerId="LiveId" clId="{21F30CAC-AF35-4BCF-9EB5-69AF04A847AA}" dt="2024-02-27T03:12:47.470" v="57"/>
          <ac:picMkLst>
            <pc:docMk/>
            <pc:sldMk cId="4017137865" sldId="267"/>
            <ac:picMk id="9" creationId="{9DDE7291-0EB6-2323-F99C-B29FE4B2F0E4}"/>
          </ac:picMkLst>
        </pc:picChg>
        <pc:picChg chg="add del mod">
          <ac:chgData name="Leonie Smith" userId="fed1330f33f5650e" providerId="LiveId" clId="{21F30CAC-AF35-4BCF-9EB5-69AF04A847AA}" dt="2024-02-27T03:13:06.991" v="59"/>
          <ac:picMkLst>
            <pc:docMk/>
            <pc:sldMk cId="4017137865" sldId="267"/>
            <ac:picMk id="10" creationId="{CF39AA2B-DD46-081A-77E9-9BF2441042C6}"/>
          </ac:picMkLst>
        </pc:picChg>
        <pc:picChg chg="add del mod ord">
          <ac:chgData name="Leonie Smith" userId="fed1330f33f5650e" providerId="LiveId" clId="{21F30CAC-AF35-4BCF-9EB5-69AF04A847AA}" dt="2024-02-27T03:13:13.282" v="60"/>
          <ac:picMkLst>
            <pc:docMk/>
            <pc:sldMk cId="4017137865" sldId="267"/>
            <ac:picMk id="14" creationId="{75B65E15-B9F7-B42F-70A9-4BE90FF350BE}"/>
          </ac:picMkLst>
        </pc:picChg>
        <pc:picChg chg="add del mod">
          <ac:chgData name="Leonie Smith" userId="fed1330f33f5650e" providerId="LiveId" clId="{21F30CAC-AF35-4BCF-9EB5-69AF04A847AA}" dt="2024-02-27T03:13:39.308" v="62"/>
          <ac:picMkLst>
            <pc:docMk/>
            <pc:sldMk cId="4017137865" sldId="267"/>
            <ac:picMk id="15" creationId="{D72966E0-68C8-C62C-21EE-30E9D1F8B94D}"/>
          </ac:picMkLst>
        </pc:picChg>
        <pc:picChg chg="add del mod ord">
          <ac:chgData name="Leonie Smith" userId="fed1330f33f5650e" providerId="LiveId" clId="{21F30CAC-AF35-4BCF-9EB5-69AF04A847AA}" dt="2024-02-27T03:13:55.485" v="63"/>
          <ac:picMkLst>
            <pc:docMk/>
            <pc:sldMk cId="4017137865" sldId="267"/>
            <ac:picMk id="18" creationId="{BFA2BC20-6FC0-D1FB-AC11-5F17581A1D6A}"/>
          </ac:picMkLst>
        </pc:picChg>
        <pc:picChg chg="add del mod">
          <ac:chgData name="Leonie Smith" userId="fed1330f33f5650e" providerId="LiveId" clId="{21F30CAC-AF35-4BCF-9EB5-69AF04A847AA}" dt="2024-02-27T03:14:02.027" v="65"/>
          <ac:picMkLst>
            <pc:docMk/>
            <pc:sldMk cId="4017137865" sldId="267"/>
            <ac:picMk id="19" creationId="{857556E5-209C-B18F-9AD1-634A85036F74}"/>
          </ac:picMkLst>
        </pc:picChg>
        <pc:picChg chg="add del mod ord">
          <ac:chgData name="Leonie Smith" userId="fed1330f33f5650e" providerId="LiveId" clId="{21F30CAC-AF35-4BCF-9EB5-69AF04A847AA}" dt="2024-02-27T03:14:17.598" v="66"/>
          <ac:picMkLst>
            <pc:docMk/>
            <pc:sldMk cId="4017137865" sldId="267"/>
            <ac:picMk id="23" creationId="{E80379BC-351B-1FBF-81BD-C5D6F39C0548}"/>
          </ac:picMkLst>
        </pc:picChg>
        <pc:picChg chg="add mod">
          <ac:chgData name="Leonie Smith" userId="fed1330f33f5650e" providerId="LiveId" clId="{21F30CAC-AF35-4BCF-9EB5-69AF04A847AA}" dt="2024-02-27T03:14:17.598" v="66"/>
          <ac:picMkLst>
            <pc:docMk/>
            <pc:sldMk cId="4017137865" sldId="267"/>
            <ac:picMk id="24" creationId="{AD28C477-7E69-1162-8893-37A9F0BB3429}"/>
          </ac:picMkLst>
        </pc:picChg>
      </pc:sldChg>
      <pc:sldChg chg="addSp delSp modSp mod modTransition modAnim">
        <pc:chgData name="Leonie Smith" userId="fed1330f33f5650e" providerId="LiveId" clId="{21F30CAC-AF35-4BCF-9EB5-69AF04A847AA}" dt="2024-02-27T03:17:34.583" v="88"/>
        <pc:sldMkLst>
          <pc:docMk/>
          <pc:sldMk cId="3137811553" sldId="268"/>
        </pc:sldMkLst>
        <pc:picChg chg="add del mod">
          <ac:chgData name="Leonie Smith" userId="fed1330f33f5650e" providerId="LiveId" clId="{21F30CAC-AF35-4BCF-9EB5-69AF04A847AA}" dt="2024-02-27T03:15:41.365" v="69"/>
          <ac:picMkLst>
            <pc:docMk/>
            <pc:sldMk cId="3137811553" sldId="268"/>
            <ac:picMk id="7" creationId="{E1DE35C9-368A-BA58-5783-23D11903219D}"/>
          </ac:picMkLst>
        </pc:picChg>
        <pc:picChg chg="add del mod ord">
          <ac:chgData name="Leonie Smith" userId="fed1330f33f5650e" providerId="LiveId" clId="{21F30CAC-AF35-4BCF-9EB5-69AF04A847AA}" dt="2024-02-27T03:15:48.251" v="70"/>
          <ac:picMkLst>
            <pc:docMk/>
            <pc:sldMk cId="3137811553" sldId="268"/>
            <ac:picMk id="10" creationId="{B1F954A4-A3C8-3E1A-F1DD-E21B5EBF2729}"/>
          </ac:picMkLst>
        </pc:picChg>
        <pc:picChg chg="add del mod">
          <ac:chgData name="Leonie Smith" userId="fed1330f33f5650e" providerId="LiveId" clId="{21F30CAC-AF35-4BCF-9EB5-69AF04A847AA}" dt="2024-02-27T03:15:49.773" v="72"/>
          <ac:picMkLst>
            <pc:docMk/>
            <pc:sldMk cId="3137811553" sldId="268"/>
            <ac:picMk id="11" creationId="{04AABA70-D1F8-8D87-E4F1-B4DB0E90BA2D}"/>
          </ac:picMkLst>
        </pc:picChg>
        <pc:picChg chg="add del mod ord">
          <ac:chgData name="Leonie Smith" userId="fed1330f33f5650e" providerId="LiveId" clId="{21F30CAC-AF35-4BCF-9EB5-69AF04A847AA}" dt="2024-02-27T03:15:59.636" v="73"/>
          <ac:picMkLst>
            <pc:docMk/>
            <pc:sldMk cId="3137811553" sldId="268"/>
            <ac:picMk id="14" creationId="{FD370E16-DE8C-BD9A-7E5D-90BC3483A170}"/>
          </ac:picMkLst>
        </pc:picChg>
        <pc:picChg chg="add del mod">
          <ac:chgData name="Leonie Smith" userId="fed1330f33f5650e" providerId="LiveId" clId="{21F30CAC-AF35-4BCF-9EB5-69AF04A847AA}" dt="2024-02-27T03:16:01.412" v="75"/>
          <ac:picMkLst>
            <pc:docMk/>
            <pc:sldMk cId="3137811553" sldId="268"/>
            <ac:picMk id="15" creationId="{F7183D2D-C87E-3033-E6BD-4695CA09E33B}"/>
          </ac:picMkLst>
        </pc:picChg>
        <pc:picChg chg="add del mod ord">
          <ac:chgData name="Leonie Smith" userId="fed1330f33f5650e" providerId="LiveId" clId="{21F30CAC-AF35-4BCF-9EB5-69AF04A847AA}" dt="2024-02-27T03:16:09.377" v="76"/>
          <ac:picMkLst>
            <pc:docMk/>
            <pc:sldMk cId="3137811553" sldId="268"/>
            <ac:picMk id="18" creationId="{D9C7B414-88F6-20DC-7336-05CE2FD3884F}"/>
          </ac:picMkLst>
        </pc:picChg>
        <pc:picChg chg="add del mod">
          <ac:chgData name="Leonie Smith" userId="fed1330f33f5650e" providerId="LiveId" clId="{21F30CAC-AF35-4BCF-9EB5-69AF04A847AA}" dt="2024-02-27T03:16:10.461" v="78"/>
          <ac:picMkLst>
            <pc:docMk/>
            <pc:sldMk cId="3137811553" sldId="268"/>
            <ac:picMk id="19" creationId="{7185C5AE-8F07-75AE-227A-A5072323FD08}"/>
          </ac:picMkLst>
        </pc:picChg>
        <pc:picChg chg="add del mod ord">
          <ac:chgData name="Leonie Smith" userId="fed1330f33f5650e" providerId="LiveId" clId="{21F30CAC-AF35-4BCF-9EB5-69AF04A847AA}" dt="2024-02-27T03:16:31.763" v="79"/>
          <ac:picMkLst>
            <pc:docMk/>
            <pc:sldMk cId="3137811553" sldId="268"/>
            <ac:picMk id="22" creationId="{AB81EDBF-BDF0-7E57-ED7A-56551FE2D705}"/>
          </ac:picMkLst>
        </pc:picChg>
        <pc:picChg chg="add del mod">
          <ac:chgData name="Leonie Smith" userId="fed1330f33f5650e" providerId="LiveId" clId="{21F30CAC-AF35-4BCF-9EB5-69AF04A847AA}" dt="2024-02-27T03:16:50.095" v="81"/>
          <ac:picMkLst>
            <pc:docMk/>
            <pc:sldMk cId="3137811553" sldId="268"/>
            <ac:picMk id="23" creationId="{A6279061-611D-BAAD-1A8B-3BBE9EF3BAF3}"/>
          </ac:picMkLst>
        </pc:picChg>
        <pc:picChg chg="add del mod ord">
          <ac:chgData name="Leonie Smith" userId="fed1330f33f5650e" providerId="LiveId" clId="{21F30CAC-AF35-4BCF-9EB5-69AF04A847AA}" dt="2024-02-27T03:16:57.672" v="82"/>
          <ac:picMkLst>
            <pc:docMk/>
            <pc:sldMk cId="3137811553" sldId="268"/>
            <ac:picMk id="27" creationId="{9307C45D-00B2-3246-B298-592A24B15AA5}"/>
          </ac:picMkLst>
        </pc:picChg>
        <pc:picChg chg="add del mod">
          <ac:chgData name="Leonie Smith" userId="fed1330f33f5650e" providerId="LiveId" clId="{21F30CAC-AF35-4BCF-9EB5-69AF04A847AA}" dt="2024-02-27T03:16:58.692" v="84"/>
          <ac:picMkLst>
            <pc:docMk/>
            <pc:sldMk cId="3137811553" sldId="268"/>
            <ac:picMk id="28" creationId="{0BAE9426-6E4B-FA76-3CD2-B206DDC0CB60}"/>
          </ac:picMkLst>
        </pc:picChg>
        <pc:picChg chg="add del mod ord">
          <ac:chgData name="Leonie Smith" userId="fed1330f33f5650e" providerId="LiveId" clId="{21F30CAC-AF35-4BCF-9EB5-69AF04A847AA}" dt="2024-02-27T03:17:09.759" v="85"/>
          <ac:picMkLst>
            <pc:docMk/>
            <pc:sldMk cId="3137811553" sldId="268"/>
            <ac:picMk id="31" creationId="{A2451AFE-835E-C468-CB38-2F5537333740}"/>
          </ac:picMkLst>
        </pc:picChg>
        <pc:picChg chg="add del mod">
          <ac:chgData name="Leonie Smith" userId="fed1330f33f5650e" providerId="LiveId" clId="{21F30CAC-AF35-4BCF-9EB5-69AF04A847AA}" dt="2024-02-27T03:17:13.197" v="87"/>
          <ac:picMkLst>
            <pc:docMk/>
            <pc:sldMk cId="3137811553" sldId="268"/>
            <ac:picMk id="32" creationId="{F20F7B6B-A1E7-D51B-DDD3-FF45669C8ABA}"/>
          </ac:picMkLst>
        </pc:picChg>
        <pc:picChg chg="add del mod ord">
          <ac:chgData name="Leonie Smith" userId="fed1330f33f5650e" providerId="LiveId" clId="{21F30CAC-AF35-4BCF-9EB5-69AF04A847AA}" dt="2024-02-27T03:17:34.583" v="88"/>
          <ac:picMkLst>
            <pc:docMk/>
            <pc:sldMk cId="3137811553" sldId="268"/>
            <ac:picMk id="35" creationId="{FCF2ECBD-2DE6-1D22-769B-7BAB91003B8E}"/>
          </ac:picMkLst>
        </pc:picChg>
        <pc:picChg chg="add mod">
          <ac:chgData name="Leonie Smith" userId="fed1330f33f5650e" providerId="LiveId" clId="{21F30CAC-AF35-4BCF-9EB5-69AF04A847AA}" dt="2024-02-27T03:17:34.583" v="88"/>
          <ac:picMkLst>
            <pc:docMk/>
            <pc:sldMk cId="3137811553" sldId="268"/>
            <ac:picMk id="36" creationId="{DB7EC51E-CCF6-C84E-72A2-527C3E8E2801}"/>
          </ac:picMkLst>
        </pc:picChg>
      </pc:sldChg>
      <pc:sldChg chg="addSp modSp">
        <pc:chgData name="Leonie Smith" userId="fed1330f33f5650e" providerId="LiveId" clId="{21F30CAC-AF35-4BCF-9EB5-69AF04A847AA}" dt="2024-02-27T03:18:44.062" v="89"/>
        <pc:sldMkLst>
          <pc:docMk/>
          <pc:sldMk cId="100491716" sldId="269"/>
        </pc:sldMkLst>
        <pc:picChg chg="add mod">
          <ac:chgData name="Leonie Smith" userId="fed1330f33f5650e" providerId="LiveId" clId="{21F30CAC-AF35-4BCF-9EB5-69AF04A847AA}" dt="2024-02-27T03:18:44.062" v="89"/>
          <ac:picMkLst>
            <pc:docMk/>
            <pc:sldMk cId="100491716" sldId="269"/>
            <ac:picMk id="6" creationId="{CCAF745F-4E0F-D8CA-3E18-15FA4D547497}"/>
          </ac:picMkLst>
        </pc:picChg>
      </pc:sldChg>
      <pc:sldChg chg="addSp delSp modSp mod modTransition modAnim">
        <pc:chgData name="Leonie Smith" userId="fed1330f33f5650e" providerId="LiveId" clId="{21F30CAC-AF35-4BCF-9EB5-69AF04A847AA}" dt="2024-02-27T03:20:25.798" v="99"/>
        <pc:sldMkLst>
          <pc:docMk/>
          <pc:sldMk cId="1922139011" sldId="281"/>
        </pc:sldMkLst>
        <pc:picChg chg="add del mod">
          <ac:chgData name="Leonie Smith" userId="fed1330f33f5650e" providerId="LiveId" clId="{21F30CAC-AF35-4BCF-9EB5-69AF04A847AA}" dt="2024-02-27T03:19:44.480" v="92"/>
          <ac:picMkLst>
            <pc:docMk/>
            <pc:sldMk cId="1922139011" sldId="281"/>
            <ac:picMk id="6" creationId="{1F474FCB-F343-E57D-3378-89BA4FEA00F5}"/>
          </ac:picMkLst>
        </pc:picChg>
        <pc:picChg chg="add del mod ord">
          <ac:chgData name="Leonie Smith" userId="fed1330f33f5650e" providerId="LiveId" clId="{21F30CAC-AF35-4BCF-9EB5-69AF04A847AA}" dt="2024-02-27T03:19:57.938" v="93"/>
          <ac:picMkLst>
            <pc:docMk/>
            <pc:sldMk cId="1922139011" sldId="281"/>
            <ac:picMk id="9" creationId="{6C0BED5B-911C-DA72-AF86-200968A13445}"/>
          </ac:picMkLst>
        </pc:picChg>
        <pc:picChg chg="add del mod">
          <ac:chgData name="Leonie Smith" userId="fed1330f33f5650e" providerId="LiveId" clId="{21F30CAC-AF35-4BCF-9EB5-69AF04A847AA}" dt="2024-02-27T03:20:00.770" v="95"/>
          <ac:picMkLst>
            <pc:docMk/>
            <pc:sldMk cId="1922139011" sldId="281"/>
            <ac:picMk id="10" creationId="{BA1B7DB8-EB41-F969-5FE2-2FD56CA5E3DA}"/>
          </ac:picMkLst>
        </pc:picChg>
        <pc:picChg chg="add del mod ord">
          <ac:chgData name="Leonie Smith" userId="fed1330f33f5650e" providerId="LiveId" clId="{21F30CAC-AF35-4BCF-9EB5-69AF04A847AA}" dt="2024-02-27T03:20:05.530" v="96"/>
          <ac:picMkLst>
            <pc:docMk/>
            <pc:sldMk cId="1922139011" sldId="281"/>
            <ac:picMk id="13" creationId="{AC4708CC-488E-7A0A-27CE-7F64F3FFA338}"/>
          </ac:picMkLst>
        </pc:picChg>
        <pc:picChg chg="add del mod">
          <ac:chgData name="Leonie Smith" userId="fed1330f33f5650e" providerId="LiveId" clId="{21F30CAC-AF35-4BCF-9EB5-69AF04A847AA}" dt="2024-02-27T03:20:07.727" v="98"/>
          <ac:picMkLst>
            <pc:docMk/>
            <pc:sldMk cId="1922139011" sldId="281"/>
            <ac:picMk id="14" creationId="{F4B051F0-204E-22BA-0C11-391296761FBF}"/>
          </ac:picMkLst>
        </pc:picChg>
        <pc:picChg chg="add del mod ord">
          <ac:chgData name="Leonie Smith" userId="fed1330f33f5650e" providerId="LiveId" clId="{21F30CAC-AF35-4BCF-9EB5-69AF04A847AA}" dt="2024-02-27T03:20:25.798" v="99"/>
          <ac:picMkLst>
            <pc:docMk/>
            <pc:sldMk cId="1922139011" sldId="281"/>
            <ac:picMk id="17" creationId="{11F40A2C-1731-D791-4F2D-AD6043A5D795}"/>
          </ac:picMkLst>
        </pc:picChg>
        <pc:picChg chg="add mod">
          <ac:chgData name="Leonie Smith" userId="fed1330f33f5650e" providerId="LiveId" clId="{21F30CAC-AF35-4BCF-9EB5-69AF04A847AA}" dt="2024-02-27T03:20:25.798" v="99"/>
          <ac:picMkLst>
            <pc:docMk/>
            <pc:sldMk cId="1922139011" sldId="281"/>
            <ac:picMk id="18" creationId="{47C8DFBD-F3F8-EDAD-A856-C98F920C8764}"/>
          </ac:picMkLst>
        </pc:picChg>
      </pc:sldChg>
      <pc:sldChg chg="addSp modSp">
        <pc:chgData name="Leonie Smith" userId="fed1330f33f5650e" providerId="LiveId" clId="{21F30CAC-AF35-4BCF-9EB5-69AF04A847AA}" dt="2024-02-27T03:21:24.926" v="100"/>
        <pc:sldMkLst>
          <pc:docMk/>
          <pc:sldMk cId="3166251957" sldId="283"/>
        </pc:sldMkLst>
        <pc:picChg chg="add mod">
          <ac:chgData name="Leonie Smith" userId="fed1330f33f5650e" providerId="LiveId" clId="{21F30CAC-AF35-4BCF-9EB5-69AF04A847AA}" dt="2024-02-27T03:21:24.926" v="100"/>
          <ac:picMkLst>
            <pc:docMk/>
            <pc:sldMk cId="3166251957" sldId="283"/>
            <ac:picMk id="6" creationId="{838CB6EC-E399-F88F-F10E-809F8441EE89}"/>
          </ac:picMkLst>
        </pc:picChg>
      </pc:sldChg>
      <pc:sldChg chg="addSp delSp modSp mod modTransition modAnim">
        <pc:chgData name="Leonie Smith" userId="fed1330f33f5650e" providerId="LiveId" clId="{21F30CAC-AF35-4BCF-9EB5-69AF04A847AA}" dt="2024-02-27T03:22:53.535" v="104"/>
        <pc:sldMkLst>
          <pc:docMk/>
          <pc:sldMk cId="1522780631" sldId="285"/>
        </pc:sldMkLst>
        <pc:picChg chg="add del mod">
          <ac:chgData name="Leonie Smith" userId="fed1330f33f5650e" providerId="LiveId" clId="{21F30CAC-AF35-4BCF-9EB5-69AF04A847AA}" dt="2024-02-27T03:22:41.044" v="103"/>
          <ac:picMkLst>
            <pc:docMk/>
            <pc:sldMk cId="1522780631" sldId="285"/>
            <ac:picMk id="6" creationId="{C74D06AB-817D-367D-C0CE-1EB1542144FF}"/>
          </ac:picMkLst>
        </pc:picChg>
        <pc:picChg chg="add del mod ord">
          <ac:chgData name="Leonie Smith" userId="fed1330f33f5650e" providerId="LiveId" clId="{21F30CAC-AF35-4BCF-9EB5-69AF04A847AA}" dt="2024-02-27T03:22:53.535" v="104"/>
          <ac:picMkLst>
            <pc:docMk/>
            <pc:sldMk cId="1522780631" sldId="285"/>
            <ac:picMk id="10" creationId="{EC3A9DE4-B400-AFA2-7239-6E44A0E10675}"/>
          </ac:picMkLst>
        </pc:picChg>
        <pc:picChg chg="add mod">
          <ac:chgData name="Leonie Smith" userId="fed1330f33f5650e" providerId="LiveId" clId="{21F30CAC-AF35-4BCF-9EB5-69AF04A847AA}" dt="2024-02-27T03:22:53.535" v="104"/>
          <ac:picMkLst>
            <pc:docMk/>
            <pc:sldMk cId="1522780631" sldId="285"/>
            <ac:picMk id="11" creationId="{55A7E450-52FA-C8FD-82D6-CC12A4F65FFA}"/>
          </ac:picMkLst>
        </pc:picChg>
      </pc:sldChg>
      <pc:sldChg chg="addSp delSp modSp mod modTransition modAnim">
        <pc:chgData name="Leonie Smith" userId="fed1330f33f5650e" providerId="LiveId" clId="{21F30CAC-AF35-4BCF-9EB5-69AF04A847AA}" dt="2024-02-27T03:28:02.625" v="132"/>
        <pc:sldMkLst>
          <pc:docMk/>
          <pc:sldMk cId="2332778949" sldId="287"/>
        </pc:sldMkLst>
        <pc:picChg chg="add del mod">
          <ac:chgData name="Leonie Smith" userId="fed1330f33f5650e" providerId="LiveId" clId="{21F30CAC-AF35-4BCF-9EB5-69AF04A847AA}" dt="2024-02-27T03:23:27.159" v="107"/>
          <ac:picMkLst>
            <pc:docMk/>
            <pc:sldMk cId="2332778949" sldId="287"/>
            <ac:picMk id="6" creationId="{FDB3AA92-3F77-B212-A371-C1E543EFBFFB}"/>
          </ac:picMkLst>
        </pc:picChg>
        <pc:picChg chg="add del mod ord">
          <ac:chgData name="Leonie Smith" userId="fed1330f33f5650e" providerId="LiveId" clId="{21F30CAC-AF35-4BCF-9EB5-69AF04A847AA}" dt="2024-02-27T03:23:36.138" v="108"/>
          <ac:picMkLst>
            <pc:docMk/>
            <pc:sldMk cId="2332778949" sldId="287"/>
            <ac:picMk id="9" creationId="{A46C51E9-27C1-90B0-B768-D4CC314C805A}"/>
          </ac:picMkLst>
        </pc:picChg>
        <pc:picChg chg="add del mod">
          <ac:chgData name="Leonie Smith" userId="fed1330f33f5650e" providerId="LiveId" clId="{21F30CAC-AF35-4BCF-9EB5-69AF04A847AA}" dt="2024-02-27T03:23:37.411" v="110"/>
          <ac:picMkLst>
            <pc:docMk/>
            <pc:sldMk cId="2332778949" sldId="287"/>
            <ac:picMk id="10" creationId="{26C01D9D-2BF7-46CC-5F53-8F3F11AC270F}"/>
          </ac:picMkLst>
        </pc:picChg>
        <pc:picChg chg="add del mod ord">
          <ac:chgData name="Leonie Smith" userId="fed1330f33f5650e" providerId="LiveId" clId="{21F30CAC-AF35-4BCF-9EB5-69AF04A847AA}" dt="2024-02-27T03:23:45.414" v="111"/>
          <ac:picMkLst>
            <pc:docMk/>
            <pc:sldMk cId="2332778949" sldId="287"/>
            <ac:picMk id="13" creationId="{7118E4C5-2339-D17B-9279-59112B492C4F}"/>
          </ac:picMkLst>
        </pc:picChg>
        <pc:picChg chg="add del mod">
          <ac:chgData name="Leonie Smith" userId="fed1330f33f5650e" providerId="LiveId" clId="{21F30CAC-AF35-4BCF-9EB5-69AF04A847AA}" dt="2024-02-27T03:23:46.831" v="113"/>
          <ac:picMkLst>
            <pc:docMk/>
            <pc:sldMk cId="2332778949" sldId="287"/>
            <ac:picMk id="14" creationId="{91363CDC-FB9B-0693-7236-EF9411E2DCCE}"/>
          </ac:picMkLst>
        </pc:picChg>
        <pc:picChg chg="add del mod ord">
          <ac:chgData name="Leonie Smith" userId="fed1330f33f5650e" providerId="LiveId" clId="{21F30CAC-AF35-4BCF-9EB5-69AF04A847AA}" dt="2024-02-27T03:24:05.094" v="114"/>
          <ac:picMkLst>
            <pc:docMk/>
            <pc:sldMk cId="2332778949" sldId="287"/>
            <ac:picMk id="17" creationId="{48C5A18D-8816-79B1-5E90-4A60FDEFBE1F}"/>
          </ac:picMkLst>
        </pc:picChg>
        <pc:picChg chg="add del mod">
          <ac:chgData name="Leonie Smith" userId="fed1330f33f5650e" providerId="LiveId" clId="{21F30CAC-AF35-4BCF-9EB5-69AF04A847AA}" dt="2024-02-27T03:24:22.752" v="116"/>
          <ac:picMkLst>
            <pc:docMk/>
            <pc:sldMk cId="2332778949" sldId="287"/>
            <ac:picMk id="18" creationId="{383431E5-9CC7-7A60-AF15-CEF70E8CE23E}"/>
          </ac:picMkLst>
        </pc:picChg>
        <pc:picChg chg="add del mod ord">
          <ac:chgData name="Leonie Smith" userId="fed1330f33f5650e" providerId="LiveId" clId="{21F30CAC-AF35-4BCF-9EB5-69AF04A847AA}" dt="2024-02-27T03:24:41.059" v="117"/>
          <ac:picMkLst>
            <pc:docMk/>
            <pc:sldMk cId="2332778949" sldId="287"/>
            <ac:picMk id="22" creationId="{16478559-ACF5-5898-BF18-626070553943}"/>
          </ac:picMkLst>
        </pc:picChg>
        <pc:picChg chg="add del mod">
          <ac:chgData name="Leonie Smith" userId="fed1330f33f5650e" providerId="LiveId" clId="{21F30CAC-AF35-4BCF-9EB5-69AF04A847AA}" dt="2024-02-27T03:25:35.969" v="119"/>
          <ac:picMkLst>
            <pc:docMk/>
            <pc:sldMk cId="2332778949" sldId="287"/>
            <ac:picMk id="23" creationId="{3D3CF677-7356-AB46-6755-66AB0DA91E7D}"/>
          </ac:picMkLst>
        </pc:picChg>
        <pc:picChg chg="add del mod ord">
          <ac:chgData name="Leonie Smith" userId="fed1330f33f5650e" providerId="LiveId" clId="{21F30CAC-AF35-4BCF-9EB5-69AF04A847AA}" dt="2024-02-27T03:25:56.357" v="120"/>
          <ac:picMkLst>
            <pc:docMk/>
            <pc:sldMk cId="2332778949" sldId="287"/>
            <ac:picMk id="28" creationId="{0F1B6334-1F63-9980-E5E6-F7A69DF89DA6}"/>
          </ac:picMkLst>
        </pc:picChg>
        <pc:picChg chg="add del mod">
          <ac:chgData name="Leonie Smith" userId="fed1330f33f5650e" providerId="LiveId" clId="{21F30CAC-AF35-4BCF-9EB5-69AF04A847AA}" dt="2024-02-27T03:26:07.927" v="122"/>
          <ac:picMkLst>
            <pc:docMk/>
            <pc:sldMk cId="2332778949" sldId="287"/>
            <ac:picMk id="29" creationId="{FA753C37-7E53-D63B-0CF5-A2254A6BACA0}"/>
          </ac:picMkLst>
        </pc:picChg>
        <pc:picChg chg="add del mod ord">
          <ac:chgData name="Leonie Smith" userId="fed1330f33f5650e" providerId="LiveId" clId="{21F30CAC-AF35-4BCF-9EB5-69AF04A847AA}" dt="2024-02-27T03:26:29.875" v="123"/>
          <ac:picMkLst>
            <pc:docMk/>
            <pc:sldMk cId="2332778949" sldId="287"/>
            <ac:picMk id="33" creationId="{F315C9F8-06B3-938C-D546-2719B9DF0C9A}"/>
          </ac:picMkLst>
        </pc:picChg>
        <pc:picChg chg="add del mod">
          <ac:chgData name="Leonie Smith" userId="fed1330f33f5650e" providerId="LiveId" clId="{21F30CAC-AF35-4BCF-9EB5-69AF04A847AA}" dt="2024-02-27T03:26:51.112" v="125"/>
          <ac:picMkLst>
            <pc:docMk/>
            <pc:sldMk cId="2332778949" sldId="287"/>
            <ac:picMk id="34" creationId="{308289EF-627B-17DE-BDBA-9AF76F712D6B}"/>
          </ac:picMkLst>
        </pc:picChg>
        <pc:picChg chg="add del mod ord">
          <ac:chgData name="Leonie Smith" userId="fed1330f33f5650e" providerId="LiveId" clId="{21F30CAC-AF35-4BCF-9EB5-69AF04A847AA}" dt="2024-02-27T03:26:55.520" v="126"/>
          <ac:picMkLst>
            <pc:docMk/>
            <pc:sldMk cId="2332778949" sldId="287"/>
            <ac:picMk id="38" creationId="{96848153-22F3-F659-AA13-80F77A5A1334}"/>
          </ac:picMkLst>
        </pc:picChg>
        <pc:picChg chg="add del mod">
          <ac:chgData name="Leonie Smith" userId="fed1330f33f5650e" providerId="LiveId" clId="{21F30CAC-AF35-4BCF-9EB5-69AF04A847AA}" dt="2024-02-27T03:26:56.581" v="128"/>
          <ac:picMkLst>
            <pc:docMk/>
            <pc:sldMk cId="2332778949" sldId="287"/>
            <ac:picMk id="39" creationId="{46B3B178-7698-41CC-4BFA-24F3C51F4C1E}"/>
          </ac:picMkLst>
        </pc:picChg>
        <pc:picChg chg="add del mod ord">
          <ac:chgData name="Leonie Smith" userId="fed1330f33f5650e" providerId="LiveId" clId="{21F30CAC-AF35-4BCF-9EB5-69AF04A847AA}" dt="2024-02-27T03:27:17.115" v="129"/>
          <ac:picMkLst>
            <pc:docMk/>
            <pc:sldMk cId="2332778949" sldId="287"/>
            <ac:picMk id="42" creationId="{97CB27BB-80B3-A960-5DF3-C264ED72A211}"/>
          </ac:picMkLst>
        </pc:picChg>
        <pc:picChg chg="add del mod">
          <ac:chgData name="Leonie Smith" userId="fed1330f33f5650e" providerId="LiveId" clId="{21F30CAC-AF35-4BCF-9EB5-69AF04A847AA}" dt="2024-02-27T03:27:41.437" v="131"/>
          <ac:picMkLst>
            <pc:docMk/>
            <pc:sldMk cId="2332778949" sldId="287"/>
            <ac:picMk id="43" creationId="{6831B489-86E9-3AA2-1935-F0CEA23EEC18}"/>
          </ac:picMkLst>
        </pc:picChg>
        <pc:picChg chg="add del mod ord">
          <ac:chgData name="Leonie Smith" userId="fed1330f33f5650e" providerId="LiveId" clId="{21F30CAC-AF35-4BCF-9EB5-69AF04A847AA}" dt="2024-02-27T03:28:02.625" v="132"/>
          <ac:picMkLst>
            <pc:docMk/>
            <pc:sldMk cId="2332778949" sldId="287"/>
            <ac:picMk id="48" creationId="{4F8EAF07-98A9-93F8-4C31-C74126C97A89}"/>
          </ac:picMkLst>
        </pc:picChg>
        <pc:picChg chg="add mod">
          <ac:chgData name="Leonie Smith" userId="fed1330f33f5650e" providerId="LiveId" clId="{21F30CAC-AF35-4BCF-9EB5-69AF04A847AA}" dt="2024-02-27T03:28:02.625" v="132"/>
          <ac:picMkLst>
            <pc:docMk/>
            <pc:sldMk cId="2332778949" sldId="287"/>
            <ac:picMk id="49" creationId="{F7D60D41-D6DF-402F-1602-6629CDD9200C}"/>
          </ac:picMkLst>
        </pc:picChg>
      </pc:sldChg>
      <pc:sldChg chg="addSp delSp modSp mod modTransition modAnim">
        <pc:chgData name="Leonie Smith" userId="fed1330f33f5650e" providerId="LiveId" clId="{21F30CAC-AF35-4BCF-9EB5-69AF04A847AA}" dt="2024-02-27T03:29:09.773" v="136"/>
        <pc:sldMkLst>
          <pc:docMk/>
          <pc:sldMk cId="3153919605" sldId="289"/>
        </pc:sldMkLst>
        <pc:picChg chg="add del mod">
          <ac:chgData name="Leonie Smith" userId="fed1330f33f5650e" providerId="LiveId" clId="{21F30CAC-AF35-4BCF-9EB5-69AF04A847AA}" dt="2024-02-27T03:28:53.923" v="135"/>
          <ac:picMkLst>
            <pc:docMk/>
            <pc:sldMk cId="3153919605" sldId="289"/>
            <ac:picMk id="7" creationId="{DE29A8B6-A268-C7E3-22D2-5E544C794EF2}"/>
          </ac:picMkLst>
        </pc:picChg>
        <pc:picChg chg="add del mod ord">
          <ac:chgData name="Leonie Smith" userId="fed1330f33f5650e" providerId="LiveId" clId="{21F30CAC-AF35-4BCF-9EB5-69AF04A847AA}" dt="2024-02-27T03:29:09.773" v="136"/>
          <ac:picMkLst>
            <pc:docMk/>
            <pc:sldMk cId="3153919605" sldId="289"/>
            <ac:picMk id="10" creationId="{7136E1AC-2983-DC1B-9EEE-99D96BD3713F}"/>
          </ac:picMkLst>
        </pc:picChg>
        <pc:picChg chg="add mod">
          <ac:chgData name="Leonie Smith" userId="fed1330f33f5650e" providerId="LiveId" clId="{21F30CAC-AF35-4BCF-9EB5-69AF04A847AA}" dt="2024-02-27T03:29:09.773" v="136"/>
          <ac:picMkLst>
            <pc:docMk/>
            <pc:sldMk cId="3153919605" sldId="289"/>
            <ac:picMk id="11" creationId="{6EB84F88-E5FD-1A47-5E00-DBC22BC5F068}"/>
          </ac:picMkLst>
        </pc:picChg>
      </pc:sldChg>
      <pc:sldChg chg="addSp modSp">
        <pc:chgData name="Leonie Smith" userId="fed1330f33f5650e" providerId="LiveId" clId="{21F30CAC-AF35-4BCF-9EB5-69AF04A847AA}" dt="2024-02-27T03:29:55.100" v="137"/>
        <pc:sldMkLst>
          <pc:docMk/>
          <pc:sldMk cId="1878919862" sldId="291"/>
        </pc:sldMkLst>
        <pc:picChg chg="add mod">
          <ac:chgData name="Leonie Smith" userId="fed1330f33f5650e" providerId="LiveId" clId="{21F30CAC-AF35-4BCF-9EB5-69AF04A847AA}" dt="2024-02-27T03:29:55.100" v="137"/>
          <ac:picMkLst>
            <pc:docMk/>
            <pc:sldMk cId="1878919862" sldId="291"/>
            <ac:picMk id="6" creationId="{116A1C5F-46F0-AFF2-D3E4-E9B1BB6D50F3}"/>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07-08-2024</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a:t>
            </a:r>
          </a:p>
          <a:p>
            <a:pPr algn="l"/>
            <a:r>
              <a:rPr lang="en-IN" sz="1200" b="1" i="0" u="none" strike="noStrike" baseline="0">
                <a:latin typeface="TimesNewRomanPS-BoldMT"/>
              </a:rPr>
              <a:t>43 </a:t>
            </a:r>
            <a:r>
              <a:rPr lang="en-IN" sz="1200" b="1" i="0" u="none" strike="noStrike" baseline="0" dirty="0">
                <a:latin typeface="TimesNewRomanPS-BoldMT"/>
              </a:rPr>
              <a:t>Garden of Gethsemane</a:t>
            </a:r>
          </a:p>
          <a:p>
            <a:pPr algn="l"/>
            <a:r>
              <a:rPr lang="en-US" sz="1200" b="0" i="0" u="none" strike="noStrike" baseline="0" dirty="0">
                <a:latin typeface="TimesNewRomanPSMT"/>
              </a:rPr>
              <a:t>1. Garden of Gethsemane - Matt 26:36-46; Mark 14:32-42; Luke 22:39-46; John 18:1 (Left</a:t>
            </a:r>
          </a:p>
          <a:p>
            <a:pPr algn="l"/>
            <a:r>
              <a:rPr lang="en-IN" sz="1200" b="0" i="0" u="none" strike="noStrike" baseline="0" dirty="0">
                <a:latin typeface="TimesNewRomanPSMT"/>
              </a:rPr>
              <a:t>Top)</a:t>
            </a:r>
          </a:p>
          <a:p>
            <a:pPr algn="l"/>
            <a:r>
              <a:rPr lang="en-US" sz="1200" b="0" i="0" u="none" strike="noStrike" baseline="0" dirty="0">
                <a:latin typeface="TimesNewRomanPSMT"/>
              </a:rPr>
              <a:t>2. Arrest of Jesus - Matt 26:47-56; Mark 14:43-52; Luke 22:47-53; John 18:2-11 (Right</a:t>
            </a:r>
          </a:p>
          <a:p>
            <a:pPr algn="l"/>
            <a:r>
              <a:rPr lang="en-IN" sz="1200" b="0" i="0" u="none" strike="noStrike" baseline="0" dirty="0">
                <a:latin typeface="TimesNewRomanPSMT"/>
              </a:rPr>
              <a:t>Top)</a:t>
            </a:r>
          </a:p>
          <a:p>
            <a:pPr algn="l"/>
            <a:r>
              <a:rPr lang="en-IN" sz="1200" b="0" i="0" u="none" strike="noStrike" baseline="0" dirty="0">
                <a:latin typeface="TimesNewRomanPSMT"/>
              </a:rPr>
              <a:t>3. Peter’s Denial - Matt 26:57-75; Mark 14:53-72; Luke 22:63 - 23:1; John 18:12-27</a:t>
            </a:r>
          </a:p>
          <a:p>
            <a:pPr algn="l"/>
            <a:r>
              <a:rPr lang="en-IN" sz="1200" b="0" i="0" u="none" strike="noStrike" baseline="0" dirty="0">
                <a:latin typeface="TimesNewRomanPSMT"/>
              </a:rPr>
              <a:t>(Right Middle)</a:t>
            </a:r>
          </a:p>
          <a:p>
            <a:pPr algn="l"/>
            <a:r>
              <a:rPr lang="en-US" sz="1200" b="0" i="0" u="none" strike="noStrike" baseline="0" dirty="0">
                <a:latin typeface="TimesNewRomanPSMT"/>
              </a:rPr>
              <a:t>4. Jesus taken to Pilate, Judas Hangs - Matt 27:1-11; Luke 23:1-7; John 18:28-38 (Right</a:t>
            </a:r>
          </a:p>
          <a:p>
            <a:pPr algn="l"/>
            <a:r>
              <a:rPr lang="en-IN" sz="1200" b="0" i="0" u="none" strike="noStrike" baseline="0" dirty="0">
                <a:latin typeface="TimesNewRomanPSMT"/>
              </a:rPr>
              <a:t>Bottom)</a:t>
            </a:r>
          </a:p>
          <a:p>
            <a:pPr algn="l"/>
            <a:r>
              <a:rPr lang="en-US" sz="1200" b="0" i="0" u="none" strike="noStrike" baseline="0" dirty="0">
                <a:latin typeface="TimesNewRomanPSMT"/>
              </a:rPr>
              <a:t>5. Jesus before Herod - Luke 23:8-12 (Left Bottom)</a:t>
            </a:r>
          </a:p>
          <a:p>
            <a:pPr algn="l"/>
            <a:r>
              <a:rPr lang="en-US" sz="1200" b="0" i="0" u="none" strike="noStrike" baseline="0" dirty="0">
                <a:latin typeface="TimesNewRomanPSMT"/>
              </a:rPr>
              <a:t>6. Jesus is scourged - Luke 23:13-16; John 19:1-3 (Left Center)</a:t>
            </a:r>
          </a:p>
          <a:p>
            <a:pPr algn="l"/>
            <a:r>
              <a:rPr lang="en-US" sz="1200" b="0" i="0" u="none" strike="noStrike" baseline="0" dirty="0">
                <a:latin typeface="TimesNewRomanPSMT"/>
              </a:rPr>
              <a:t>7. Jesus before Pilot - John 19:4-15; Matt 27:15-26, 31 (Center)</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07-08-2024</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07-08-2024</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07-08-2024</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07-08-2024</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07-08-2024</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07-08-2024</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07-08-2024</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07-08-2024</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07-08-2024</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07-08-2024</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07-08-2024</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07-08-2024</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43-3</a:t>
            </a:r>
          </a:p>
        </p:txBody>
      </p:sp>
      <p:sp>
        <p:nvSpPr>
          <p:cNvPr id="3" name="Content Placeholder 2">
            <a:extLst>
              <a:ext uri="{FF2B5EF4-FFF2-40B4-BE49-F238E27FC236}">
                <a16:creationId xmlns:a16="http://schemas.microsoft.com/office/drawing/2014/main" id="{0228937D-0D81-2DA1-1C55-FD99B23FE1AE}"/>
              </a:ext>
            </a:extLst>
          </p:cNvPr>
          <p:cNvSpPr>
            <a:spLocks noGrp="1"/>
          </p:cNvSpPr>
          <p:nvPr>
            <p:ph idx="1"/>
          </p:nvPr>
        </p:nvSpPr>
        <p:spPr/>
        <p:txBody>
          <a:bodyPr/>
          <a:lstStyle/>
          <a:p>
            <a:r>
              <a:rPr lang="en-US" dirty="0"/>
              <a:t>This work is licensed under a Creative Commons Attribution-</a:t>
            </a:r>
            <a:r>
              <a:rPr lang="en-US"/>
              <a:t>ShareAlike </a:t>
            </a:r>
            <a:r>
              <a:rPr lang="en-US" dirty="0"/>
              <a:t>4.0 International License.</a:t>
            </a:r>
          </a:p>
          <a:p>
            <a:r>
              <a:rPr lang="en-US" dirty="0"/>
              <a:t>Please add this statement to all the videos you create.</a:t>
            </a:r>
          </a:p>
          <a:p>
            <a:r>
              <a:rPr lang="en-US" dirty="0"/>
              <a:t>English Bible quotes are from the World English Bible US, which is in the public domain.</a:t>
            </a:r>
            <a:endParaRPr lang="en-IN" dirty="0"/>
          </a:p>
          <a:p>
            <a:endParaRPr lang="en-IN" dirty="0"/>
          </a:p>
        </p:txBody>
      </p:sp>
      <p:pic>
        <p:nvPicPr>
          <p:cNvPr id="11" name="Audio 10">
            <a:hlinkClick r:id="" action="ppaction://media"/>
            <a:extLst>
              <a:ext uri="{FF2B5EF4-FFF2-40B4-BE49-F238E27FC236}">
                <a16:creationId xmlns:a16="http://schemas.microsoft.com/office/drawing/2014/main" id="{DC34DE88-9867-356E-EBAA-7154F99629CE}"/>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2729"/>
    </mc:Choice>
    <mc:Fallback xmlns="">
      <p:transition spd="slow" advTm="27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45016C-636E-DBA1-B85F-2975B2150A76}"/>
              </a:ext>
            </a:extLst>
          </p:cNvPr>
          <p:cNvPicPr>
            <a:picLocks noChangeAspect="1"/>
          </p:cNvPicPr>
          <p:nvPr/>
        </p:nvPicPr>
        <p:blipFill>
          <a:blip r:embed="rId2"/>
          <a:stretch>
            <a:fillRect/>
          </a:stretch>
        </p:blipFill>
        <p:spPr>
          <a:xfrm>
            <a:off x="-73479" y="-489918"/>
            <a:ext cx="12338957" cy="7347918"/>
          </a:xfrm>
          <a:prstGeom prst="rect">
            <a:avLst/>
          </a:prstGeom>
        </p:spPr>
      </p:pic>
      <p:sp>
        <p:nvSpPr>
          <p:cNvPr id="4" name="TextBox 3">
            <a:extLst>
              <a:ext uri="{FF2B5EF4-FFF2-40B4-BE49-F238E27FC236}">
                <a16:creationId xmlns:a16="http://schemas.microsoft.com/office/drawing/2014/main" id="{31E5F822-944B-D847-F812-60F64C05BDDE}"/>
              </a:ext>
            </a:extLst>
          </p:cNvPr>
          <p:cNvSpPr txBox="1"/>
          <p:nvPr/>
        </p:nvSpPr>
        <p:spPr>
          <a:xfrm>
            <a:off x="274446" y="310685"/>
            <a:ext cx="4043560"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मरकुस</a:t>
            </a:r>
            <a:r>
              <a:rPr lang="hi-IN" sz="2800" b="0" i="0" u="none" strike="noStrike" baseline="0" dirty="0">
                <a:solidFill>
                  <a:schemeClr val="bg1"/>
                </a:solidFill>
                <a:latin typeface="Mangal" panose="02040503050203030202" pitchFamily="18" charset="0"/>
                <a:cs typeface="Mangal" panose="02040503050203030202" pitchFamily="18" charset="0"/>
              </a:rPr>
              <a:t> 14:5</a:t>
            </a:r>
            <a:r>
              <a:rPr lang="en-US" sz="2800" b="0" i="0" u="none" strike="noStrike" baseline="0" dirty="0">
                <a:solidFill>
                  <a:schemeClr val="bg1"/>
                </a:solidFill>
                <a:latin typeface="Mangal" panose="02040503050203030202" pitchFamily="18" charset="0"/>
                <a:cs typeface="Mangal" panose="02040503050203030202" pitchFamily="18" charset="0"/>
              </a:rPr>
              <a:t>5</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4000" b="0" i="0">
                <a:solidFill>
                  <a:srgbClr val="777A7B"/>
                </a:solidFill>
                <a:effectLst/>
                <a:latin typeface="Inter" panose="020B0502030000000004" pitchFamily="34" charset="0"/>
              </a:rPr>
              <a:t>56</a:t>
            </a:r>
            <a:r>
              <a:rPr lang="en-US" sz="4000" b="0" i="0">
                <a:solidFill>
                  <a:srgbClr val="121212"/>
                </a:solidFill>
                <a:effectLst/>
                <a:latin typeface="Inter" panose="020B0502030000000004" pitchFamily="34" charset="0"/>
              </a:rPr>
              <a:t>For many bore false witness against Jesus, but their testimony was inconsistent.</a:t>
            </a:r>
            <a:endParaRPr lang="en-US" sz="4000" b="0" i="0" dirty="0">
              <a:solidFill>
                <a:srgbClr val="121212"/>
              </a:solidFill>
              <a:effectLst/>
              <a:latin typeface="Arial" panose="020B0604020202020204" pitchFamily="34" charset="0"/>
            </a:endParaRPr>
          </a:p>
        </p:txBody>
      </p:sp>
      <p:sp>
        <p:nvSpPr>
          <p:cNvPr id="3" name="TextBox 2">
            <a:extLst>
              <a:ext uri="{FF2B5EF4-FFF2-40B4-BE49-F238E27FC236}">
                <a16:creationId xmlns:a16="http://schemas.microsoft.com/office/drawing/2014/main" id="{941F31FA-25B9-C734-D632-BAD0D18BE0F6}"/>
              </a:ext>
            </a:extLst>
          </p:cNvPr>
          <p:cNvSpPr txBox="1"/>
          <p:nvPr/>
        </p:nvSpPr>
        <p:spPr>
          <a:xfrm>
            <a:off x="6096000" y="166255"/>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56</a:t>
            </a:r>
            <a:r>
              <a:rPr lang="hi-IN" sz="3600" b="0" i="0" dirty="0">
                <a:solidFill>
                  <a:srgbClr val="121212"/>
                </a:solidFill>
                <a:effectLst/>
                <a:latin typeface="Inter" panose="020B0502030000000004" pitchFamily="34" charset="0"/>
              </a:rPr>
              <a:t>क्योंकि बहुत से उसके विरोध में झूठी गवाही दे रहे थे, पर उनकी गवाही एक सी न थी।</a:t>
            </a:r>
            <a:endParaRPr lang="en-IN" sz="3600" dirty="0"/>
          </a:p>
        </p:txBody>
      </p:sp>
      <p:pic>
        <p:nvPicPr>
          <p:cNvPr id="41" name="Audio 40">
            <a:hlinkClick r:id="" action="ppaction://media"/>
            <a:extLst>
              <a:ext uri="{FF2B5EF4-FFF2-40B4-BE49-F238E27FC236}">
                <a16:creationId xmlns:a16="http://schemas.microsoft.com/office/drawing/2014/main" id="{12FF5EBC-37D8-7659-C1CD-B7537F5BFFC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9303"/>
    </mc:Choice>
    <mc:Fallback xmlns="">
      <p:transition spd="slow" advTm="93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1"/>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FC4757-3645-BD5C-1970-6C761322BE14}"/>
              </a:ext>
            </a:extLst>
          </p:cNvPr>
          <p:cNvPicPr>
            <a:picLocks noChangeAspect="1"/>
          </p:cNvPicPr>
          <p:nvPr/>
        </p:nvPicPr>
        <p:blipFill>
          <a:blip r:embed="rId2"/>
          <a:stretch>
            <a:fillRect/>
          </a:stretch>
        </p:blipFill>
        <p:spPr>
          <a:xfrm>
            <a:off x="-1257299" y="-499996"/>
            <a:ext cx="13449300" cy="7367522"/>
          </a:xfrm>
          <a:prstGeom prst="rect">
            <a:avLst/>
          </a:prstGeom>
        </p:spPr>
      </p:pic>
      <p:sp>
        <p:nvSpPr>
          <p:cNvPr id="4" name="TextBox 3">
            <a:extLst>
              <a:ext uri="{FF2B5EF4-FFF2-40B4-BE49-F238E27FC236}">
                <a16:creationId xmlns:a16="http://schemas.microsoft.com/office/drawing/2014/main" id="{8ECBC376-8739-D303-D9C9-1DF75899BA3E}"/>
              </a:ext>
            </a:extLst>
          </p:cNvPr>
          <p:cNvSpPr txBox="1"/>
          <p:nvPr/>
        </p:nvSpPr>
        <p:spPr>
          <a:xfrm>
            <a:off x="274446" y="310685"/>
            <a:ext cx="4043560"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मरकुस</a:t>
            </a:r>
            <a:r>
              <a:rPr lang="hi-IN" sz="2800" b="0" i="0" u="none" strike="noStrike" baseline="0" dirty="0">
                <a:solidFill>
                  <a:schemeClr val="bg1"/>
                </a:solidFill>
                <a:latin typeface="Mangal" panose="02040503050203030202" pitchFamily="18" charset="0"/>
                <a:cs typeface="Mangal" panose="02040503050203030202" pitchFamily="18" charset="0"/>
              </a:rPr>
              <a:t> 14:5</a:t>
            </a:r>
            <a:r>
              <a:rPr lang="en-US" sz="2800" b="0" i="0" u="none" strike="noStrike" baseline="0" dirty="0">
                <a:solidFill>
                  <a:schemeClr val="bg1"/>
                </a:solidFill>
                <a:latin typeface="Mangal" panose="02040503050203030202" pitchFamily="18" charset="0"/>
                <a:cs typeface="Mangal" panose="02040503050203030202" pitchFamily="18" charset="0"/>
              </a:rPr>
              <a:t>6</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8401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58</a:t>
            </a:r>
            <a:r>
              <a:rPr lang="en-US" sz="3600" b="0" i="0">
                <a:solidFill>
                  <a:srgbClr val="121212"/>
                </a:solidFill>
                <a:effectLst/>
                <a:latin typeface="Inter" panose="020B0502030000000004" pitchFamily="34" charset="0"/>
              </a:rPr>
              <a:t>“We heard Him say, ‘I will destroy this man-made temple, and in three days I will build another that is made without hands.’”</a:t>
            </a:r>
            <a:endParaRPr lang="en-IN" sz="3600" dirty="0"/>
          </a:p>
        </p:txBody>
      </p:sp>
      <p:sp>
        <p:nvSpPr>
          <p:cNvPr id="3" name="TextBox 2">
            <a:extLst>
              <a:ext uri="{FF2B5EF4-FFF2-40B4-BE49-F238E27FC236}">
                <a16:creationId xmlns:a16="http://schemas.microsoft.com/office/drawing/2014/main" id="{DC69E438-D823-FC90-AED3-2737442CBBA3}"/>
              </a:ext>
            </a:extLst>
          </p:cNvPr>
          <p:cNvSpPr txBox="1"/>
          <p:nvPr/>
        </p:nvSpPr>
        <p:spPr>
          <a:xfrm>
            <a:off x="6096000" y="166255"/>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58</a:t>
            </a:r>
            <a:r>
              <a:rPr lang="hi-IN" sz="3600" b="0" i="0" dirty="0">
                <a:solidFill>
                  <a:srgbClr val="121212"/>
                </a:solidFill>
                <a:effectLst/>
                <a:latin typeface="Inter" panose="020B0502030000000004" pitchFamily="34" charset="0"/>
              </a:rPr>
              <a:t>“हमने इसे यह कहते सुना है ‘मैं इस हाथ के बनाए हुए मन्दिर को ढा दूँगा, और तीन दिन में दूसरा बनाऊँगा, जो हाथ से न बना हो।’”</a:t>
            </a:r>
            <a:endParaRPr lang="en-IN" sz="3600" dirty="0"/>
          </a:p>
        </p:txBody>
      </p:sp>
      <p:pic>
        <p:nvPicPr>
          <p:cNvPr id="6" name="Audio 5">
            <a:hlinkClick r:id="" action="ppaction://media"/>
            <a:extLst>
              <a:ext uri="{FF2B5EF4-FFF2-40B4-BE49-F238E27FC236}">
                <a16:creationId xmlns:a16="http://schemas.microsoft.com/office/drawing/2014/main" id="{058C1342-F879-6D78-C4F6-D423D85731D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14501"/>
    </mc:Choice>
    <mc:Fallback xmlns="">
      <p:transition spd="slow" advTm="145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2C04565-D679-58B3-66D7-01C850E489D2}"/>
              </a:ext>
            </a:extLst>
          </p:cNvPr>
          <p:cNvPicPr>
            <a:picLocks noChangeAspect="1"/>
          </p:cNvPicPr>
          <p:nvPr/>
        </p:nvPicPr>
        <p:blipFill>
          <a:blip r:embed="rId2"/>
          <a:stretch>
            <a:fillRect/>
          </a:stretch>
        </p:blipFill>
        <p:spPr>
          <a:xfrm>
            <a:off x="0" y="-514649"/>
            <a:ext cx="12192000" cy="7372649"/>
          </a:xfrm>
          <a:prstGeom prst="rect">
            <a:avLst/>
          </a:prstGeom>
        </p:spPr>
      </p:pic>
      <p:sp>
        <p:nvSpPr>
          <p:cNvPr id="4" name="TextBox 3">
            <a:extLst>
              <a:ext uri="{FF2B5EF4-FFF2-40B4-BE49-F238E27FC236}">
                <a16:creationId xmlns:a16="http://schemas.microsoft.com/office/drawing/2014/main" id="{1F174AB6-B832-96E9-2E88-E62E81AE4EDB}"/>
              </a:ext>
            </a:extLst>
          </p:cNvPr>
          <p:cNvSpPr txBox="1"/>
          <p:nvPr/>
        </p:nvSpPr>
        <p:spPr>
          <a:xfrm>
            <a:off x="274446" y="310685"/>
            <a:ext cx="4043560"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मरकुस</a:t>
            </a:r>
            <a:r>
              <a:rPr lang="hi-IN" sz="2800" b="0" i="0" u="none" strike="noStrike" baseline="0" dirty="0">
                <a:solidFill>
                  <a:schemeClr val="bg1"/>
                </a:solidFill>
                <a:latin typeface="Mangal" panose="02040503050203030202" pitchFamily="18" charset="0"/>
                <a:cs typeface="Mangal" panose="02040503050203030202" pitchFamily="18" charset="0"/>
              </a:rPr>
              <a:t> 14:5</a:t>
            </a:r>
            <a:r>
              <a:rPr lang="en-US" sz="2800" b="0" i="0" u="none" strike="noStrike" baseline="0" dirty="0">
                <a:solidFill>
                  <a:schemeClr val="bg1"/>
                </a:solidFill>
                <a:latin typeface="Mangal" panose="02040503050203030202" pitchFamily="18" charset="0"/>
                <a:cs typeface="Mangal" panose="02040503050203030202" pitchFamily="18" charset="0"/>
              </a:rPr>
              <a:t>8</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96969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60</a:t>
            </a:r>
            <a:r>
              <a:rPr lang="en-US" sz="3600" b="0" i="0">
                <a:solidFill>
                  <a:srgbClr val="121212"/>
                </a:solidFill>
                <a:effectLst/>
                <a:latin typeface="Inter" panose="020B0502030000000004" pitchFamily="34" charset="0"/>
              </a:rPr>
              <a:t>So the high priest stood up before them and questioned Jesus, “Have You no answer? What are these men testifying against You?”</a:t>
            </a:r>
            <a:endParaRPr lang="en-IN" sz="3600" dirty="0"/>
          </a:p>
        </p:txBody>
      </p:sp>
      <p:sp>
        <p:nvSpPr>
          <p:cNvPr id="3" name="TextBox 2">
            <a:extLst>
              <a:ext uri="{FF2B5EF4-FFF2-40B4-BE49-F238E27FC236}">
                <a16:creationId xmlns:a16="http://schemas.microsoft.com/office/drawing/2014/main" id="{B6531D51-FD23-0E40-4C1E-4FF680049FF0}"/>
              </a:ext>
            </a:extLst>
          </p:cNvPr>
          <p:cNvSpPr txBox="1"/>
          <p:nvPr/>
        </p:nvSpPr>
        <p:spPr>
          <a:xfrm>
            <a:off x="6096000" y="166255"/>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60</a:t>
            </a:r>
            <a:r>
              <a:rPr lang="hi-IN" sz="3600" b="0" i="0" dirty="0">
                <a:solidFill>
                  <a:srgbClr val="121212"/>
                </a:solidFill>
                <a:effectLst/>
                <a:latin typeface="Inter" panose="020B0502030000000004" pitchFamily="34" charset="0"/>
              </a:rPr>
              <a:t>तब महायाजक ने बीच में खड़े होकर यीशु से पूछा; “तू कोई उत्तर नहीं देता? ये लोग तेरे विरोध में क्या गवाही देते हैं?”</a:t>
            </a:r>
            <a:endParaRPr lang="en-IN" sz="3600" dirty="0"/>
          </a:p>
        </p:txBody>
      </p:sp>
      <p:pic>
        <p:nvPicPr>
          <p:cNvPr id="6" name="Audio 5">
            <a:hlinkClick r:id="" action="ppaction://media"/>
            <a:extLst>
              <a:ext uri="{FF2B5EF4-FFF2-40B4-BE49-F238E27FC236}">
                <a16:creationId xmlns:a16="http://schemas.microsoft.com/office/drawing/2014/main" id="{CAD9A5BF-6F18-1762-19AA-AD08CF593FB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11970"/>
    </mc:Choice>
    <mc:Fallback xmlns="">
      <p:transition spd="slow" advTm="119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4D2DC43-FB00-3C25-0E1B-AA6D22FBD6BF}"/>
              </a:ext>
            </a:extLst>
          </p:cNvPr>
          <p:cNvPicPr>
            <a:picLocks noChangeAspect="1"/>
          </p:cNvPicPr>
          <p:nvPr/>
        </p:nvPicPr>
        <p:blipFill>
          <a:blip r:embed="rId2"/>
          <a:stretch>
            <a:fillRect/>
          </a:stretch>
        </p:blipFill>
        <p:spPr>
          <a:xfrm>
            <a:off x="1" y="-964436"/>
            <a:ext cx="12192000" cy="7822436"/>
          </a:xfrm>
          <a:prstGeom prst="rect">
            <a:avLst/>
          </a:prstGeom>
        </p:spPr>
      </p:pic>
      <p:sp>
        <p:nvSpPr>
          <p:cNvPr id="4" name="TextBox 3">
            <a:extLst>
              <a:ext uri="{FF2B5EF4-FFF2-40B4-BE49-F238E27FC236}">
                <a16:creationId xmlns:a16="http://schemas.microsoft.com/office/drawing/2014/main" id="{89DB0FE5-B5F1-F24B-4186-A7F625D9D31C}"/>
              </a:ext>
            </a:extLst>
          </p:cNvPr>
          <p:cNvSpPr txBox="1"/>
          <p:nvPr/>
        </p:nvSpPr>
        <p:spPr>
          <a:xfrm>
            <a:off x="274446" y="310685"/>
            <a:ext cx="4043560"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मरकुस</a:t>
            </a:r>
            <a:r>
              <a:rPr lang="hi-IN" sz="2800" b="0" i="0" u="none" strike="noStrike" baseline="0" dirty="0">
                <a:solidFill>
                  <a:schemeClr val="bg1"/>
                </a:solidFill>
                <a:latin typeface="Mangal" panose="02040503050203030202" pitchFamily="18" charset="0"/>
                <a:cs typeface="Mangal" panose="02040503050203030202" pitchFamily="18" charset="0"/>
              </a:rPr>
              <a:t> 14:</a:t>
            </a:r>
            <a:r>
              <a:rPr lang="en-US" sz="2800" b="0" i="0" u="none" strike="noStrike" baseline="0" dirty="0">
                <a:solidFill>
                  <a:schemeClr val="bg1"/>
                </a:solidFill>
                <a:latin typeface="Mangal" panose="02040503050203030202" pitchFamily="18" charset="0"/>
                <a:cs typeface="Mangal" panose="02040503050203030202" pitchFamily="18" charset="0"/>
              </a:rPr>
              <a:t>60</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90376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3600" b="0" i="0">
                <a:solidFill>
                  <a:srgbClr val="777A7B"/>
                </a:solidFill>
                <a:effectLst/>
                <a:latin typeface="Inter" panose="020B0502030000000004" pitchFamily="34" charset="0"/>
              </a:rPr>
              <a:t>61</a:t>
            </a:r>
            <a:r>
              <a:rPr lang="en-US" sz="3600" b="0" i="0">
                <a:solidFill>
                  <a:srgbClr val="121212"/>
                </a:solidFill>
                <a:effectLst/>
                <a:latin typeface="Inter" panose="020B0502030000000004" pitchFamily="34" charset="0"/>
              </a:rPr>
              <a:t>But Jesus remained silent and made no reply.</a:t>
            </a:r>
          </a:p>
          <a:p>
            <a:pPr algn="l"/>
            <a:r>
              <a:rPr lang="en-US" sz="3600" b="0" i="0">
                <a:solidFill>
                  <a:srgbClr val="121212"/>
                </a:solidFill>
                <a:effectLst/>
                <a:latin typeface="Inter" panose="020B0502030000000004" pitchFamily="34" charset="0"/>
              </a:rPr>
              <a:t>Again the high priest questioned Him, “Are You the Christ, the Son of the Blessed One?”</a:t>
            </a:r>
          </a:p>
        </p:txBody>
      </p:sp>
      <p:sp>
        <p:nvSpPr>
          <p:cNvPr id="3" name="TextBox 2">
            <a:extLst>
              <a:ext uri="{FF2B5EF4-FFF2-40B4-BE49-F238E27FC236}">
                <a16:creationId xmlns:a16="http://schemas.microsoft.com/office/drawing/2014/main" id="{12CC6E15-F83C-1B7F-A08D-4201DFD561FC}"/>
              </a:ext>
            </a:extLst>
          </p:cNvPr>
          <p:cNvSpPr txBox="1"/>
          <p:nvPr/>
        </p:nvSpPr>
        <p:spPr>
          <a:xfrm>
            <a:off x="6096000" y="166255"/>
            <a:ext cx="6096000" cy="6558101"/>
          </a:xfrm>
          <a:prstGeom prst="rect">
            <a:avLst/>
          </a:prstGeom>
          <a:noFill/>
        </p:spPr>
        <p:txBody>
          <a:bodyPr wrap="square" rtlCol="0">
            <a:noAutofit/>
          </a:bodyPr>
          <a:lstStyle/>
          <a:p>
            <a:pPr algn="l"/>
            <a:r>
              <a:rPr lang="hi-IN" sz="3600" b="0" i="0" dirty="0">
                <a:solidFill>
                  <a:srgbClr val="777A7B"/>
                </a:solidFill>
                <a:effectLst/>
                <a:latin typeface="Inter" panose="020B0502030000000004" pitchFamily="34" charset="0"/>
              </a:rPr>
              <a:t>61</a:t>
            </a:r>
            <a:r>
              <a:rPr lang="hi-IN" sz="3600" b="0" i="0" dirty="0">
                <a:solidFill>
                  <a:srgbClr val="121212"/>
                </a:solidFill>
                <a:effectLst/>
                <a:latin typeface="Inter" panose="020B0502030000000004" pitchFamily="34" charset="0"/>
              </a:rPr>
              <a:t>परन्तु वह मौन साधे रहा, और कुछ उत्तर न दिया। महायाजक ने उससे फिर पूछा, “क्या तू उस परमधन्य का पुत्र मसीह है?”</a:t>
            </a:r>
          </a:p>
        </p:txBody>
      </p:sp>
      <p:pic>
        <p:nvPicPr>
          <p:cNvPr id="6" name="Audio 5">
            <a:hlinkClick r:id="" action="ppaction://media"/>
            <a:extLst>
              <a:ext uri="{FF2B5EF4-FFF2-40B4-BE49-F238E27FC236}">
                <a16:creationId xmlns:a16="http://schemas.microsoft.com/office/drawing/2014/main" id="{D3499CE1-F0A4-0C1E-D01A-B4B7A13FCE7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12045"/>
    </mc:Choice>
    <mc:Fallback xmlns="">
      <p:transition spd="slow" advTm="120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AC6FDC4-0850-4AFD-8DE0-8FA9921462F9}"/>
              </a:ext>
            </a:extLst>
          </p:cNvPr>
          <p:cNvPicPr>
            <a:picLocks noChangeAspect="1"/>
          </p:cNvPicPr>
          <p:nvPr/>
        </p:nvPicPr>
        <p:blipFill>
          <a:blip r:embed="rId2"/>
          <a:stretch>
            <a:fillRect/>
          </a:stretch>
        </p:blipFill>
        <p:spPr>
          <a:xfrm flipH="1">
            <a:off x="-424543" y="-37807"/>
            <a:ext cx="12616543" cy="6895807"/>
          </a:xfrm>
          <a:prstGeom prst="rect">
            <a:avLst/>
          </a:prstGeom>
        </p:spPr>
      </p:pic>
      <p:sp>
        <p:nvSpPr>
          <p:cNvPr id="3" name="TextBox 2">
            <a:extLst>
              <a:ext uri="{FF2B5EF4-FFF2-40B4-BE49-F238E27FC236}">
                <a16:creationId xmlns:a16="http://schemas.microsoft.com/office/drawing/2014/main" id="{59FF7983-3132-E8AB-88D5-5A953C7FA013}"/>
              </a:ext>
            </a:extLst>
          </p:cNvPr>
          <p:cNvSpPr txBox="1"/>
          <p:nvPr/>
        </p:nvSpPr>
        <p:spPr>
          <a:xfrm>
            <a:off x="274446" y="310685"/>
            <a:ext cx="4043560"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मरकुस</a:t>
            </a:r>
            <a:r>
              <a:rPr lang="hi-IN" sz="2800" b="0" i="0" u="none" strike="noStrike" baseline="0" dirty="0">
                <a:solidFill>
                  <a:schemeClr val="bg1"/>
                </a:solidFill>
                <a:latin typeface="Mangal" panose="02040503050203030202" pitchFamily="18" charset="0"/>
                <a:cs typeface="Mangal" panose="02040503050203030202" pitchFamily="18" charset="0"/>
              </a:rPr>
              <a:t> 14:</a:t>
            </a:r>
            <a:r>
              <a:rPr lang="en-US" sz="2800" b="0" i="0" u="none" strike="noStrike" baseline="0" dirty="0">
                <a:solidFill>
                  <a:schemeClr val="bg1"/>
                </a:solidFill>
                <a:latin typeface="Mangal" panose="02040503050203030202" pitchFamily="18" charset="0"/>
                <a:cs typeface="Mangal" panose="02040503050203030202" pitchFamily="18" charset="0"/>
              </a:rPr>
              <a:t>61</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659190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62</a:t>
            </a:r>
            <a:r>
              <a:rPr lang="en-US" sz="3600" b="0" i="0">
                <a:solidFill>
                  <a:srgbClr val="121212"/>
                </a:solidFill>
                <a:effectLst/>
                <a:latin typeface="Inter" panose="020B0502030000000004" pitchFamily="34" charset="0"/>
              </a:rPr>
              <a:t>“I am,” said Jesus, “and you will see the Son of Man sitting at the right hand of Power  and coming with the clouds of heaven.”</a:t>
            </a:r>
            <a:endParaRPr lang="en-IN" sz="3600" dirty="0"/>
          </a:p>
        </p:txBody>
      </p:sp>
      <p:sp>
        <p:nvSpPr>
          <p:cNvPr id="3" name="TextBox 2">
            <a:extLst>
              <a:ext uri="{FF2B5EF4-FFF2-40B4-BE49-F238E27FC236}">
                <a16:creationId xmlns:a16="http://schemas.microsoft.com/office/drawing/2014/main" id="{7365C334-C1D4-A174-81D6-68A0D8E59B0A}"/>
              </a:ext>
            </a:extLst>
          </p:cNvPr>
          <p:cNvSpPr txBox="1"/>
          <p:nvPr/>
        </p:nvSpPr>
        <p:spPr>
          <a:xfrm>
            <a:off x="6096000" y="166255"/>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62</a:t>
            </a:r>
            <a:r>
              <a:rPr lang="hi-IN" sz="3600" b="0" i="0" dirty="0">
                <a:solidFill>
                  <a:srgbClr val="121212"/>
                </a:solidFill>
                <a:effectLst/>
                <a:latin typeface="Inter" panose="020B0502030000000004" pitchFamily="34" charset="0"/>
              </a:rPr>
              <a:t>यीशु ने कहा, “हाँ मैं हूँ:</a:t>
            </a:r>
          </a:p>
          <a:p>
            <a:r>
              <a:rPr lang="hi-IN" sz="3600" b="0" i="0" dirty="0">
                <a:solidFill>
                  <a:srgbClr val="121212"/>
                </a:solidFill>
                <a:effectLst/>
                <a:latin typeface="Inter" panose="020B0502030000000004" pitchFamily="34" charset="0"/>
              </a:rPr>
              <a:t>और तुम मनुष्य के पुत्र को</a:t>
            </a:r>
          </a:p>
          <a:p>
            <a:r>
              <a:rPr lang="hi-IN" sz="3600" b="0" i="0" dirty="0">
                <a:solidFill>
                  <a:srgbClr val="121212"/>
                </a:solidFill>
                <a:effectLst/>
                <a:latin typeface="Inter" panose="020B0502030000000004" pitchFamily="34" charset="0"/>
              </a:rPr>
              <a:t>सर्वशक्तिमान की दाहिनी ओर बैठे,</a:t>
            </a:r>
          </a:p>
          <a:p>
            <a:r>
              <a:rPr lang="hi-IN" sz="3600" b="0" i="0" dirty="0">
                <a:solidFill>
                  <a:srgbClr val="121212"/>
                </a:solidFill>
                <a:effectLst/>
                <a:latin typeface="Inter" panose="020B0502030000000004" pitchFamily="34" charset="0"/>
              </a:rPr>
              <a:t>और आकाश के बादलों के साथ आते देखोगे।”</a:t>
            </a:r>
            <a:endParaRPr lang="en-IN" sz="3600" dirty="0"/>
          </a:p>
        </p:txBody>
      </p:sp>
      <p:pic>
        <p:nvPicPr>
          <p:cNvPr id="24" name="Audio 23">
            <a:hlinkClick r:id="" action="ppaction://media"/>
            <a:extLst>
              <a:ext uri="{FF2B5EF4-FFF2-40B4-BE49-F238E27FC236}">
                <a16:creationId xmlns:a16="http://schemas.microsoft.com/office/drawing/2014/main" id="{AD28C477-7E69-1162-8893-37A9F0BB342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12240"/>
    </mc:Choice>
    <mc:Fallback xmlns="">
      <p:transition spd="slow" advTm="122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F8C6CF1-E15C-EAB7-2427-01E1B83C01C6}"/>
              </a:ext>
            </a:extLst>
          </p:cNvPr>
          <p:cNvPicPr>
            <a:picLocks noChangeAspect="1"/>
          </p:cNvPicPr>
          <p:nvPr/>
        </p:nvPicPr>
        <p:blipFill>
          <a:blip r:embed="rId2"/>
          <a:stretch>
            <a:fillRect/>
          </a:stretch>
        </p:blipFill>
        <p:spPr>
          <a:xfrm>
            <a:off x="0" y="-62495"/>
            <a:ext cx="12192000" cy="6920495"/>
          </a:xfrm>
          <a:prstGeom prst="rect">
            <a:avLst/>
          </a:prstGeom>
        </p:spPr>
      </p:pic>
      <p:sp>
        <p:nvSpPr>
          <p:cNvPr id="3" name="TextBox 2">
            <a:extLst>
              <a:ext uri="{FF2B5EF4-FFF2-40B4-BE49-F238E27FC236}">
                <a16:creationId xmlns:a16="http://schemas.microsoft.com/office/drawing/2014/main" id="{65182B40-EE87-E5AA-8258-FDDDECB4A4AC}"/>
              </a:ext>
            </a:extLst>
          </p:cNvPr>
          <p:cNvSpPr txBox="1"/>
          <p:nvPr/>
        </p:nvSpPr>
        <p:spPr>
          <a:xfrm>
            <a:off x="572344" y="4076392"/>
            <a:ext cx="7258245" cy="1609512"/>
          </a:xfrm>
          <a:prstGeom prst="rect">
            <a:avLst/>
          </a:prstGeom>
          <a:noFill/>
        </p:spPr>
        <p:txBody>
          <a:bodyPr wrap="square" rtlCol="0">
            <a:noAutofit/>
          </a:bodyPr>
          <a:lstStyle/>
          <a:p>
            <a:pPr algn="l"/>
            <a:r>
              <a:rPr lang="hi-IN" sz="3600" b="0" i="0" u="none" strike="noStrike" baseline="0" dirty="0">
                <a:solidFill>
                  <a:schemeClr val="bg1"/>
                </a:solidFill>
                <a:latin typeface="TimesNewRomanPSMT"/>
              </a:rPr>
              <a:t>पतरस का इन्कार –</a:t>
            </a:r>
            <a:r>
              <a:rPr lang="en-US" sz="3600" b="0" i="0" u="none" strike="noStrike" baseline="0" dirty="0">
                <a:solidFill>
                  <a:schemeClr val="bg1"/>
                </a:solidFill>
                <a:latin typeface="TimesNewRomanPSMT"/>
              </a:rPr>
              <a:t> </a:t>
            </a:r>
            <a:r>
              <a:rPr lang="hi-IN" sz="3600" b="0" i="0" u="none" strike="noStrike" baseline="0" dirty="0">
                <a:solidFill>
                  <a:schemeClr val="bg1"/>
                </a:solidFill>
                <a:latin typeface="TimesNewRomanPSMT"/>
              </a:rPr>
              <a:t>मत्ती 26:57-75; मरकुस 14:53-72; लूका 22:63 - 23:1; यूहन्ना 18:12-27</a:t>
            </a:r>
            <a:endParaRPr lang="en-IN" sz="3600" b="0" i="0" u="none" strike="noStrike" baseline="0" dirty="0">
              <a:solidFill>
                <a:schemeClr val="bg1"/>
              </a:solidFill>
              <a:latin typeface="TimesNewRomanPSMT"/>
            </a:endParaRPr>
          </a:p>
        </p:txBody>
      </p:sp>
      <p:sp>
        <p:nvSpPr>
          <p:cNvPr id="2" name="TextBox 1">
            <a:extLst>
              <a:ext uri="{FF2B5EF4-FFF2-40B4-BE49-F238E27FC236}">
                <a16:creationId xmlns:a16="http://schemas.microsoft.com/office/drawing/2014/main" id="{B6C88D6E-8849-1693-020B-0597EBB82FBD}"/>
              </a:ext>
            </a:extLst>
          </p:cNvPr>
          <p:cNvSpPr txBox="1"/>
          <p:nvPr/>
        </p:nvSpPr>
        <p:spPr>
          <a:xfrm>
            <a:off x="572344" y="5674145"/>
            <a:ext cx="6591992" cy="671915"/>
          </a:xfrm>
          <a:prstGeom prst="rect">
            <a:avLst/>
          </a:prstGeom>
          <a:noFill/>
        </p:spPr>
        <p:txBody>
          <a:bodyPr wrap="square">
            <a:spAutoFit/>
          </a:bodyPr>
          <a:lstStyle/>
          <a:p>
            <a:pPr marL="0" marR="0">
              <a:lnSpc>
                <a:spcPct val="107000"/>
              </a:lnSpc>
              <a:spcBef>
                <a:spcPts val="0"/>
              </a:spcBef>
              <a:spcAft>
                <a:spcPts val="800"/>
              </a:spcAft>
            </a:pPr>
            <a:r>
              <a:rPr lang="en-US" sz="1800" kern="1200" dirty="0">
                <a:solidFill>
                  <a:srgbClr val="FFFFFF"/>
                </a:solidFill>
                <a:effectLst/>
                <a:latin typeface="Aptos"/>
                <a:ea typeface="Aptos"/>
                <a:cs typeface="Arial" panose="020B0604020202020204" pitchFamily="34" charset="0"/>
              </a:rPr>
              <a:t>This work is licensed under a Creative Commons Attribution-</a:t>
            </a:r>
            <a:r>
              <a:rPr lang="en-US" sz="1800" kern="1200" dirty="0" err="1">
                <a:solidFill>
                  <a:srgbClr val="FFFFFF"/>
                </a:solidFill>
                <a:effectLst/>
                <a:latin typeface="Aptos"/>
                <a:ea typeface="Aptos"/>
                <a:cs typeface="Arial" panose="020B0604020202020204" pitchFamily="34" charset="0"/>
              </a:rPr>
              <a:t>ShareAlike</a:t>
            </a:r>
            <a:r>
              <a:rPr lang="en-US" sz="1800" kern="1200" dirty="0">
                <a:solidFill>
                  <a:srgbClr val="FFFFFF"/>
                </a:solidFill>
                <a:effectLst/>
                <a:latin typeface="Aptos"/>
                <a:ea typeface="Aptos"/>
                <a:cs typeface="Arial" panose="020B0604020202020204" pitchFamily="34" charset="0"/>
              </a:rPr>
              <a:t> 4.0 International License</a:t>
            </a:r>
            <a:endParaRPr lang="en-US" sz="2400" kern="100" dirty="0">
              <a:effectLst/>
              <a:latin typeface="Aptos"/>
              <a:ea typeface="Aptos"/>
              <a:cs typeface="Arial" panose="020B0604020202020204" pitchFamily="34" charset="0"/>
            </a:endParaRP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F058010-E4E6-8B02-54DC-149550CE108B}"/>
              </a:ext>
            </a:extLst>
          </p:cNvPr>
          <p:cNvPicPr>
            <a:picLocks noChangeAspect="1"/>
          </p:cNvPicPr>
          <p:nvPr/>
        </p:nvPicPr>
        <p:blipFill>
          <a:blip r:embed="rId2"/>
          <a:stretch>
            <a:fillRect/>
          </a:stretch>
        </p:blipFill>
        <p:spPr>
          <a:xfrm>
            <a:off x="-408214" y="0"/>
            <a:ext cx="13356508" cy="6858000"/>
          </a:xfrm>
          <a:prstGeom prst="rect">
            <a:avLst/>
          </a:prstGeom>
        </p:spPr>
      </p:pic>
      <p:sp>
        <p:nvSpPr>
          <p:cNvPr id="4" name="TextBox 3">
            <a:extLst>
              <a:ext uri="{FF2B5EF4-FFF2-40B4-BE49-F238E27FC236}">
                <a16:creationId xmlns:a16="http://schemas.microsoft.com/office/drawing/2014/main" id="{ACB869FF-755B-D097-EA1B-883BE42F29F5}"/>
              </a:ext>
            </a:extLst>
          </p:cNvPr>
          <p:cNvSpPr txBox="1"/>
          <p:nvPr/>
        </p:nvSpPr>
        <p:spPr>
          <a:xfrm>
            <a:off x="274446" y="310685"/>
            <a:ext cx="4043560"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मरकुस</a:t>
            </a:r>
            <a:r>
              <a:rPr lang="hi-IN" sz="2800" b="0" i="0" u="none" strike="noStrike" baseline="0" dirty="0">
                <a:solidFill>
                  <a:schemeClr val="bg1"/>
                </a:solidFill>
                <a:latin typeface="Mangal" panose="02040503050203030202" pitchFamily="18" charset="0"/>
                <a:cs typeface="Mangal" panose="02040503050203030202" pitchFamily="18" charset="0"/>
              </a:rPr>
              <a:t> 14:</a:t>
            </a:r>
            <a:r>
              <a:rPr lang="en-US" sz="2800" b="0" i="0" u="none" strike="noStrike" baseline="0" dirty="0">
                <a:solidFill>
                  <a:schemeClr val="bg1"/>
                </a:solidFill>
                <a:latin typeface="Mangal" panose="02040503050203030202" pitchFamily="18" charset="0"/>
                <a:cs typeface="Mangal" panose="02040503050203030202" pitchFamily="18" charset="0"/>
              </a:rPr>
              <a:t>62</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02666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3400" b="0" i="0">
                <a:solidFill>
                  <a:srgbClr val="777A7B"/>
                </a:solidFill>
                <a:effectLst/>
                <a:latin typeface="Inter" panose="020B0502030000000004" pitchFamily="34" charset="0"/>
              </a:rPr>
              <a:t>63</a:t>
            </a:r>
            <a:r>
              <a:rPr lang="en-US" sz="3400" b="0" i="0">
                <a:solidFill>
                  <a:srgbClr val="121212"/>
                </a:solidFill>
                <a:effectLst/>
                <a:latin typeface="Inter" panose="020B0502030000000004" pitchFamily="34" charset="0"/>
              </a:rPr>
              <a:t>At this, the high priest tore his clothes and declared, “Why do we need any more witnesses? </a:t>
            </a:r>
            <a:r>
              <a:rPr lang="en-US" sz="3400" b="0" i="0">
                <a:solidFill>
                  <a:srgbClr val="777A7B"/>
                </a:solidFill>
                <a:effectLst/>
                <a:latin typeface="Inter" panose="020B0502030000000004" pitchFamily="34" charset="0"/>
              </a:rPr>
              <a:t>64</a:t>
            </a:r>
            <a:r>
              <a:rPr lang="en-US" sz="3400" b="0" i="0">
                <a:solidFill>
                  <a:srgbClr val="121212"/>
                </a:solidFill>
                <a:effectLst/>
                <a:latin typeface="Inter" panose="020B0502030000000004" pitchFamily="34" charset="0"/>
              </a:rPr>
              <a:t>You have heard the blasphemy. What is your verdict?”</a:t>
            </a:r>
          </a:p>
          <a:p>
            <a:pPr algn="l"/>
            <a:r>
              <a:rPr lang="en-US" sz="3400" b="0" i="0">
                <a:solidFill>
                  <a:srgbClr val="121212"/>
                </a:solidFill>
                <a:effectLst/>
                <a:latin typeface="Inter" panose="020B0502030000000004" pitchFamily="34" charset="0"/>
              </a:rPr>
              <a:t>And they all condemned Him as deserving of death.</a:t>
            </a:r>
          </a:p>
        </p:txBody>
      </p:sp>
      <p:sp>
        <p:nvSpPr>
          <p:cNvPr id="3" name="TextBox 2">
            <a:extLst>
              <a:ext uri="{FF2B5EF4-FFF2-40B4-BE49-F238E27FC236}">
                <a16:creationId xmlns:a16="http://schemas.microsoft.com/office/drawing/2014/main" id="{F86B4FBB-8C37-B067-E09D-BD211A32B03F}"/>
              </a:ext>
            </a:extLst>
          </p:cNvPr>
          <p:cNvSpPr txBox="1"/>
          <p:nvPr/>
        </p:nvSpPr>
        <p:spPr>
          <a:xfrm>
            <a:off x="6096000" y="166255"/>
            <a:ext cx="6096000" cy="6558101"/>
          </a:xfrm>
          <a:prstGeom prst="rect">
            <a:avLst/>
          </a:prstGeom>
          <a:noFill/>
        </p:spPr>
        <p:txBody>
          <a:bodyPr wrap="square" rtlCol="0">
            <a:noAutofit/>
          </a:bodyPr>
          <a:lstStyle/>
          <a:p>
            <a:pPr algn="l"/>
            <a:r>
              <a:rPr lang="hi-IN" sz="3600" b="0" i="0" dirty="0">
                <a:solidFill>
                  <a:srgbClr val="777A7B"/>
                </a:solidFill>
                <a:effectLst/>
                <a:latin typeface="Inter" panose="020B0502030000000004" pitchFamily="34" charset="0"/>
              </a:rPr>
              <a:t>63</a:t>
            </a:r>
            <a:r>
              <a:rPr lang="hi-IN" sz="3600" b="0" i="0" dirty="0">
                <a:solidFill>
                  <a:srgbClr val="121212"/>
                </a:solidFill>
                <a:effectLst/>
                <a:latin typeface="Inter" panose="020B0502030000000004" pitchFamily="34" charset="0"/>
              </a:rPr>
              <a:t>तब महायाजक ने अपने वस्त्र फाड़कर कहा, “अब हमें गवाहों का क्या प्रयोजन है?</a:t>
            </a:r>
            <a:r>
              <a:rPr lang="en-US" sz="3600" b="0" i="0" dirty="0">
                <a:solidFill>
                  <a:srgbClr val="121212"/>
                </a:solidFill>
                <a:effectLst/>
                <a:latin typeface="Inter" panose="020B0502030000000004" pitchFamily="34" charset="0"/>
              </a:rPr>
              <a:t> </a:t>
            </a:r>
            <a:r>
              <a:rPr lang="hi-IN" sz="3600" b="0" i="0" dirty="0">
                <a:solidFill>
                  <a:srgbClr val="777A7B"/>
                </a:solidFill>
                <a:effectLst/>
                <a:latin typeface="Inter" panose="020B0502030000000004" pitchFamily="34" charset="0"/>
              </a:rPr>
              <a:t>64</a:t>
            </a:r>
            <a:r>
              <a:rPr lang="hi-IN" sz="3600" b="0" i="0" dirty="0">
                <a:solidFill>
                  <a:srgbClr val="121212"/>
                </a:solidFill>
                <a:effectLst/>
                <a:latin typeface="Inter" panose="020B0502030000000004" pitchFamily="34" charset="0"/>
              </a:rPr>
              <a:t>तुम ने यह निन्दा सुनी। तुम्हारी क्या राय है?” उन सब ने कहा यह मृत्युदण्ड के योग्य है।</a:t>
            </a:r>
          </a:p>
        </p:txBody>
      </p:sp>
      <p:pic>
        <p:nvPicPr>
          <p:cNvPr id="36" name="Audio 35">
            <a:hlinkClick r:id="" action="ppaction://media"/>
            <a:extLst>
              <a:ext uri="{FF2B5EF4-FFF2-40B4-BE49-F238E27FC236}">
                <a16:creationId xmlns:a16="http://schemas.microsoft.com/office/drawing/2014/main" id="{DB7EC51E-CCF6-C84E-72A2-527C3E8E280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18034"/>
    </mc:Choice>
    <mc:Fallback xmlns="">
      <p:transition spd="slow" advTm="180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F577F4-C51A-A75D-0647-D7BB76661E1D}"/>
              </a:ext>
            </a:extLst>
          </p:cNvPr>
          <p:cNvPicPr>
            <a:picLocks noChangeAspect="1"/>
          </p:cNvPicPr>
          <p:nvPr/>
        </p:nvPicPr>
        <p:blipFill>
          <a:blip r:embed="rId2"/>
          <a:stretch>
            <a:fillRect/>
          </a:stretch>
        </p:blipFill>
        <p:spPr>
          <a:xfrm>
            <a:off x="0" y="-1"/>
            <a:ext cx="12192000" cy="7771105"/>
          </a:xfrm>
          <a:prstGeom prst="rect">
            <a:avLst/>
          </a:prstGeom>
        </p:spPr>
      </p:pic>
      <p:sp>
        <p:nvSpPr>
          <p:cNvPr id="4" name="TextBox 3">
            <a:extLst>
              <a:ext uri="{FF2B5EF4-FFF2-40B4-BE49-F238E27FC236}">
                <a16:creationId xmlns:a16="http://schemas.microsoft.com/office/drawing/2014/main" id="{EC90188E-2277-0B1B-9281-F0421FB86BBB}"/>
              </a:ext>
            </a:extLst>
          </p:cNvPr>
          <p:cNvSpPr txBox="1"/>
          <p:nvPr/>
        </p:nvSpPr>
        <p:spPr>
          <a:xfrm>
            <a:off x="274446" y="310685"/>
            <a:ext cx="4043560"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मरकुस</a:t>
            </a:r>
            <a:r>
              <a:rPr lang="hi-IN" sz="2800" b="0" i="0" u="none" strike="noStrike" baseline="0" dirty="0">
                <a:solidFill>
                  <a:schemeClr val="bg1"/>
                </a:solidFill>
                <a:latin typeface="Mangal" panose="02040503050203030202" pitchFamily="18" charset="0"/>
                <a:cs typeface="Mangal" panose="02040503050203030202" pitchFamily="18" charset="0"/>
              </a:rPr>
              <a:t> 14:</a:t>
            </a:r>
            <a:r>
              <a:rPr lang="en-US" sz="2800" b="0" i="0" u="none" strike="noStrike" baseline="0" dirty="0">
                <a:solidFill>
                  <a:schemeClr val="bg1"/>
                </a:solidFill>
                <a:latin typeface="Mangal" panose="02040503050203030202" pitchFamily="18" charset="0"/>
                <a:cs typeface="Mangal" panose="02040503050203030202" pitchFamily="18" charset="0"/>
              </a:rPr>
              <a:t>63,64</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884331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65</a:t>
            </a:r>
            <a:r>
              <a:rPr lang="en-US" sz="3600" b="0" i="0">
                <a:solidFill>
                  <a:srgbClr val="121212"/>
                </a:solidFill>
                <a:effectLst/>
                <a:latin typeface="Inter" panose="020B0502030000000004" pitchFamily="34" charset="0"/>
              </a:rPr>
              <a:t>Then some of them began to spit on Him. They blindfolded Him, struck Him with their fists, and said to Him, “Prophesy!” And the officers received Him with slaps in His face.</a:t>
            </a:r>
            <a:endParaRPr lang="en-IN" sz="3600" dirty="0"/>
          </a:p>
        </p:txBody>
      </p:sp>
      <p:sp>
        <p:nvSpPr>
          <p:cNvPr id="3" name="TextBox 2">
            <a:extLst>
              <a:ext uri="{FF2B5EF4-FFF2-40B4-BE49-F238E27FC236}">
                <a16:creationId xmlns:a16="http://schemas.microsoft.com/office/drawing/2014/main" id="{AE9DAD71-6DB1-B59C-AC12-B38C612228DA}"/>
              </a:ext>
            </a:extLst>
          </p:cNvPr>
          <p:cNvSpPr txBox="1"/>
          <p:nvPr/>
        </p:nvSpPr>
        <p:spPr>
          <a:xfrm>
            <a:off x="6096000" y="166255"/>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65</a:t>
            </a:r>
            <a:r>
              <a:rPr lang="hi-IN" sz="3600" b="0" i="0" dirty="0">
                <a:solidFill>
                  <a:srgbClr val="121212"/>
                </a:solidFill>
                <a:effectLst/>
                <a:latin typeface="Inter" panose="020B0502030000000004" pitchFamily="34" charset="0"/>
              </a:rPr>
              <a:t>तब कोई तो उस पर थूकने, और कोई उसका मुँह ढाँपने और उसे घूँसे मारने, और उससे कहने लगे, “भविष्यद्वाणी कर!” और पहरेदारों ने उसे पकड़कर थप्पड़ मारे।</a:t>
            </a:r>
            <a:endParaRPr lang="en-IN" sz="3600" dirty="0"/>
          </a:p>
        </p:txBody>
      </p:sp>
      <p:pic>
        <p:nvPicPr>
          <p:cNvPr id="6" name="Audio 5">
            <a:hlinkClick r:id="" action="ppaction://media"/>
            <a:extLst>
              <a:ext uri="{FF2B5EF4-FFF2-40B4-BE49-F238E27FC236}">
                <a16:creationId xmlns:a16="http://schemas.microsoft.com/office/drawing/2014/main" id="{CCAF745F-4E0F-D8CA-3E18-15FA4D54749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00491716"/>
      </p:ext>
    </p:extLst>
  </p:cSld>
  <p:clrMapOvr>
    <a:masterClrMapping/>
  </p:clrMapOvr>
  <mc:AlternateContent xmlns:mc="http://schemas.openxmlformats.org/markup-compatibility/2006" xmlns:p14="http://schemas.microsoft.com/office/powerpoint/2010/main">
    <mc:Choice Requires="p14">
      <p:transition spd="slow" p14:dur="2000" advTm="14542"/>
    </mc:Choice>
    <mc:Fallback xmlns="">
      <p:transition spd="slow" advTm="145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750EADE-4A35-C8FA-E86A-DC0AC2442AB7}"/>
              </a:ext>
            </a:extLst>
          </p:cNvPr>
          <p:cNvPicPr>
            <a:picLocks noChangeAspect="1"/>
          </p:cNvPicPr>
          <p:nvPr/>
        </p:nvPicPr>
        <p:blipFill>
          <a:blip r:embed="rId2"/>
          <a:stretch>
            <a:fillRect/>
          </a:stretch>
        </p:blipFill>
        <p:spPr>
          <a:xfrm>
            <a:off x="-4380900" y="-491067"/>
            <a:ext cx="16572900" cy="9405257"/>
          </a:xfrm>
          <a:prstGeom prst="rect">
            <a:avLst/>
          </a:prstGeom>
        </p:spPr>
      </p:pic>
      <p:sp>
        <p:nvSpPr>
          <p:cNvPr id="4" name="TextBox 3">
            <a:extLst>
              <a:ext uri="{FF2B5EF4-FFF2-40B4-BE49-F238E27FC236}">
                <a16:creationId xmlns:a16="http://schemas.microsoft.com/office/drawing/2014/main" id="{CC969A4B-BFFE-1B20-5596-5FB9EA92C28D}"/>
              </a:ext>
            </a:extLst>
          </p:cNvPr>
          <p:cNvSpPr txBox="1"/>
          <p:nvPr/>
        </p:nvSpPr>
        <p:spPr>
          <a:xfrm>
            <a:off x="274446" y="310685"/>
            <a:ext cx="4043560"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मरकुस</a:t>
            </a:r>
            <a:r>
              <a:rPr lang="hi-IN" sz="2800" b="0" i="0" u="none" strike="noStrike" baseline="0" dirty="0">
                <a:solidFill>
                  <a:schemeClr val="bg1"/>
                </a:solidFill>
                <a:latin typeface="Mangal" panose="02040503050203030202" pitchFamily="18" charset="0"/>
                <a:cs typeface="Mangal" panose="02040503050203030202" pitchFamily="18" charset="0"/>
              </a:rPr>
              <a:t> 14:</a:t>
            </a:r>
            <a:r>
              <a:rPr lang="en-US" sz="2800" b="0" i="0" u="none" strike="noStrike" baseline="0" dirty="0">
                <a:solidFill>
                  <a:schemeClr val="bg1"/>
                </a:solidFill>
                <a:latin typeface="Mangal" panose="02040503050203030202" pitchFamily="18" charset="0"/>
                <a:cs typeface="Mangal" panose="02040503050203030202" pitchFamily="18" charset="0"/>
              </a:rPr>
              <a:t>65</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913001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66</a:t>
            </a:r>
            <a:r>
              <a:rPr lang="en-US" sz="3600" b="0" i="0">
                <a:solidFill>
                  <a:srgbClr val="121212"/>
                </a:solidFill>
                <a:effectLst/>
                <a:latin typeface="Inter" panose="020B0502030000000004" pitchFamily="34" charset="0"/>
              </a:rPr>
              <a:t>While Peter was in the courtyard below, one of the servant girls of the high priest came down </a:t>
            </a:r>
            <a:r>
              <a:rPr lang="en-US" sz="3600" b="0" i="0">
                <a:solidFill>
                  <a:srgbClr val="777A7B"/>
                </a:solidFill>
                <a:effectLst/>
                <a:latin typeface="Inter" panose="020B0502030000000004" pitchFamily="34" charset="0"/>
              </a:rPr>
              <a:t>67</a:t>
            </a:r>
            <a:r>
              <a:rPr lang="en-US" sz="3600" b="0" i="0">
                <a:solidFill>
                  <a:srgbClr val="121212"/>
                </a:solidFill>
                <a:effectLst/>
                <a:latin typeface="Inter" panose="020B0502030000000004" pitchFamily="34" charset="0"/>
              </a:rPr>
              <a:t>and saw him warming himself there. She looked at Peter and said, “You also were with Jesus the Nazarene.”</a:t>
            </a:r>
            <a:endParaRPr lang="en-IN" sz="3600" dirty="0"/>
          </a:p>
        </p:txBody>
      </p:sp>
      <p:sp>
        <p:nvSpPr>
          <p:cNvPr id="3" name="TextBox 2">
            <a:extLst>
              <a:ext uri="{FF2B5EF4-FFF2-40B4-BE49-F238E27FC236}">
                <a16:creationId xmlns:a16="http://schemas.microsoft.com/office/drawing/2014/main" id="{7981F95E-3A25-7B0F-F776-CD294C551567}"/>
              </a:ext>
            </a:extLst>
          </p:cNvPr>
          <p:cNvSpPr txBox="1"/>
          <p:nvPr/>
        </p:nvSpPr>
        <p:spPr>
          <a:xfrm>
            <a:off x="6096000" y="166255"/>
            <a:ext cx="6096000" cy="6558101"/>
          </a:xfrm>
          <a:prstGeom prst="rect">
            <a:avLst/>
          </a:prstGeom>
          <a:noFill/>
        </p:spPr>
        <p:txBody>
          <a:bodyPr wrap="square" rtlCol="0">
            <a:noAutofit/>
          </a:bodyPr>
          <a:lstStyle/>
          <a:p>
            <a:pPr algn="l"/>
            <a:r>
              <a:rPr lang="hi-IN" sz="3600" b="0" i="0" dirty="0">
                <a:solidFill>
                  <a:srgbClr val="777A7B"/>
                </a:solidFill>
                <a:effectLst/>
                <a:latin typeface="Inter" panose="020B0502030000000004" pitchFamily="34" charset="0"/>
              </a:rPr>
              <a:t>66</a:t>
            </a:r>
            <a:r>
              <a:rPr lang="hi-IN" sz="3600" b="0" i="0" dirty="0">
                <a:solidFill>
                  <a:srgbClr val="121212"/>
                </a:solidFill>
                <a:effectLst/>
                <a:latin typeface="Inter" panose="020B0502030000000004" pitchFamily="34" charset="0"/>
              </a:rPr>
              <a:t>जब पतरस नीचे आँगन में था, तो महायाजक की दासियों में से एक वहाँ आई। </a:t>
            </a:r>
            <a:r>
              <a:rPr lang="hi-IN" sz="3600" b="0" i="0" dirty="0">
                <a:solidFill>
                  <a:srgbClr val="777A7B"/>
                </a:solidFill>
                <a:effectLst/>
                <a:latin typeface="Inter" panose="020B0502030000000004" pitchFamily="34" charset="0"/>
              </a:rPr>
              <a:t>67</a:t>
            </a:r>
            <a:r>
              <a:rPr lang="hi-IN" sz="3600" b="0" i="0" dirty="0">
                <a:solidFill>
                  <a:srgbClr val="121212"/>
                </a:solidFill>
                <a:effectLst/>
                <a:latin typeface="Inter" panose="020B0502030000000004" pitchFamily="34" charset="0"/>
              </a:rPr>
              <a:t>और पतरस को आग तापते देखकर उस पर टकटकी लगाकर देखा और कहने लगी, “तू भी तो उस नासरी यीशु के साथ था।”</a:t>
            </a:r>
          </a:p>
        </p:txBody>
      </p:sp>
      <p:pic>
        <p:nvPicPr>
          <p:cNvPr id="18" name="Audio 17">
            <a:hlinkClick r:id="" action="ppaction://media"/>
            <a:extLst>
              <a:ext uri="{FF2B5EF4-FFF2-40B4-BE49-F238E27FC236}">
                <a16:creationId xmlns:a16="http://schemas.microsoft.com/office/drawing/2014/main" id="{47C8DFBD-F3F8-EDAD-A856-C98F920C876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22139011"/>
      </p:ext>
    </p:extLst>
  </p:cSld>
  <p:clrMapOvr>
    <a:masterClrMapping/>
  </p:clrMapOvr>
  <mc:AlternateContent xmlns:mc="http://schemas.openxmlformats.org/markup-compatibility/2006" xmlns:p14="http://schemas.microsoft.com/office/powerpoint/2010/main">
    <mc:Choice Requires="p14">
      <p:transition spd="slow" p14:dur="2000" advTm="14746"/>
    </mc:Choice>
    <mc:Fallback xmlns="">
      <p:transition spd="slow" advTm="147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54324AD-CC72-B945-6BD6-C22002731811}"/>
              </a:ext>
            </a:extLst>
          </p:cNvPr>
          <p:cNvPicPr>
            <a:picLocks noChangeAspect="1"/>
          </p:cNvPicPr>
          <p:nvPr/>
        </p:nvPicPr>
        <p:blipFill>
          <a:blip r:embed="rId2"/>
          <a:stretch>
            <a:fillRect/>
          </a:stretch>
        </p:blipFill>
        <p:spPr>
          <a:xfrm>
            <a:off x="-8000999" y="-4492540"/>
            <a:ext cx="20214770" cy="11350540"/>
          </a:xfrm>
          <a:prstGeom prst="rect">
            <a:avLst/>
          </a:prstGeom>
        </p:spPr>
      </p:pic>
      <p:sp>
        <p:nvSpPr>
          <p:cNvPr id="6" name="TextBox 5">
            <a:extLst>
              <a:ext uri="{FF2B5EF4-FFF2-40B4-BE49-F238E27FC236}">
                <a16:creationId xmlns:a16="http://schemas.microsoft.com/office/drawing/2014/main" id="{E9069977-3E84-AB4B-5B84-BA402F3F23FA}"/>
              </a:ext>
            </a:extLst>
          </p:cNvPr>
          <p:cNvSpPr txBox="1"/>
          <p:nvPr/>
        </p:nvSpPr>
        <p:spPr>
          <a:xfrm>
            <a:off x="274446" y="310685"/>
            <a:ext cx="4043560"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मरकुस</a:t>
            </a:r>
            <a:r>
              <a:rPr lang="hi-IN" sz="2800" b="0" i="0" u="none" strike="noStrike" baseline="0" dirty="0">
                <a:solidFill>
                  <a:schemeClr val="bg1"/>
                </a:solidFill>
                <a:latin typeface="Mangal" panose="02040503050203030202" pitchFamily="18" charset="0"/>
                <a:cs typeface="Mangal" panose="02040503050203030202" pitchFamily="18" charset="0"/>
              </a:rPr>
              <a:t> 14:</a:t>
            </a:r>
            <a:r>
              <a:rPr lang="en-US" sz="2800" b="0" i="0" u="none" strike="noStrike" baseline="0" dirty="0">
                <a:solidFill>
                  <a:schemeClr val="bg1"/>
                </a:solidFill>
                <a:latin typeface="Mangal" panose="02040503050203030202" pitchFamily="18" charset="0"/>
                <a:cs typeface="Mangal" panose="02040503050203030202" pitchFamily="18" charset="0"/>
              </a:rPr>
              <a:t>66,67</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1265116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68</a:t>
            </a:r>
            <a:r>
              <a:rPr lang="en-US" sz="3600" b="0" i="0">
                <a:solidFill>
                  <a:srgbClr val="121212"/>
                </a:solidFill>
                <a:effectLst/>
                <a:latin typeface="Inter" panose="020B0502030000000004" pitchFamily="34" charset="0"/>
              </a:rPr>
              <a:t>But he denied it. “I do not know or even understand what you are talking about,” he said. Then he went out to the gateway, and the rooster crowed.</a:t>
            </a:r>
            <a:endParaRPr lang="en-IN" sz="3600" dirty="0"/>
          </a:p>
        </p:txBody>
      </p:sp>
      <p:sp>
        <p:nvSpPr>
          <p:cNvPr id="3" name="TextBox 2">
            <a:extLst>
              <a:ext uri="{FF2B5EF4-FFF2-40B4-BE49-F238E27FC236}">
                <a16:creationId xmlns:a16="http://schemas.microsoft.com/office/drawing/2014/main" id="{1DE35426-5856-B1B9-342E-7D8D3B602D3A}"/>
              </a:ext>
            </a:extLst>
          </p:cNvPr>
          <p:cNvSpPr txBox="1"/>
          <p:nvPr/>
        </p:nvSpPr>
        <p:spPr>
          <a:xfrm>
            <a:off x="6096000" y="166255"/>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68</a:t>
            </a:r>
            <a:r>
              <a:rPr lang="hi-IN" sz="3600" b="0" i="0" dirty="0">
                <a:solidFill>
                  <a:srgbClr val="121212"/>
                </a:solidFill>
                <a:effectLst/>
                <a:latin typeface="Inter" panose="020B0502030000000004" pitchFamily="34" charset="0"/>
              </a:rPr>
              <a:t>वह मुकर गया, और कहा, “मैं तो नहीं जानता और नहीं समझता कि तू क्या कह रही है।” फिर वह बाहर डेवढ़ी में गया; और मुर्गे ने बाँग दी।</a:t>
            </a:r>
            <a:endParaRPr lang="en-IN" sz="3600" dirty="0"/>
          </a:p>
        </p:txBody>
      </p:sp>
      <p:pic>
        <p:nvPicPr>
          <p:cNvPr id="6" name="Audio 5">
            <a:hlinkClick r:id="" action="ppaction://media"/>
            <a:extLst>
              <a:ext uri="{FF2B5EF4-FFF2-40B4-BE49-F238E27FC236}">
                <a16:creationId xmlns:a16="http://schemas.microsoft.com/office/drawing/2014/main" id="{838CB6EC-E399-F88F-F10E-809F8441EE8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66251957"/>
      </p:ext>
    </p:extLst>
  </p:cSld>
  <p:clrMapOvr>
    <a:masterClrMapping/>
  </p:clrMapOvr>
  <mc:AlternateContent xmlns:mc="http://schemas.openxmlformats.org/markup-compatibility/2006" xmlns:p14="http://schemas.microsoft.com/office/powerpoint/2010/main">
    <mc:Choice Requires="p14">
      <p:transition spd="slow" p14:dur="2000" advTm="14117"/>
    </mc:Choice>
    <mc:Fallback xmlns="">
      <p:transition spd="slow" advTm="141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E4BE4CE-1A14-673D-B7CF-EBEA97FCA6E9}"/>
              </a:ext>
            </a:extLst>
          </p:cNvPr>
          <p:cNvPicPr>
            <a:picLocks noChangeAspect="1"/>
          </p:cNvPicPr>
          <p:nvPr/>
        </p:nvPicPr>
        <p:blipFill>
          <a:blip r:embed="rId2"/>
          <a:stretch>
            <a:fillRect/>
          </a:stretch>
        </p:blipFill>
        <p:spPr>
          <a:xfrm>
            <a:off x="0" y="0"/>
            <a:ext cx="12694113" cy="6858000"/>
          </a:xfrm>
          <a:prstGeom prst="rect">
            <a:avLst/>
          </a:prstGeom>
        </p:spPr>
      </p:pic>
      <p:sp>
        <p:nvSpPr>
          <p:cNvPr id="4" name="TextBox 3">
            <a:extLst>
              <a:ext uri="{FF2B5EF4-FFF2-40B4-BE49-F238E27FC236}">
                <a16:creationId xmlns:a16="http://schemas.microsoft.com/office/drawing/2014/main" id="{937A564B-5DE2-B620-BD6E-3F9DA6EFE1BE}"/>
              </a:ext>
            </a:extLst>
          </p:cNvPr>
          <p:cNvSpPr txBox="1"/>
          <p:nvPr/>
        </p:nvSpPr>
        <p:spPr>
          <a:xfrm>
            <a:off x="274446" y="310685"/>
            <a:ext cx="4043560"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मरकुस</a:t>
            </a:r>
            <a:r>
              <a:rPr lang="hi-IN" sz="2800" b="0" i="0" u="none" strike="noStrike" baseline="0" dirty="0">
                <a:solidFill>
                  <a:schemeClr val="bg1"/>
                </a:solidFill>
                <a:latin typeface="Mangal" panose="02040503050203030202" pitchFamily="18" charset="0"/>
                <a:cs typeface="Mangal" panose="02040503050203030202" pitchFamily="18" charset="0"/>
              </a:rPr>
              <a:t> 14:</a:t>
            </a:r>
            <a:r>
              <a:rPr lang="en-US" sz="2800" b="0" i="0" u="none" strike="noStrike" baseline="0" dirty="0">
                <a:solidFill>
                  <a:schemeClr val="bg1"/>
                </a:solidFill>
                <a:latin typeface="Mangal" panose="02040503050203030202" pitchFamily="18" charset="0"/>
                <a:cs typeface="Mangal" panose="02040503050203030202" pitchFamily="18" charset="0"/>
              </a:rPr>
              <a:t>68</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9225833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69</a:t>
            </a:r>
            <a:r>
              <a:rPr lang="en-US" sz="3600" b="0" i="0">
                <a:solidFill>
                  <a:srgbClr val="121212"/>
                </a:solidFill>
                <a:effectLst/>
                <a:latin typeface="Inter" panose="020B0502030000000004" pitchFamily="34" charset="0"/>
              </a:rPr>
              <a:t>There the servant girl saw him and again said to those standing nearby, “This man is one of them.”</a:t>
            </a:r>
            <a:endParaRPr lang="en-IN" sz="3600" dirty="0"/>
          </a:p>
        </p:txBody>
      </p:sp>
      <p:sp>
        <p:nvSpPr>
          <p:cNvPr id="3" name="TextBox 2">
            <a:extLst>
              <a:ext uri="{FF2B5EF4-FFF2-40B4-BE49-F238E27FC236}">
                <a16:creationId xmlns:a16="http://schemas.microsoft.com/office/drawing/2014/main" id="{9ABAAD39-2337-1569-45F2-55DD4DA7A182}"/>
              </a:ext>
            </a:extLst>
          </p:cNvPr>
          <p:cNvSpPr txBox="1"/>
          <p:nvPr/>
        </p:nvSpPr>
        <p:spPr>
          <a:xfrm>
            <a:off x="6096000" y="166255"/>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69</a:t>
            </a:r>
            <a:r>
              <a:rPr lang="hi-IN" sz="3600" b="0" i="0" dirty="0">
                <a:solidFill>
                  <a:srgbClr val="121212"/>
                </a:solidFill>
                <a:effectLst/>
                <a:latin typeface="Inter" panose="020B0502030000000004" pitchFamily="34" charset="0"/>
              </a:rPr>
              <a:t>वह दासी उसे देखकर उनसे जो पास खड़े थे, फिर कहने लगी, कि “यह उनमें से एक है।”</a:t>
            </a:r>
            <a:endParaRPr lang="en-IN" sz="3600" dirty="0"/>
          </a:p>
        </p:txBody>
      </p:sp>
      <p:pic>
        <p:nvPicPr>
          <p:cNvPr id="11" name="Audio 10">
            <a:hlinkClick r:id="" action="ppaction://media"/>
            <a:extLst>
              <a:ext uri="{FF2B5EF4-FFF2-40B4-BE49-F238E27FC236}">
                <a16:creationId xmlns:a16="http://schemas.microsoft.com/office/drawing/2014/main" id="{55A7E450-52FA-C8FD-82D6-CC12A4F65FF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522780631"/>
      </p:ext>
    </p:extLst>
  </p:cSld>
  <p:clrMapOvr>
    <a:masterClrMapping/>
  </p:clrMapOvr>
  <mc:AlternateContent xmlns:mc="http://schemas.openxmlformats.org/markup-compatibility/2006" xmlns:p14="http://schemas.microsoft.com/office/powerpoint/2010/main">
    <mc:Choice Requires="p14">
      <p:transition spd="slow" p14:dur="2000" advTm="9147"/>
    </mc:Choice>
    <mc:Fallback xmlns="">
      <p:transition spd="slow" advTm="91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IN" sz="4800" b="0" i="0" u="none" strike="noStrike" baseline="0" dirty="0">
                <a:latin typeface="TimesNewRomanPSMT"/>
              </a:rPr>
              <a:t>Peter’s Denial - Matthew 26:57-75; Mark 14:53-72; Luke 22:63 - 23:1; John 18:12-27</a:t>
            </a:r>
          </a:p>
        </p:txBody>
      </p:sp>
      <p:sp>
        <p:nvSpPr>
          <p:cNvPr id="2" name="TextBox 1">
            <a:extLst>
              <a:ext uri="{FF2B5EF4-FFF2-40B4-BE49-F238E27FC236}">
                <a16:creationId xmlns:a16="http://schemas.microsoft.com/office/drawing/2014/main" id="{0503CAF3-2DF8-9346-8220-FA45432D86AF}"/>
              </a:ext>
            </a:extLst>
          </p:cNvPr>
          <p:cNvSpPr txBox="1"/>
          <p:nvPr/>
        </p:nvSpPr>
        <p:spPr>
          <a:xfrm>
            <a:off x="6096000" y="166255"/>
            <a:ext cx="6096000" cy="6558101"/>
          </a:xfrm>
          <a:prstGeom prst="rect">
            <a:avLst/>
          </a:prstGeom>
          <a:noFill/>
        </p:spPr>
        <p:txBody>
          <a:bodyPr wrap="square" rtlCol="0">
            <a:noAutofit/>
          </a:bodyPr>
          <a:lstStyle/>
          <a:p>
            <a:r>
              <a:rPr lang="hi-IN" sz="3600" dirty="0"/>
              <a:t>पतरस का इन्कार - मत्ती 26:57-75; मरकुस 14:53-72; लूका 22:63 - 23:1; यूहन्ना 18:12-27</a:t>
            </a:r>
            <a:endParaRPr lang="en-IN" sz="3600" dirty="0"/>
          </a:p>
        </p:txBody>
      </p:sp>
      <p:pic>
        <p:nvPicPr>
          <p:cNvPr id="35" name="Audio 34">
            <a:hlinkClick r:id="" action="ppaction://media"/>
            <a:extLst>
              <a:ext uri="{FF2B5EF4-FFF2-40B4-BE49-F238E27FC236}">
                <a16:creationId xmlns:a16="http://schemas.microsoft.com/office/drawing/2014/main" id="{A7DCA49B-058B-2ABB-0BA9-E8B3500CD49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2002"/>
    </mc:Choice>
    <mc:Fallback xmlns="">
      <p:transition spd="slow" advTm="20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5"/>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9ED172A-AC83-A78D-D17F-CD65FFFE1E50}"/>
              </a:ext>
            </a:extLst>
          </p:cNvPr>
          <p:cNvPicPr>
            <a:picLocks noChangeAspect="1"/>
          </p:cNvPicPr>
          <p:nvPr/>
        </p:nvPicPr>
        <p:blipFill>
          <a:blip r:embed="rId2"/>
          <a:stretch>
            <a:fillRect/>
          </a:stretch>
        </p:blipFill>
        <p:spPr>
          <a:xfrm>
            <a:off x="0" y="-317999"/>
            <a:ext cx="12192000" cy="7176000"/>
          </a:xfrm>
          <a:prstGeom prst="rect">
            <a:avLst/>
          </a:prstGeom>
        </p:spPr>
      </p:pic>
      <p:sp>
        <p:nvSpPr>
          <p:cNvPr id="4" name="TextBox 3">
            <a:extLst>
              <a:ext uri="{FF2B5EF4-FFF2-40B4-BE49-F238E27FC236}">
                <a16:creationId xmlns:a16="http://schemas.microsoft.com/office/drawing/2014/main" id="{A2064D60-C677-9710-1023-C0641ED5FBE2}"/>
              </a:ext>
            </a:extLst>
          </p:cNvPr>
          <p:cNvSpPr txBox="1"/>
          <p:nvPr/>
        </p:nvSpPr>
        <p:spPr>
          <a:xfrm>
            <a:off x="274446" y="310685"/>
            <a:ext cx="4043560"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मरकुस</a:t>
            </a:r>
            <a:r>
              <a:rPr lang="hi-IN" sz="2800" b="0" i="0" u="none" strike="noStrike" baseline="0" dirty="0">
                <a:solidFill>
                  <a:schemeClr val="bg1"/>
                </a:solidFill>
                <a:latin typeface="Mangal" panose="02040503050203030202" pitchFamily="18" charset="0"/>
                <a:cs typeface="Mangal" panose="02040503050203030202" pitchFamily="18" charset="0"/>
              </a:rPr>
              <a:t> 14:</a:t>
            </a:r>
            <a:r>
              <a:rPr lang="en-US" sz="2800" b="0" i="0" u="none" strike="noStrike" baseline="0" dirty="0">
                <a:solidFill>
                  <a:schemeClr val="bg1"/>
                </a:solidFill>
                <a:latin typeface="Mangal" panose="02040503050203030202" pitchFamily="18" charset="0"/>
                <a:cs typeface="Mangal" panose="02040503050203030202" pitchFamily="18" charset="0"/>
              </a:rPr>
              <a:t>69</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507424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3600" b="0" i="0">
                <a:solidFill>
                  <a:srgbClr val="777A7B"/>
                </a:solidFill>
                <a:effectLst/>
                <a:latin typeface="Inter" panose="020B0502030000000004" pitchFamily="34" charset="0"/>
              </a:rPr>
              <a:t>70</a:t>
            </a:r>
            <a:r>
              <a:rPr lang="en-US" sz="3600" b="0" i="0">
                <a:solidFill>
                  <a:srgbClr val="121212"/>
                </a:solidFill>
                <a:effectLst/>
                <a:latin typeface="Inter" panose="020B0502030000000004" pitchFamily="34" charset="0"/>
              </a:rPr>
              <a:t>But he denied it again.</a:t>
            </a:r>
          </a:p>
          <a:p>
            <a:pPr algn="l"/>
            <a:r>
              <a:rPr lang="en-US" sz="3600" b="0" i="0">
                <a:solidFill>
                  <a:srgbClr val="121212"/>
                </a:solidFill>
                <a:effectLst/>
                <a:latin typeface="Inter" panose="020B0502030000000004" pitchFamily="34" charset="0"/>
              </a:rPr>
              <a:t>After a little while, those standing nearby said once more to Peter, “Surely you are one of them, for you too are a Galilean.”</a:t>
            </a:r>
          </a:p>
        </p:txBody>
      </p:sp>
      <p:sp>
        <p:nvSpPr>
          <p:cNvPr id="3" name="TextBox 2">
            <a:extLst>
              <a:ext uri="{FF2B5EF4-FFF2-40B4-BE49-F238E27FC236}">
                <a16:creationId xmlns:a16="http://schemas.microsoft.com/office/drawing/2014/main" id="{99C0658C-5421-2E67-4A32-9FD032FD2B5E}"/>
              </a:ext>
            </a:extLst>
          </p:cNvPr>
          <p:cNvSpPr txBox="1"/>
          <p:nvPr/>
        </p:nvSpPr>
        <p:spPr>
          <a:xfrm>
            <a:off x="6096000" y="166255"/>
            <a:ext cx="6096000" cy="6558101"/>
          </a:xfrm>
          <a:prstGeom prst="rect">
            <a:avLst/>
          </a:prstGeom>
          <a:noFill/>
        </p:spPr>
        <p:txBody>
          <a:bodyPr wrap="square" rtlCol="0">
            <a:noAutofit/>
          </a:bodyPr>
          <a:lstStyle/>
          <a:p>
            <a:pPr algn="l"/>
            <a:r>
              <a:rPr lang="hi-IN" sz="3600" b="0" i="0" dirty="0">
                <a:solidFill>
                  <a:srgbClr val="777A7B"/>
                </a:solidFill>
                <a:effectLst/>
                <a:latin typeface="Inter" panose="020B0502030000000004" pitchFamily="34" charset="0"/>
              </a:rPr>
              <a:t>70</a:t>
            </a:r>
            <a:r>
              <a:rPr lang="hi-IN" sz="3600" b="0" i="0" dirty="0">
                <a:solidFill>
                  <a:srgbClr val="121212"/>
                </a:solidFill>
                <a:effectLst/>
                <a:latin typeface="Inter" panose="020B0502030000000004" pitchFamily="34" charset="0"/>
              </a:rPr>
              <a:t>परन्तु वह फिर मुकर गया। और थोड़ी देर बाद उन्होंने जो पास खड़े थे फिर पतरस से कहा, “निश्चय तू उनमें से एक है; क्योंकि तू गलीली भी है।”</a:t>
            </a:r>
          </a:p>
        </p:txBody>
      </p:sp>
      <p:pic>
        <p:nvPicPr>
          <p:cNvPr id="49" name="Audio 48">
            <a:hlinkClick r:id="" action="ppaction://media"/>
            <a:extLst>
              <a:ext uri="{FF2B5EF4-FFF2-40B4-BE49-F238E27FC236}">
                <a16:creationId xmlns:a16="http://schemas.microsoft.com/office/drawing/2014/main" id="{F7D60D41-D6DF-402F-1602-6629CDD9200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32778949"/>
      </p:ext>
    </p:extLst>
  </p:cSld>
  <p:clrMapOvr>
    <a:masterClrMapping/>
  </p:clrMapOvr>
  <mc:AlternateContent xmlns:mc="http://schemas.openxmlformats.org/markup-compatibility/2006" xmlns:p14="http://schemas.microsoft.com/office/powerpoint/2010/main">
    <mc:Choice Requires="p14">
      <p:transition spd="slow" p14:dur="2000" advTm="17846"/>
    </mc:Choice>
    <mc:Fallback xmlns="">
      <p:transition spd="slow" advTm="178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9"/>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9E90039-062B-CD27-666E-B7DE9DC34114}"/>
              </a:ext>
            </a:extLst>
          </p:cNvPr>
          <p:cNvPicPr>
            <a:picLocks noChangeAspect="1"/>
          </p:cNvPicPr>
          <p:nvPr/>
        </p:nvPicPr>
        <p:blipFill>
          <a:blip r:embed="rId2"/>
          <a:stretch>
            <a:fillRect/>
          </a:stretch>
        </p:blipFill>
        <p:spPr>
          <a:xfrm>
            <a:off x="-1831" y="0"/>
            <a:ext cx="12346912" cy="6858000"/>
          </a:xfrm>
          <a:prstGeom prst="rect">
            <a:avLst/>
          </a:prstGeom>
        </p:spPr>
      </p:pic>
      <p:sp>
        <p:nvSpPr>
          <p:cNvPr id="4" name="TextBox 3">
            <a:extLst>
              <a:ext uri="{FF2B5EF4-FFF2-40B4-BE49-F238E27FC236}">
                <a16:creationId xmlns:a16="http://schemas.microsoft.com/office/drawing/2014/main" id="{268ACA9B-8205-F008-1976-A8F88CAC678D}"/>
              </a:ext>
            </a:extLst>
          </p:cNvPr>
          <p:cNvSpPr txBox="1"/>
          <p:nvPr/>
        </p:nvSpPr>
        <p:spPr>
          <a:xfrm>
            <a:off x="274446" y="310685"/>
            <a:ext cx="4043560"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मरकुस</a:t>
            </a:r>
            <a:r>
              <a:rPr lang="hi-IN" sz="2800" b="0" i="0" u="none" strike="noStrike" baseline="0" dirty="0">
                <a:solidFill>
                  <a:schemeClr val="bg1"/>
                </a:solidFill>
                <a:latin typeface="Mangal" panose="02040503050203030202" pitchFamily="18" charset="0"/>
                <a:cs typeface="Mangal" panose="02040503050203030202" pitchFamily="18" charset="0"/>
              </a:rPr>
              <a:t> 14:</a:t>
            </a:r>
            <a:r>
              <a:rPr lang="en-US" sz="2800" b="0" i="0" u="none" strike="noStrike" baseline="0" dirty="0">
                <a:solidFill>
                  <a:schemeClr val="bg1"/>
                </a:solidFill>
                <a:latin typeface="Mangal" panose="02040503050203030202" pitchFamily="18" charset="0"/>
                <a:cs typeface="Mangal" panose="02040503050203030202" pitchFamily="18" charset="0"/>
              </a:rPr>
              <a:t>70</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288722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3600" b="0" i="0">
                <a:solidFill>
                  <a:srgbClr val="777A7B"/>
                </a:solidFill>
                <a:effectLst/>
                <a:latin typeface="Inter" panose="020B0502030000000004" pitchFamily="34" charset="0"/>
              </a:rPr>
              <a:t>71</a:t>
            </a:r>
            <a:r>
              <a:rPr lang="en-US" sz="3600" b="0" i="0">
                <a:solidFill>
                  <a:srgbClr val="121212"/>
                </a:solidFill>
                <a:effectLst/>
                <a:latin typeface="Inter" panose="020B0502030000000004" pitchFamily="34" charset="0"/>
              </a:rPr>
              <a:t>But he began to curse and swear, “I do not know this man of whom you speak!” </a:t>
            </a:r>
            <a:r>
              <a:rPr lang="en-US" sz="3600" b="0" i="0">
                <a:solidFill>
                  <a:srgbClr val="777A7B"/>
                </a:solidFill>
                <a:effectLst/>
                <a:latin typeface="Inter" panose="020B0502030000000004" pitchFamily="34" charset="0"/>
              </a:rPr>
              <a:t>72</a:t>
            </a:r>
            <a:r>
              <a:rPr lang="en-US" sz="3600" b="0" i="0">
                <a:solidFill>
                  <a:srgbClr val="121212"/>
                </a:solidFill>
                <a:effectLst/>
                <a:latin typeface="Inter" panose="020B0502030000000004" pitchFamily="34" charset="0"/>
              </a:rPr>
              <a:t>And immediately the rooster crowed a second time.</a:t>
            </a:r>
            <a:endParaRPr lang="en-IN" sz="3600" dirty="0"/>
          </a:p>
        </p:txBody>
      </p:sp>
      <p:sp>
        <p:nvSpPr>
          <p:cNvPr id="3" name="TextBox 2">
            <a:extLst>
              <a:ext uri="{FF2B5EF4-FFF2-40B4-BE49-F238E27FC236}">
                <a16:creationId xmlns:a16="http://schemas.microsoft.com/office/drawing/2014/main" id="{3CE9AB97-1E30-C74B-7242-96153D6F4352}"/>
              </a:ext>
            </a:extLst>
          </p:cNvPr>
          <p:cNvSpPr txBox="1"/>
          <p:nvPr/>
        </p:nvSpPr>
        <p:spPr>
          <a:xfrm>
            <a:off x="6096000" y="166255"/>
            <a:ext cx="6096000" cy="6558101"/>
          </a:xfrm>
          <a:prstGeom prst="rect">
            <a:avLst/>
          </a:prstGeom>
          <a:noFill/>
        </p:spPr>
        <p:txBody>
          <a:bodyPr wrap="square" rtlCol="0">
            <a:noAutofit/>
          </a:bodyPr>
          <a:lstStyle/>
          <a:p>
            <a:pPr algn="l"/>
            <a:r>
              <a:rPr lang="hi-IN" sz="3200" b="0" i="0" dirty="0">
                <a:solidFill>
                  <a:srgbClr val="777A7B"/>
                </a:solidFill>
                <a:effectLst/>
                <a:latin typeface="Inter" panose="020B0502030000000004" pitchFamily="34" charset="0"/>
              </a:rPr>
              <a:t>71</a:t>
            </a:r>
            <a:r>
              <a:rPr lang="hi-IN" sz="3200" b="0" i="0" dirty="0">
                <a:solidFill>
                  <a:srgbClr val="121212"/>
                </a:solidFill>
                <a:effectLst/>
                <a:latin typeface="Inter" panose="020B0502030000000004" pitchFamily="34" charset="0"/>
              </a:rPr>
              <a:t>तब वह स्वयं को कोसने और शपथ खाने लगा, “मैं उस मनुष्य को, जिसकी तुम चर्चा करते हो, नहीं जानता।”</a:t>
            </a:r>
          </a:p>
          <a:p>
            <a:pPr algn="l"/>
            <a:r>
              <a:rPr lang="hi-IN" sz="3200" b="0" i="0" dirty="0">
                <a:solidFill>
                  <a:srgbClr val="777A7B"/>
                </a:solidFill>
                <a:effectLst/>
                <a:latin typeface="Inter" panose="020B0502030000000004" pitchFamily="34" charset="0"/>
              </a:rPr>
              <a:t>72</a:t>
            </a:r>
            <a:r>
              <a:rPr lang="hi-IN" sz="3200" b="0" i="0" dirty="0">
                <a:solidFill>
                  <a:srgbClr val="000000"/>
                </a:solidFill>
                <a:effectLst/>
                <a:latin typeface="font1"/>
              </a:rPr>
              <a:t>तब तुरन्त दूसरी बार मुर्गे ने बाँग दी पतरस को यह बात जो यीशु ने उससे कही थी याद आई,</a:t>
            </a:r>
            <a:endParaRPr lang="hi-IN" sz="3200" b="0" i="0" dirty="0">
              <a:solidFill>
                <a:srgbClr val="121212"/>
              </a:solidFill>
              <a:effectLst/>
              <a:latin typeface="Inter" panose="020B0502030000000004" pitchFamily="34" charset="0"/>
            </a:endParaRPr>
          </a:p>
        </p:txBody>
      </p:sp>
      <p:pic>
        <p:nvPicPr>
          <p:cNvPr id="11" name="Audio 10">
            <a:hlinkClick r:id="" action="ppaction://media"/>
            <a:extLst>
              <a:ext uri="{FF2B5EF4-FFF2-40B4-BE49-F238E27FC236}">
                <a16:creationId xmlns:a16="http://schemas.microsoft.com/office/drawing/2014/main" id="{6EB84F88-E5FD-1A47-5E00-DBC22BC5F06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53919605"/>
      </p:ext>
    </p:extLst>
  </p:cSld>
  <p:clrMapOvr>
    <a:masterClrMapping/>
  </p:clrMapOvr>
  <mc:AlternateContent xmlns:mc="http://schemas.openxmlformats.org/markup-compatibility/2006" xmlns:p14="http://schemas.microsoft.com/office/powerpoint/2010/main">
    <mc:Choice Requires="p14">
      <p:transition spd="slow" p14:dur="2000" advTm="12514"/>
    </mc:Choice>
    <mc:Fallback xmlns="">
      <p:transition spd="slow" advTm="125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0E459E-060E-5547-97D3-D21B6CB8A214}"/>
              </a:ext>
            </a:extLst>
          </p:cNvPr>
          <p:cNvPicPr>
            <a:picLocks noChangeAspect="1"/>
          </p:cNvPicPr>
          <p:nvPr/>
        </p:nvPicPr>
        <p:blipFill>
          <a:blip r:embed="rId2"/>
          <a:stretch>
            <a:fillRect/>
          </a:stretch>
        </p:blipFill>
        <p:spPr>
          <a:xfrm>
            <a:off x="-2922813" y="-1268529"/>
            <a:ext cx="15114814" cy="8126529"/>
          </a:xfrm>
          <a:prstGeom prst="rect">
            <a:avLst/>
          </a:prstGeom>
        </p:spPr>
      </p:pic>
      <p:sp>
        <p:nvSpPr>
          <p:cNvPr id="4" name="TextBox 3">
            <a:extLst>
              <a:ext uri="{FF2B5EF4-FFF2-40B4-BE49-F238E27FC236}">
                <a16:creationId xmlns:a16="http://schemas.microsoft.com/office/drawing/2014/main" id="{C898B506-5273-8B36-862A-0952924DF744}"/>
              </a:ext>
            </a:extLst>
          </p:cNvPr>
          <p:cNvSpPr txBox="1"/>
          <p:nvPr/>
        </p:nvSpPr>
        <p:spPr>
          <a:xfrm>
            <a:off x="274446" y="310685"/>
            <a:ext cx="4043560"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मरकुस</a:t>
            </a:r>
            <a:r>
              <a:rPr lang="hi-IN" sz="2800" b="0" i="0" u="none" strike="noStrike" baseline="0" dirty="0">
                <a:solidFill>
                  <a:schemeClr val="bg1"/>
                </a:solidFill>
                <a:latin typeface="Mangal" panose="02040503050203030202" pitchFamily="18" charset="0"/>
                <a:cs typeface="Mangal" panose="02040503050203030202" pitchFamily="18" charset="0"/>
              </a:rPr>
              <a:t> 14:</a:t>
            </a:r>
            <a:r>
              <a:rPr lang="en-US" sz="2800" b="0" i="0" u="none" strike="noStrike" baseline="0" dirty="0">
                <a:solidFill>
                  <a:schemeClr val="bg1"/>
                </a:solidFill>
                <a:latin typeface="Mangal" panose="02040503050203030202" pitchFamily="18" charset="0"/>
                <a:cs typeface="Mangal" panose="02040503050203030202" pitchFamily="18" charset="0"/>
              </a:rPr>
              <a:t>71,72</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2924733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dirty="0">
                <a:solidFill>
                  <a:srgbClr val="121212"/>
                </a:solidFill>
                <a:latin typeface="Inter" panose="020B0502030000000004" pitchFamily="34" charset="0"/>
              </a:rPr>
              <a:t>…</a:t>
            </a:r>
            <a:r>
              <a:rPr lang="en-US" sz="3600" b="0" i="0" dirty="0">
                <a:solidFill>
                  <a:srgbClr val="121212"/>
                </a:solidFill>
                <a:effectLst/>
                <a:latin typeface="Inter" panose="020B0502030000000004" pitchFamily="34" charset="0"/>
              </a:rPr>
              <a:t>Then Peter remembered the word that Jesus had spoken to him: “Before the rooster crows twice, you will deny Me three times.” And he broke down and wept.</a:t>
            </a:r>
            <a:endParaRPr lang="en-IN" sz="1600" dirty="0"/>
          </a:p>
        </p:txBody>
      </p:sp>
      <p:sp>
        <p:nvSpPr>
          <p:cNvPr id="3" name="TextBox 2">
            <a:extLst>
              <a:ext uri="{FF2B5EF4-FFF2-40B4-BE49-F238E27FC236}">
                <a16:creationId xmlns:a16="http://schemas.microsoft.com/office/drawing/2014/main" id="{B0B4F5C7-01AA-0E16-E8BC-1CB18CE6DAB5}"/>
              </a:ext>
            </a:extLst>
          </p:cNvPr>
          <p:cNvSpPr txBox="1"/>
          <p:nvPr/>
        </p:nvSpPr>
        <p:spPr>
          <a:xfrm>
            <a:off x="6096000" y="166255"/>
            <a:ext cx="6096000" cy="6558101"/>
          </a:xfrm>
          <a:prstGeom prst="rect">
            <a:avLst/>
          </a:prstGeom>
          <a:noFill/>
        </p:spPr>
        <p:txBody>
          <a:bodyPr wrap="square" rtlCol="0">
            <a:noAutofit/>
          </a:bodyPr>
          <a:lstStyle/>
          <a:p>
            <a:r>
              <a:rPr lang="en-US" sz="4000" b="0" i="0" dirty="0">
                <a:solidFill>
                  <a:srgbClr val="121212"/>
                </a:solidFill>
                <a:effectLst/>
                <a:latin typeface="Inter" panose="020B0502030000000004" pitchFamily="34" charset="0"/>
              </a:rPr>
              <a:t>…</a:t>
            </a:r>
            <a:r>
              <a:rPr lang="hi-IN" sz="4000" b="0" i="0" dirty="0">
                <a:solidFill>
                  <a:srgbClr val="121212"/>
                </a:solidFill>
                <a:effectLst/>
                <a:latin typeface="Inter" panose="020B0502030000000004" pitchFamily="34" charset="0"/>
              </a:rPr>
              <a:t>“मुर्गे के दो बार बाँग देने से पहले तू तीन बार मेरा इन्कार करेगा।” वह इस बात को सोचकर फूट फूटकर रोने लगा।</a:t>
            </a:r>
            <a:endParaRPr lang="en-IN" sz="4000" dirty="0"/>
          </a:p>
        </p:txBody>
      </p:sp>
      <p:pic>
        <p:nvPicPr>
          <p:cNvPr id="6" name="Audio 5">
            <a:hlinkClick r:id="" action="ppaction://media"/>
            <a:extLst>
              <a:ext uri="{FF2B5EF4-FFF2-40B4-BE49-F238E27FC236}">
                <a16:creationId xmlns:a16="http://schemas.microsoft.com/office/drawing/2014/main" id="{116A1C5F-46F0-AFF2-D3E4-E9B1BB6D50F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878919862"/>
      </p:ext>
    </p:extLst>
  </p:cSld>
  <p:clrMapOvr>
    <a:masterClrMapping/>
  </p:clrMapOvr>
  <mc:AlternateContent xmlns:mc="http://schemas.openxmlformats.org/markup-compatibility/2006" xmlns:p14="http://schemas.microsoft.com/office/powerpoint/2010/main">
    <mc:Choice Requires="p14">
      <p:transition spd="slow" p14:dur="2000" advTm="13042"/>
    </mc:Choice>
    <mc:Fallback xmlns="">
      <p:transition spd="slow" advTm="130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0D393A9-4F04-085D-7482-0BD2DC767276}"/>
              </a:ext>
            </a:extLst>
          </p:cNvPr>
          <p:cNvPicPr>
            <a:picLocks noChangeAspect="1"/>
          </p:cNvPicPr>
          <p:nvPr/>
        </p:nvPicPr>
        <p:blipFill>
          <a:blip r:embed="rId2"/>
          <a:stretch>
            <a:fillRect/>
          </a:stretch>
        </p:blipFill>
        <p:spPr>
          <a:xfrm>
            <a:off x="0" y="-233443"/>
            <a:ext cx="12192000" cy="7324886"/>
          </a:xfrm>
          <a:prstGeom prst="rect">
            <a:avLst/>
          </a:prstGeom>
        </p:spPr>
      </p:pic>
      <p:sp>
        <p:nvSpPr>
          <p:cNvPr id="4" name="TextBox 3">
            <a:extLst>
              <a:ext uri="{FF2B5EF4-FFF2-40B4-BE49-F238E27FC236}">
                <a16:creationId xmlns:a16="http://schemas.microsoft.com/office/drawing/2014/main" id="{BE7A6F62-6D0E-C8B1-BBE0-6DF269F6C876}"/>
              </a:ext>
            </a:extLst>
          </p:cNvPr>
          <p:cNvSpPr txBox="1"/>
          <p:nvPr/>
        </p:nvSpPr>
        <p:spPr>
          <a:xfrm>
            <a:off x="274446" y="310685"/>
            <a:ext cx="4043560"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मरकुस</a:t>
            </a:r>
            <a:r>
              <a:rPr lang="hi-IN" sz="2800" b="0" i="0" u="none" strike="noStrike" baseline="0" dirty="0">
                <a:solidFill>
                  <a:schemeClr val="bg1"/>
                </a:solidFill>
                <a:latin typeface="Mangal" panose="02040503050203030202" pitchFamily="18" charset="0"/>
                <a:cs typeface="Mangal" panose="02040503050203030202" pitchFamily="18" charset="0"/>
              </a:rPr>
              <a:t> 14:</a:t>
            </a:r>
            <a:r>
              <a:rPr lang="en-US" sz="2800" b="0" i="0" u="none" strike="noStrike" baseline="0" dirty="0">
                <a:solidFill>
                  <a:schemeClr val="bg1"/>
                </a:solidFill>
                <a:latin typeface="Mangal" panose="02040503050203030202" pitchFamily="18" charset="0"/>
                <a:cs typeface="Mangal" panose="02040503050203030202" pitchFamily="18" charset="0"/>
              </a:rPr>
              <a:t>72</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0140806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7F339C1-0AD4-1196-2CA6-E10B9C43A69B}"/>
              </a:ext>
            </a:extLst>
          </p:cNvPr>
          <p:cNvPicPr>
            <a:picLocks noChangeAspect="1"/>
          </p:cNvPicPr>
          <p:nvPr/>
        </p:nvPicPr>
        <p:blipFill>
          <a:blip r:embed="rId2"/>
          <a:stretch>
            <a:fillRect/>
          </a:stretch>
        </p:blipFill>
        <p:spPr>
          <a:xfrm>
            <a:off x="0" y="-62495"/>
            <a:ext cx="12192000" cy="6920495"/>
          </a:xfrm>
          <a:prstGeom prst="rect">
            <a:avLst/>
          </a:prstGeom>
        </p:spPr>
      </p:pic>
      <p:sp>
        <p:nvSpPr>
          <p:cNvPr id="3" name="TextBox 2">
            <a:extLst>
              <a:ext uri="{FF2B5EF4-FFF2-40B4-BE49-F238E27FC236}">
                <a16:creationId xmlns:a16="http://schemas.microsoft.com/office/drawing/2014/main" id="{0E5D8541-E892-4047-097C-FDC61B7FA7C8}"/>
              </a:ext>
            </a:extLst>
          </p:cNvPr>
          <p:cNvSpPr txBox="1"/>
          <p:nvPr/>
        </p:nvSpPr>
        <p:spPr>
          <a:xfrm>
            <a:off x="572344" y="4076392"/>
            <a:ext cx="7258245" cy="1609512"/>
          </a:xfrm>
          <a:prstGeom prst="rect">
            <a:avLst/>
          </a:prstGeom>
          <a:noFill/>
        </p:spPr>
        <p:txBody>
          <a:bodyPr wrap="square" rtlCol="0">
            <a:noAutofit/>
          </a:bodyPr>
          <a:lstStyle/>
          <a:p>
            <a:pPr algn="l"/>
            <a:r>
              <a:rPr lang="hi-IN" sz="3600" b="0" i="0" u="none" strike="noStrike" baseline="0" dirty="0">
                <a:solidFill>
                  <a:schemeClr val="bg1"/>
                </a:solidFill>
                <a:latin typeface="TimesNewRomanPSMT"/>
              </a:rPr>
              <a:t>पतरस का इन्कार –</a:t>
            </a:r>
            <a:r>
              <a:rPr lang="en-US" sz="3600" b="0" i="0" u="none" strike="noStrike" baseline="0" dirty="0">
                <a:solidFill>
                  <a:schemeClr val="bg1"/>
                </a:solidFill>
                <a:latin typeface="TimesNewRomanPSMT"/>
              </a:rPr>
              <a:t> </a:t>
            </a:r>
            <a:r>
              <a:rPr lang="hi-IN" sz="3600" b="0" i="0" u="none" strike="noStrike" baseline="0" dirty="0">
                <a:solidFill>
                  <a:schemeClr val="bg1"/>
                </a:solidFill>
                <a:latin typeface="TimesNewRomanPSMT"/>
              </a:rPr>
              <a:t>मत्ती 26:57-75; मरकुस 14:53-72; लूका 22:63 - 23:1; यूहन्ना 18:12-27</a:t>
            </a:r>
            <a:endParaRPr lang="en-IN" sz="3600" b="0" i="0" u="none" strike="noStrike" baseline="0" dirty="0">
              <a:solidFill>
                <a:schemeClr val="bg1"/>
              </a:solidFill>
              <a:latin typeface="TimesNewRomanPSMT"/>
            </a:endParaRPr>
          </a:p>
        </p:txBody>
      </p:sp>
    </p:spTree>
    <p:extLst>
      <p:ext uri="{BB962C8B-B14F-4D97-AF65-F5344CB8AC3E}">
        <p14:creationId xmlns:p14="http://schemas.microsoft.com/office/powerpoint/2010/main" val="4120481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sz="3800" dirty="0">
                <a:solidFill>
                  <a:schemeClr val="bg1">
                    <a:lumMod val="50000"/>
                  </a:schemeClr>
                </a:solidFill>
              </a:rPr>
              <a:t>Mark 14</a:t>
            </a:r>
          </a:p>
          <a:p>
            <a:r>
              <a:rPr lang="en-US" sz="3800" b="0" i="0" dirty="0">
                <a:solidFill>
                  <a:srgbClr val="777A7B"/>
                </a:solidFill>
                <a:effectLst/>
                <a:latin typeface="Inter" panose="020B0502030000000004" pitchFamily="34" charset="0"/>
              </a:rPr>
              <a:t>53</a:t>
            </a:r>
            <a:r>
              <a:rPr lang="en-US" sz="3800" b="0" i="0" dirty="0">
                <a:solidFill>
                  <a:srgbClr val="121212"/>
                </a:solidFill>
                <a:effectLst/>
                <a:latin typeface="Inter" panose="020B0502030000000004" pitchFamily="34" charset="0"/>
              </a:rPr>
              <a:t>They led Jesus away to the high priest, and all the chief priests, elders, and scribes assembled.</a:t>
            </a:r>
            <a:endParaRPr lang="en-IN" sz="3800" dirty="0"/>
          </a:p>
        </p:txBody>
      </p:sp>
      <p:sp>
        <p:nvSpPr>
          <p:cNvPr id="2" name="TextBox 1">
            <a:extLst>
              <a:ext uri="{FF2B5EF4-FFF2-40B4-BE49-F238E27FC236}">
                <a16:creationId xmlns:a16="http://schemas.microsoft.com/office/drawing/2014/main" id="{9B3491DC-289F-7A9A-BA76-EE3C3EF26AD6}"/>
              </a:ext>
            </a:extLst>
          </p:cNvPr>
          <p:cNvSpPr txBox="1"/>
          <p:nvPr/>
        </p:nvSpPr>
        <p:spPr>
          <a:xfrm>
            <a:off x="6096000" y="166255"/>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मरकुस 14</a:t>
            </a:r>
            <a:endParaRPr lang="en-US" sz="3600" b="0" i="0" dirty="0">
              <a:solidFill>
                <a:srgbClr val="777A7B"/>
              </a:solidFill>
              <a:effectLst/>
              <a:latin typeface="Inter" panose="020B0502030000000004" pitchFamily="34" charset="0"/>
            </a:endParaRPr>
          </a:p>
          <a:p>
            <a:r>
              <a:rPr lang="hi-IN" sz="3600" b="0" i="0" dirty="0">
                <a:solidFill>
                  <a:srgbClr val="777A7B"/>
                </a:solidFill>
                <a:effectLst/>
                <a:latin typeface="Inter" panose="020B0502030000000004" pitchFamily="34" charset="0"/>
              </a:rPr>
              <a:t>53 </a:t>
            </a:r>
            <a:r>
              <a:rPr lang="hi-IN" sz="3600" b="0" i="0" dirty="0">
                <a:solidFill>
                  <a:srgbClr val="121212"/>
                </a:solidFill>
                <a:effectLst/>
                <a:latin typeface="Inter" panose="020B0502030000000004" pitchFamily="34" charset="0"/>
              </a:rPr>
              <a:t>फिर वे यीशु को महायाजक के पास ले गए; और सब प्रधान याजक और पुरनिए और शास्त्री उसके यहाँ इकट्ठे हो गए।</a:t>
            </a:r>
            <a:endParaRPr lang="en-IN" sz="3600" dirty="0"/>
          </a:p>
        </p:txBody>
      </p:sp>
      <p:pic>
        <p:nvPicPr>
          <p:cNvPr id="14" name="Audio 13">
            <a:hlinkClick r:id="" action="ppaction://media"/>
            <a:extLst>
              <a:ext uri="{FF2B5EF4-FFF2-40B4-BE49-F238E27FC236}">
                <a16:creationId xmlns:a16="http://schemas.microsoft.com/office/drawing/2014/main" id="{007A130E-D8B8-BB69-42A2-B8C76033ED8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10314"/>
    </mc:Choice>
    <mc:Fallback xmlns="">
      <p:transition spd="slow" advTm="103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9B76422-7E90-964C-F687-EA8DD720E07A}"/>
              </a:ext>
            </a:extLst>
          </p:cNvPr>
          <p:cNvPicPr>
            <a:picLocks noChangeAspect="1"/>
          </p:cNvPicPr>
          <p:nvPr/>
        </p:nvPicPr>
        <p:blipFill>
          <a:blip r:embed="rId2"/>
          <a:stretch>
            <a:fillRect/>
          </a:stretch>
        </p:blipFill>
        <p:spPr>
          <a:xfrm>
            <a:off x="0" y="-513907"/>
            <a:ext cx="12192000" cy="7371907"/>
          </a:xfrm>
          <a:prstGeom prst="rect">
            <a:avLst/>
          </a:prstGeom>
        </p:spPr>
      </p:pic>
      <p:sp>
        <p:nvSpPr>
          <p:cNvPr id="2" name="TextBox 1">
            <a:extLst>
              <a:ext uri="{FF2B5EF4-FFF2-40B4-BE49-F238E27FC236}">
                <a16:creationId xmlns:a16="http://schemas.microsoft.com/office/drawing/2014/main" id="{AA3CE836-AD0C-9EFE-67BD-BE06781BA7D3}"/>
              </a:ext>
            </a:extLst>
          </p:cNvPr>
          <p:cNvSpPr txBox="1"/>
          <p:nvPr/>
        </p:nvSpPr>
        <p:spPr>
          <a:xfrm>
            <a:off x="274446" y="310685"/>
            <a:ext cx="4043560" cy="646331"/>
          </a:xfrm>
          <a:prstGeom prst="rect">
            <a:avLst/>
          </a:prstGeom>
          <a:noFill/>
        </p:spPr>
        <p:txBody>
          <a:bodyPr wrap="square" rtlCol="0">
            <a:spAutoFit/>
          </a:bodyPr>
          <a:lstStyle/>
          <a:p>
            <a:r>
              <a:rPr lang="hi-IN" sz="3600" b="0" i="0" u="none" strike="noStrike" baseline="0" dirty="0">
                <a:solidFill>
                  <a:schemeClr val="bg1"/>
                </a:solidFill>
                <a:latin typeface="TimesNewRomanPSMT"/>
              </a:rPr>
              <a:t>मरकुस</a:t>
            </a:r>
            <a:r>
              <a:rPr lang="hi-IN" sz="2800" b="0" i="0" u="none" strike="noStrike" baseline="0" dirty="0">
                <a:solidFill>
                  <a:schemeClr val="bg1"/>
                </a:solidFill>
                <a:latin typeface="TimesNewRomanPSMT"/>
              </a:rPr>
              <a:t> 14:53</a:t>
            </a:r>
            <a:endParaRPr lang="bo-CN" sz="28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54</a:t>
            </a:r>
            <a:r>
              <a:rPr lang="en-US" sz="3600" b="0" i="0">
                <a:solidFill>
                  <a:srgbClr val="121212"/>
                </a:solidFill>
                <a:effectLst/>
                <a:latin typeface="Inter" panose="020B0502030000000004" pitchFamily="34" charset="0"/>
              </a:rPr>
              <a:t>Peter followed Him at a distance, right into the courtyard of the high priest. And he sat with the officers and warmed himself by the fire.</a:t>
            </a:r>
            <a:endParaRPr lang="en-IN" sz="3600" dirty="0"/>
          </a:p>
        </p:txBody>
      </p:sp>
      <p:sp>
        <p:nvSpPr>
          <p:cNvPr id="3" name="TextBox 2">
            <a:extLst>
              <a:ext uri="{FF2B5EF4-FFF2-40B4-BE49-F238E27FC236}">
                <a16:creationId xmlns:a16="http://schemas.microsoft.com/office/drawing/2014/main" id="{284BC60A-6B46-47CD-687B-8C79401A58CB}"/>
              </a:ext>
            </a:extLst>
          </p:cNvPr>
          <p:cNvSpPr txBox="1"/>
          <p:nvPr/>
        </p:nvSpPr>
        <p:spPr>
          <a:xfrm>
            <a:off x="6096000" y="166255"/>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54</a:t>
            </a:r>
            <a:r>
              <a:rPr lang="hi-IN" sz="3600" b="0" i="0" dirty="0">
                <a:solidFill>
                  <a:srgbClr val="121212"/>
                </a:solidFill>
                <a:effectLst/>
                <a:latin typeface="Inter" panose="020B0502030000000004" pitchFamily="34" charset="0"/>
              </a:rPr>
              <a:t>पतरस दूर ही दूर से उसके पीछे-पीछे महायाजक के आँगन के भीतर तक गया, और प्यादों के साथ बैठकर आग तापने लगा।</a:t>
            </a:r>
            <a:endParaRPr lang="en-IN" sz="3600" dirty="0"/>
          </a:p>
        </p:txBody>
      </p:sp>
      <p:pic>
        <p:nvPicPr>
          <p:cNvPr id="17" name="Audio 16">
            <a:hlinkClick r:id="" action="ppaction://media"/>
            <a:extLst>
              <a:ext uri="{FF2B5EF4-FFF2-40B4-BE49-F238E27FC236}">
                <a16:creationId xmlns:a16="http://schemas.microsoft.com/office/drawing/2014/main" id="{99753256-65CA-CAB3-0CC9-940F31DEBE1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9304"/>
    </mc:Choice>
    <mc:Fallback xmlns="">
      <p:transition spd="slow" advTm="93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E950D5-9072-11AD-AA03-4B146BA19AAA}"/>
              </a:ext>
            </a:extLst>
          </p:cNvPr>
          <p:cNvPicPr>
            <a:picLocks noChangeAspect="1"/>
          </p:cNvPicPr>
          <p:nvPr/>
        </p:nvPicPr>
        <p:blipFill>
          <a:blip r:embed="rId2"/>
          <a:stretch>
            <a:fillRect/>
          </a:stretch>
        </p:blipFill>
        <p:spPr>
          <a:xfrm>
            <a:off x="-557233" y="0"/>
            <a:ext cx="12749233" cy="6858000"/>
          </a:xfrm>
          <a:prstGeom prst="rect">
            <a:avLst/>
          </a:prstGeom>
        </p:spPr>
      </p:pic>
      <p:sp>
        <p:nvSpPr>
          <p:cNvPr id="4" name="TextBox 3">
            <a:extLst>
              <a:ext uri="{FF2B5EF4-FFF2-40B4-BE49-F238E27FC236}">
                <a16:creationId xmlns:a16="http://schemas.microsoft.com/office/drawing/2014/main" id="{FA5E89B6-7AFF-D9F9-36B9-576E3E6A0AFB}"/>
              </a:ext>
            </a:extLst>
          </p:cNvPr>
          <p:cNvSpPr txBox="1"/>
          <p:nvPr/>
        </p:nvSpPr>
        <p:spPr>
          <a:xfrm>
            <a:off x="274446" y="310685"/>
            <a:ext cx="4043560"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मरकुस</a:t>
            </a:r>
            <a:r>
              <a:rPr lang="hi-IN" sz="2800" b="0" i="0" u="none" strike="noStrike" baseline="0" dirty="0">
                <a:solidFill>
                  <a:schemeClr val="bg1"/>
                </a:solidFill>
                <a:latin typeface="Mangal" panose="02040503050203030202" pitchFamily="18" charset="0"/>
                <a:cs typeface="Mangal" panose="02040503050203030202" pitchFamily="18" charset="0"/>
              </a:rPr>
              <a:t> 14:5</a:t>
            </a:r>
            <a:r>
              <a:rPr lang="en-US" sz="2800" b="0" i="0" u="none" strike="noStrike" baseline="0" dirty="0">
                <a:solidFill>
                  <a:schemeClr val="bg1"/>
                </a:solidFill>
                <a:latin typeface="Mangal" panose="02040503050203030202" pitchFamily="18" charset="0"/>
                <a:cs typeface="Mangal" panose="02040503050203030202" pitchFamily="18" charset="0"/>
              </a:rPr>
              <a:t>4</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55</a:t>
            </a:r>
            <a:r>
              <a:rPr lang="en-US" sz="3600" b="0" i="0">
                <a:solidFill>
                  <a:srgbClr val="121212"/>
                </a:solidFill>
                <a:effectLst/>
                <a:latin typeface="Inter" panose="020B0502030000000004" pitchFamily="34" charset="0"/>
              </a:rPr>
              <a:t>Now the chief priests and the whole Sanhedrin  were seeking testimony against Jesus to put Him to death, but they did not find any.</a:t>
            </a:r>
            <a:endParaRPr lang="en-IN" sz="3600" dirty="0"/>
          </a:p>
        </p:txBody>
      </p:sp>
      <p:sp>
        <p:nvSpPr>
          <p:cNvPr id="3" name="TextBox 2">
            <a:extLst>
              <a:ext uri="{FF2B5EF4-FFF2-40B4-BE49-F238E27FC236}">
                <a16:creationId xmlns:a16="http://schemas.microsoft.com/office/drawing/2014/main" id="{EFED2E3D-B401-4C17-0870-CF8138FFAC06}"/>
              </a:ext>
            </a:extLst>
          </p:cNvPr>
          <p:cNvSpPr txBox="1"/>
          <p:nvPr/>
        </p:nvSpPr>
        <p:spPr>
          <a:xfrm>
            <a:off x="6096000" y="166255"/>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55</a:t>
            </a:r>
            <a:r>
              <a:rPr lang="hi-IN" sz="3600" b="0" i="0" dirty="0">
                <a:solidFill>
                  <a:srgbClr val="121212"/>
                </a:solidFill>
                <a:effectLst/>
                <a:latin typeface="Inter" panose="020B0502030000000004" pitchFamily="34" charset="0"/>
              </a:rPr>
              <a:t>प्रधान याजक और सारी महासभा यीशु को मार डालने के लिये उसके विरोध में गवाही की खोज में थे, पर न मिली।</a:t>
            </a:r>
            <a:endParaRPr lang="en-IN" sz="3600" dirty="0"/>
          </a:p>
        </p:txBody>
      </p:sp>
      <p:pic>
        <p:nvPicPr>
          <p:cNvPr id="6" name="Audio 5">
            <a:hlinkClick r:id="" action="ppaction://media"/>
            <a:extLst>
              <a:ext uri="{FF2B5EF4-FFF2-40B4-BE49-F238E27FC236}">
                <a16:creationId xmlns:a16="http://schemas.microsoft.com/office/drawing/2014/main" id="{B56EC596-4152-AAA6-48F5-83599032538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9823"/>
    </mc:Choice>
    <mc:Fallback xmlns="">
      <p:transition spd="slow" advTm="98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514</TotalTime>
  <Words>1284</Words>
  <Application>Microsoft Office PowerPoint</Application>
  <PresentationFormat>Widescreen</PresentationFormat>
  <Paragraphs>80</Paragraphs>
  <Slides>36</Slides>
  <Notes>1</Notes>
  <HiddenSlides>0</HiddenSlides>
  <MMClips>18</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36</vt:i4>
      </vt:variant>
    </vt:vector>
  </HeadingPairs>
  <TitlesOfParts>
    <vt:vector size="47" baseType="lpstr">
      <vt:lpstr>Aptos</vt:lpstr>
      <vt:lpstr>Arial</vt:lpstr>
      <vt:lpstr>Calibri</vt:lpstr>
      <vt:lpstr>Calibri Light</vt:lpstr>
      <vt:lpstr>font1</vt:lpstr>
      <vt:lpstr>Inter</vt:lpstr>
      <vt:lpstr>Mangal</vt:lpstr>
      <vt:lpstr>Microsoft Himalaya</vt:lpstr>
      <vt:lpstr>TimesNewRomanPS-BoldMT</vt:lpstr>
      <vt:lpstr>TimesNewRomanPSMT</vt:lpstr>
      <vt:lpstr>Office Theme</vt:lpstr>
      <vt:lpstr>43-3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Vinay Kumar</cp:lastModifiedBy>
  <cp:revision>102</cp:revision>
  <dcterms:created xsi:type="dcterms:W3CDTF">2022-09-30T06:26:14Z</dcterms:created>
  <dcterms:modified xsi:type="dcterms:W3CDTF">2024-08-07T01:57:08Z</dcterms:modified>
</cp:coreProperties>
</file>