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96" r:id="rId12"/>
    <p:sldId id="297" r:id="rId13"/>
    <p:sldId id="298" r:id="rId14"/>
    <p:sldId id="299" r:id="rId15"/>
    <p:sldId id="300" r:id="rId16"/>
    <p:sldId id="301" r:id="rId17"/>
    <p:sldId id="269" r:id="rId18"/>
    <p:sldId id="280" r:id="rId19"/>
    <p:sldId id="265" r:id="rId20"/>
    <p:sldId id="276" r:id="rId21"/>
    <p:sldId id="266" r:id="rId22"/>
    <p:sldId id="277" r:id="rId23"/>
    <p:sldId id="267" r:id="rId24"/>
    <p:sldId id="278" r:id="rId25"/>
    <p:sldId id="268" r:id="rId26"/>
    <p:sldId id="27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D74F62-CFCB-4850-943C-F35CB5F22040}" v="63" dt="2024-02-27T04:02:07.6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000" autoAdjust="0"/>
    <p:restoredTop sz="78013" autoAdjust="0"/>
  </p:normalViewPr>
  <p:slideViewPr>
    <p:cSldViewPr snapToGrid="0">
      <p:cViewPr varScale="1">
        <p:scale>
          <a:sx n="49" d="100"/>
          <a:sy n="49" d="100"/>
        </p:scale>
        <p:origin x="48" y="7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B66A8A29-6873-4D6D-A8DA-9751DB2BC00E}"/>
    <pc:docChg chg="modSld">
      <pc:chgData name="Alfred Smith" userId="3c60a3631c0db8ad" providerId="LiveId" clId="{B66A8A29-6873-4D6D-A8DA-9751DB2BC00E}" dt="2023-01-25T14:54:28.354" v="0"/>
      <pc:docMkLst>
        <pc:docMk/>
      </pc:docMkLst>
      <pc:sldChg chg="modSp mod">
        <pc:chgData name="Alfred Smith" userId="3c60a3631c0db8ad" providerId="LiveId" clId="{B66A8A29-6873-4D6D-A8DA-9751DB2BC00E}" dt="2023-01-25T14:54:28.354" v="0"/>
        <pc:sldMkLst>
          <pc:docMk/>
          <pc:sldMk cId="1499918570" sldId="257"/>
        </pc:sldMkLst>
        <pc:spChg chg="mod">
          <ac:chgData name="Alfred Smith" userId="3c60a3631c0db8ad" providerId="LiveId" clId="{B66A8A29-6873-4D6D-A8DA-9751DB2BC00E}" dt="2023-01-25T14:54:28.354" v="0"/>
          <ac:spMkLst>
            <pc:docMk/>
            <pc:sldMk cId="1499918570" sldId="257"/>
            <ac:spMk id="3" creationId="{0228937D-0D81-2DA1-1C55-FD99B23FE1AE}"/>
          </ac:spMkLst>
        </pc:spChg>
      </pc:sldChg>
    </pc:docChg>
  </pc:docChgLst>
  <pc:docChgLst>
    <pc:chgData name="Leonie Smith" userId="fed1330f33f5650e" providerId="LiveId" clId="{04D74F62-CFCB-4850-943C-F35CB5F22040}"/>
    <pc:docChg chg="modSld">
      <pc:chgData name="Leonie Smith" userId="fed1330f33f5650e" providerId="LiveId" clId="{04D74F62-CFCB-4850-943C-F35CB5F22040}" dt="2024-02-27T04:02:07.642" v="87"/>
      <pc:docMkLst>
        <pc:docMk/>
      </pc:docMkLst>
      <pc:sldChg chg="addSp delSp modSp mod modTransition modAnim">
        <pc:chgData name="Leonie Smith" userId="fed1330f33f5650e" providerId="LiveId" clId="{04D74F62-CFCB-4850-943C-F35CB5F22040}" dt="2024-02-27T03:36:56.314" v="3"/>
        <pc:sldMkLst>
          <pc:docMk/>
          <pc:sldMk cId="1499918570" sldId="257"/>
        </pc:sldMkLst>
        <pc:picChg chg="add del mod">
          <ac:chgData name="Leonie Smith" userId="fed1330f33f5650e" providerId="LiveId" clId="{04D74F62-CFCB-4850-943C-F35CB5F22040}" dt="2024-02-27T03:36:50.412" v="2"/>
          <ac:picMkLst>
            <pc:docMk/>
            <pc:sldMk cId="1499918570" sldId="257"/>
            <ac:picMk id="6" creationId="{A84A046F-40F6-BAA7-DFF1-205C46BC0B44}"/>
          </ac:picMkLst>
        </pc:picChg>
        <pc:picChg chg="add del mod ord">
          <ac:chgData name="Leonie Smith" userId="fed1330f33f5650e" providerId="LiveId" clId="{04D74F62-CFCB-4850-943C-F35CB5F22040}" dt="2024-02-27T03:36:56.314" v="3"/>
          <ac:picMkLst>
            <pc:docMk/>
            <pc:sldMk cId="1499918570" sldId="257"/>
            <ac:picMk id="11" creationId="{D5A013E2-AFF0-7496-F2C3-A6C2BA563FCC}"/>
          </ac:picMkLst>
        </pc:picChg>
        <pc:picChg chg="add mod">
          <ac:chgData name="Leonie Smith" userId="fed1330f33f5650e" providerId="LiveId" clId="{04D74F62-CFCB-4850-943C-F35CB5F22040}" dt="2024-02-27T03:36:56.314" v="3"/>
          <ac:picMkLst>
            <pc:docMk/>
            <pc:sldMk cId="1499918570" sldId="257"/>
            <ac:picMk id="12" creationId="{67D38715-2D6C-1DC5-7535-9C3735732CD1}"/>
          </ac:picMkLst>
        </pc:picChg>
      </pc:sldChg>
      <pc:sldChg chg="addSp delSp modSp mod modTransition modAnim">
        <pc:chgData name="Leonie Smith" userId="fed1330f33f5650e" providerId="LiveId" clId="{04D74F62-CFCB-4850-943C-F35CB5F22040}" dt="2024-02-27T03:38:46.100" v="7"/>
        <pc:sldMkLst>
          <pc:docMk/>
          <pc:sldMk cId="454763615" sldId="259"/>
        </pc:sldMkLst>
        <pc:picChg chg="add del mod">
          <ac:chgData name="Leonie Smith" userId="fed1330f33f5650e" providerId="LiveId" clId="{04D74F62-CFCB-4850-943C-F35CB5F22040}" dt="2024-02-27T03:38:39.656" v="6"/>
          <ac:picMkLst>
            <pc:docMk/>
            <pc:sldMk cId="454763615" sldId="259"/>
            <ac:picMk id="6" creationId="{4780E5FD-6887-C5FC-0420-96A967800CCA}"/>
          </ac:picMkLst>
        </pc:picChg>
        <pc:picChg chg="add del mod ord">
          <ac:chgData name="Leonie Smith" userId="fed1330f33f5650e" providerId="LiveId" clId="{04D74F62-CFCB-4850-943C-F35CB5F22040}" dt="2024-02-27T03:38:46.100" v="7"/>
          <ac:picMkLst>
            <pc:docMk/>
            <pc:sldMk cId="454763615" sldId="259"/>
            <ac:picMk id="11" creationId="{AF08E1D5-9D19-EC65-E2E4-64CE7B284B3F}"/>
          </ac:picMkLst>
        </pc:picChg>
        <pc:picChg chg="add mod">
          <ac:chgData name="Leonie Smith" userId="fed1330f33f5650e" providerId="LiveId" clId="{04D74F62-CFCB-4850-943C-F35CB5F22040}" dt="2024-02-27T03:38:46.100" v="7"/>
          <ac:picMkLst>
            <pc:docMk/>
            <pc:sldMk cId="454763615" sldId="259"/>
            <ac:picMk id="12" creationId="{09FC8549-BBC1-8265-F149-97343AE5FC1D}"/>
          </ac:picMkLst>
        </pc:picChg>
      </pc:sldChg>
      <pc:sldChg chg="addSp delSp modSp mod modTransition modAnim">
        <pc:chgData name="Leonie Smith" userId="fed1330f33f5650e" providerId="LiveId" clId="{04D74F62-CFCB-4850-943C-F35CB5F22040}" dt="2024-02-27T03:39:44.034" v="11"/>
        <pc:sldMkLst>
          <pc:docMk/>
          <pc:sldMk cId="2346136586" sldId="260"/>
        </pc:sldMkLst>
        <pc:picChg chg="add del mod">
          <ac:chgData name="Leonie Smith" userId="fed1330f33f5650e" providerId="LiveId" clId="{04D74F62-CFCB-4850-943C-F35CB5F22040}" dt="2024-02-27T03:39:29.583" v="10"/>
          <ac:picMkLst>
            <pc:docMk/>
            <pc:sldMk cId="2346136586" sldId="260"/>
            <ac:picMk id="6" creationId="{6EA758F7-0E17-C032-A26F-412512BFBFCF}"/>
          </ac:picMkLst>
        </pc:picChg>
        <pc:picChg chg="add del mod ord">
          <ac:chgData name="Leonie Smith" userId="fed1330f33f5650e" providerId="LiveId" clId="{04D74F62-CFCB-4850-943C-F35CB5F22040}" dt="2024-02-27T03:39:44.034" v="11"/>
          <ac:picMkLst>
            <pc:docMk/>
            <pc:sldMk cId="2346136586" sldId="260"/>
            <ac:picMk id="10" creationId="{4CDF4803-1726-7B49-A187-34F1B7BCD785}"/>
          </ac:picMkLst>
        </pc:picChg>
        <pc:picChg chg="add mod">
          <ac:chgData name="Leonie Smith" userId="fed1330f33f5650e" providerId="LiveId" clId="{04D74F62-CFCB-4850-943C-F35CB5F22040}" dt="2024-02-27T03:39:44.034" v="11"/>
          <ac:picMkLst>
            <pc:docMk/>
            <pc:sldMk cId="2346136586" sldId="260"/>
            <ac:picMk id="11" creationId="{1ED8BCAB-3C91-B7DD-E2AA-46651875B8C9}"/>
          </ac:picMkLst>
        </pc:picChg>
      </pc:sldChg>
      <pc:sldChg chg="addSp modSp">
        <pc:chgData name="Leonie Smith" userId="fed1330f33f5650e" providerId="LiveId" clId="{04D74F62-CFCB-4850-943C-F35CB5F22040}" dt="2024-02-27T03:41:35.591" v="12"/>
        <pc:sldMkLst>
          <pc:docMk/>
          <pc:sldMk cId="4037329247" sldId="261"/>
        </pc:sldMkLst>
        <pc:picChg chg="add mod">
          <ac:chgData name="Leonie Smith" userId="fed1330f33f5650e" providerId="LiveId" clId="{04D74F62-CFCB-4850-943C-F35CB5F22040}" dt="2024-02-27T03:41:35.591" v="12"/>
          <ac:picMkLst>
            <pc:docMk/>
            <pc:sldMk cId="4037329247" sldId="261"/>
            <ac:picMk id="7" creationId="{3E998752-6326-7D81-80D1-E11F5049BCEF}"/>
          </ac:picMkLst>
        </pc:picChg>
      </pc:sldChg>
      <pc:sldChg chg="addSp modSp">
        <pc:chgData name="Leonie Smith" userId="fed1330f33f5650e" providerId="LiveId" clId="{04D74F62-CFCB-4850-943C-F35CB5F22040}" dt="2024-02-27T03:42:32.379" v="13"/>
        <pc:sldMkLst>
          <pc:docMk/>
          <pc:sldMk cId="1909638311" sldId="262"/>
        </pc:sldMkLst>
        <pc:picChg chg="add mod">
          <ac:chgData name="Leonie Smith" userId="fed1330f33f5650e" providerId="LiveId" clId="{04D74F62-CFCB-4850-943C-F35CB5F22040}" dt="2024-02-27T03:42:32.379" v="13"/>
          <ac:picMkLst>
            <pc:docMk/>
            <pc:sldMk cId="1909638311" sldId="262"/>
            <ac:picMk id="7" creationId="{A0609EB6-A453-BED8-9DE6-BD2C49241689}"/>
          </ac:picMkLst>
        </pc:picChg>
      </pc:sldChg>
      <pc:sldChg chg="addSp delSp modSp mod modTransition modAnim">
        <pc:chgData name="Leonie Smith" userId="fed1330f33f5650e" providerId="LiveId" clId="{04D74F62-CFCB-4850-943C-F35CB5F22040}" dt="2024-02-27T03:57:55.733" v="78"/>
        <pc:sldMkLst>
          <pc:docMk/>
          <pc:sldMk cId="978260341" sldId="265"/>
        </pc:sldMkLst>
        <pc:picChg chg="add del mod">
          <ac:chgData name="Leonie Smith" userId="fed1330f33f5650e" providerId="LiveId" clId="{04D74F62-CFCB-4850-943C-F35CB5F22040}" dt="2024-02-27T03:56:15.634" v="74"/>
          <ac:picMkLst>
            <pc:docMk/>
            <pc:sldMk cId="978260341" sldId="265"/>
            <ac:picMk id="6" creationId="{08B3D072-8BA7-C936-A3F7-A46460446BBB}"/>
          </ac:picMkLst>
        </pc:picChg>
        <pc:picChg chg="add del mod ord">
          <ac:chgData name="Leonie Smith" userId="fed1330f33f5650e" providerId="LiveId" clId="{04D74F62-CFCB-4850-943C-F35CB5F22040}" dt="2024-02-27T03:56:25.693" v="75"/>
          <ac:picMkLst>
            <pc:docMk/>
            <pc:sldMk cId="978260341" sldId="265"/>
            <ac:picMk id="9" creationId="{F28FD377-56DD-02B1-3505-C4A6B34259DC}"/>
          </ac:picMkLst>
        </pc:picChg>
        <pc:picChg chg="add del mod">
          <ac:chgData name="Leonie Smith" userId="fed1330f33f5650e" providerId="LiveId" clId="{04D74F62-CFCB-4850-943C-F35CB5F22040}" dt="2024-02-27T03:57:45.466" v="77"/>
          <ac:picMkLst>
            <pc:docMk/>
            <pc:sldMk cId="978260341" sldId="265"/>
            <ac:picMk id="10" creationId="{D8964D06-8595-9282-C890-C22E4188A6D5}"/>
          </ac:picMkLst>
        </pc:picChg>
        <pc:picChg chg="add del mod ord">
          <ac:chgData name="Leonie Smith" userId="fed1330f33f5650e" providerId="LiveId" clId="{04D74F62-CFCB-4850-943C-F35CB5F22040}" dt="2024-02-27T03:57:55.733" v="78"/>
          <ac:picMkLst>
            <pc:docMk/>
            <pc:sldMk cId="978260341" sldId="265"/>
            <ac:picMk id="17" creationId="{AD58D7D1-5B40-1640-6E4B-25559F74BFFB}"/>
          </ac:picMkLst>
        </pc:picChg>
        <pc:picChg chg="add mod">
          <ac:chgData name="Leonie Smith" userId="fed1330f33f5650e" providerId="LiveId" clId="{04D74F62-CFCB-4850-943C-F35CB5F22040}" dt="2024-02-27T03:57:55.733" v="78"/>
          <ac:picMkLst>
            <pc:docMk/>
            <pc:sldMk cId="978260341" sldId="265"/>
            <ac:picMk id="18" creationId="{C0CE99EC-1FF0-2A01-74FE-213513FB2194}"/>
          </ac:picMkLst>
        </pc:picChg>
      </pc:sldChg>
      <pc:sldChg chg="addSp delSp modSp mod modTransition modAnim">
        <pc:chgData name="Leonie Smith" userId="fed1330f33f5650e" providerId="LiveId" clId="{04D74F62-CFCB-4850-943C-F35CB5F22040}" dt="2024-02-27T03:59:20.884" v="82"/>
        <pc:sldMkLst>
          <pc:docMk/>
          <pc:sldMk cId="3575870363" sldId="266"/>
        </pc:sldMkLst>
        <pc:picChg chg="add del mod">
          <ac:chgData name="Leonie Smith" userId="fed1330f33f5650e" providerId="LiveId" clId="{04D74F62-CFCB-4850-943C-F35CB5F22040}" dt="2024-02-27T03:58:59.048" v="81"/>
          <ac:picMkLst>
            <pc:docMk/>
            <pc:sldMk cId="3575870363" sldId="266"/>
            <ac:picMk id="7" creationId="{A546E888-E8BD-B0D3-FFBD-F0FB44FF71BE}"/>
          </ac:picMkLst>
        </pc:picChg>
        <pc:picChg chg="add del mod ord">
          <ac:chgData name="Leonie Smith" userId="fed1330f33f5650e" providerId="LiveId" clId="{04D74F62-CFCB-4850-943C-F35CB5F22040}" dt="2024-02-27T03:59:20.884" v="82"/>
          <ac:picMkLst>
            <pc:docMk/>
            <pc:sldMk cId="3575870363" sldId="266"/>
            <ac:picMk id="10" creationId="{2E7E82E2-8F34-03DE-5BF2-B00FCA4ED1C0}"/>
          </ac:picMkLst>
        </pc:picChg>
        <pc:picChg chg="add mod">
          <ac:chgData name="Leonie Smith" userId="fed1330f33f5650e" providerId="LiveId" clId="{04D74F62-CFCB-4850-943C-F35CB5F22040}" dt="2024-02-27T03:59:20.884" v="82"/>
          <ac:picMkLst>
            <pc:docMk/>
            <pc:sldMk cId="3575870363" sldId="266"/>
            <ac:picMk id="11" creationId="{64C68F1E-66DC-CB43-9BDB-4B8174AD2107}"/>
          </ac:picMkLst>
        </pc:picChg>
      </pc:sldChg>
      <pc:sldChg chg="addSp modSp">
        <pc:chgData name="Leonie Smith" userId="fed1330f33f5650e" providerId="LiveId" clId="{04D74F62-CFCB-4850-943C-F35CB5F22040}" dt="2024-02-27T04:01:15.895" v="83"/>
        <pc:sldMkLst>
          <pc:docMk/>
          <pc:sldMk cId="4017137865" sldId="267"/>
        </pc:sldMkLst>
        <pc:picChg chg="add mod">
          <ac:chgData name="Leonie Smith" userId="fed1330f33f5650e" providerId="LiveId" clId="{04D74F62-CFCB-4850-943C-F35CB5F22040}" dt="2024-02-27T04:01:15.895" v="83"/>
          <ac:picMkLst>
            <pc:docMk/>
            <pc:sldMk cId="4017137865" sldId="267"/>
            <ac:picMk id="6" creationId="{287D4731-1AF9-2B77-1397-743970EF75FD}"/>
          </ac:picMkLst>
        </pc:picChg>
      </pc:sldChg>
      <pc:sldChg chg="addSp delSp modSp mod modTransition modAnim">
        <pc:chgData name="Leonie Smith" userId="fed1330f33f5650e" providerId="LiveId" clId="{04D74F62-CFCB-4850-943C-F35CB5F22040}" dt="2024-02-27T04:02:07.642" v="87"/>
        <pc:sldMkLst>
          <pc:docMk/>
          <pc:sldMk cId="3137811553" sldId="268"/>
        </pc:sldMkLst>
        <pc:picChg chg="add del mod">
          <ac:chgData name="Leonie Smith" userId="fed1330f33f5650e" providerId="LiveId" clId="{04D74F62-CFCB-4850-943C-F35CB5F22040}" dt="2024-02-27T04:01:57.504" v="86"/>
          <ac:picMkLst>
            <pc:docMk/>
            <pc:sldMk cId="3137811553" sldId="268"/>
            <ac:picMk id="6" creationId="{9AC6963B-D8C5-5207-6BF7-7DE1D81D6F77}"/>
          </ac:picMkLst>
        </pc:picChg>
        <pc:picChg chg="add del mod ord">
          <ac:chgData name="Leonie Smith" userId="fed1330f33f5650e" providerId="LiveId" clId="{04D74F62-CFCB-4850-943C-F35CB5F22040}" dt="2024-02-27T04:02:07.642" v="87"/>
          <ac:picMkLst>
            <pc:docMk/>
            <pc:sldMk cId="3137811553" sldId="268"/>
            <ac:picMk id="11" creationId="{5E301583-EAAC-C31F-D619-CBB1F880D731}"/>
          </ac:picMkLst>
        </pc:picChg>
        <pc:picChg chg="add mod">
          <ac:chgData name="Leonie Smith" userId="fed1330f33f5650e" providerId="LiveId" clId="{04D74F62-CFCB-4850-943C-F35CB5F22040}" dt="2024-02-27T04:02:07.642" v="87"/>
          <ac:picMkLst>
            <pc:docMk/>
            <pc:sldMk cId="3137811553" sldId="268"/>
            <ac:picMk id="12" creationId="{50F71D8C-B4DE-FFA1-F778-6510E710F9D5}"/>
          </ac:picMkLst>
        </pc:picChg>
      </pc:sldChg>
      <pc:sldChg chg="addSp delSp modSp mod modTransition modAnim">
        <pc:chgData name="Leonie Smith" userId="fed1330f33f5650e" providerId="LiveId" clId="{04D74F62-CFCB-4850-943C-F35CB5F22040}" dt="2024-02-27T03:55:12.865" v="71"/>
        <pc:sldMkLst>
          <pc:docMk/>
          <pc:sldMk cId="3002250605" sldId="269"/>
        </pc:sldMkLst>
        <pc:picChg chg="add del mod">
          <ac:chgData name="Leonie Smith" userId="fed1330f33f5650e" providerId="LiveId" clId="{04D74F62-CFCB-4850-943C-F35CB5F22040}" dt="2024-02-27T03:53:43.353" v="58"/>
          <ac:picMkLst>
            <pc:docMk/>
            <pc:sldMk cId="3002250605" sldId="269"/>
            <ac:picMk id="7" creationId="{AB7EE89D-A09F-E650-51C6-00BADAB29C89}"/>
          </ac:picMkLst>
        </pc:picChg>
        <pc:picChg chg="add del mod ord">
          <ac:chgData name="Leonie Smith" userId="fed1330f33f5650e" providerId="LiveId" clId="{04D74F62-CFCB-4850-943C-F35CB5F22040}" dt="2024-02-27T03:53:57.923" v="59"/>
          <ac:picMkLst>
            <pc:docMk/>
            <pc:sldMk cId="3002250605" sldId="269"/>
            <ac:picMk id="12" creationId="{4D29DB5C-A093-D37B-826B-EF47B859931B}"/>
          </ac:picMkLst>
        </pc:picChg>
        <pc:picChg chg="add del mod">
          <ac:chgData name="Leonie Smith" userId="fed1330f33f5650e" providerId="LiveId" clId="{04D74F62-CFCB-4850-943C-F35CB5F22040}" dt="2024-02-27T03:53:59.267" v="61"/>
          <ac:picMkLst>
            <pc:docMk/>
            <pc:sldMk cId="3002250605" sldId="269"/>
            <ac:picMk id="13" creationId="{D3B3E8C1-4819-FC29-57D0-40D7B109BF2F}"/>
          </ac:picMkLst>
        </pc:picChg>
        <pc:picChg chg="add del mod ord">
          <ac:chgData name="Leonie Smith" userId="fed1330f33f5650e" providerId="LiveId" clId="{04D74F62-CFCB-4850-943C-F35CB5F22040}" dt="2024-02-27T03:54:13.526" v="62"/>
          <ac:picMkLst>
            <pc:docMk/>
            <pc:sldMk cId="3002250605" sldId="269"/>
            <ac:picMk id="16" creationId="{B25C532E-6777-862B-4FB5-9A209C932900}"/>
          </ac:picMkLst>
        </pc:picChg>
        <pc:picChg chg="add del mod">
          <ac:chgData name="Leonie Smith" userId="fed1330f33f5650e" providerId="LiveId" clId="{04D74F62-CFCB-4850-943C-F35CB5F22040}" dt="2024-02-27T03:54:14.738" v="64"/>
          <ac:picMkLst>
            <pc:docMk/>
            <pc:sldMk cId="3002250605" sldId="269"/>
            <ac:picMk id="17" creationId="{EA4B082F-0A32-43F0-1559-77D0A3C52855}"/>
          </ac:picMkLst>
        </pc:picChg>
        <pc:picChg chg="add del mod ord">
          <ac:chgData name="Leonie Smith" userId="fed1330f33f5650e" providerId="LiveId" clId="{04D74F62-CFCB-4850-943C-F35CB5F22040}" dt="2024-02-27T03:54:31.128" v="65"/>
          <ac:picMkLst>
            <pc:docMk/>
            <pc:sldMk cId="3002250605" sldId="269"/>
            <ac:picMk id="20" creationId="{30693236-DDCB-6BE7-6A24-66F3D74BD878}"/>
          </ac:picMkLst>
        </pc:picChg>
        <pc:picChg chg="add del mod">
          <ac:chgData name="Leonie Smith" userId="fed1330f33f5650e" providerId="LiveId" clId="{04D74F62-CFCB-4850-943C-F35CB5F22040}" dt="2024-02-27T03:54:44.780" v="67"/>
          <ac:picMkLst>
            <pc:docMk/>
            <pc:sldMk cId="3002250605" sldId="269"/>
            <ac:picMk id="21" creationId="{BEDC1A97-39C9-483D-E871-07B13C43E00C}"/>
          </ac:picMkLst>
        </pc:picChg>
        <pc:picChg chg="add del mod ord">
          <ac:chgData name="Leonie Smith" userId="fed1330f33f5650e" providerId="LiveId" clId="{04D74F62-CFCB-4850-943C-F35CB5F22040}" dt="2024-02-27T03:54:53.783" v="68"/>
          <ac:picMkLst>
            <pc:docMk/>
            <pc:sldMk cId="3002250605" sldId="269"/>
            <ac:picMk id="25" creationId="{9310CA71-286A-26A1-4F01-B1EECF8FAE46}"/>
          </ac:picMkLst>
        </pc:picChg>
        <pc:picChg chg="add del mod">
          <ac:chgData name="Leonie Smith" userId="fed1330f33f5650e" providerId="LiveId" clId="{04D74F62-CFCB-4850-943C-F35CB5F22040}" dt="2024-02-27T03:54:56.034" v="70"/>
          <ac:picMkLst>
            <pc:docMk/>
            <pc:sldMk cId="3002250605" sldId="269"/>
            <ac:picMk id="26" creationId="{8954E5F6-EE58-E765-89FB-98871BA24C65}"/>
          </ac:picMkLst>
        </pc:picChg>
        <pc:picChg chg="add del mod ord">
          <ac:chgData name="Leonie Smith" userId="fed1330f33f5650e" providerId="LiveId" clId="{04D74F62-CFCB-4850-943C-F35CB5F22040}" dt="2024-02-27T03:55:12.865" v="71"/>
          <ac:picMkLst>
            <pc:docMk/>
            <pc:sldMk cId="3002250605" sldId="269"/>
            <ac:picMk id="29" creationId="{E486270D-60E4-813B-C65E-A8A60E485656}"/>
          </ac:picMkLst>
        </pc:picChg>
        <pc:picChg chg="add mod">
          <ac:chgData name="Leonie Smith" userId="fed1330f33f5650e" providerId="LiveId" clId="{04D74F62-CFCB-4850-943C-F35CB5F22040}" dt="2024-02-27T03:55:12.865" v="71"/>
          <ac:picMkLst>
            <pc:docMk/>
            <pc:sldMk cId="3002250605" sldId="269"/>
            <ac:picMk id="30" creationId="{887C953B-31E5-9DD7-B92D-278D41730EC0}"/>
          </ac:picMkLst>
        </pc:picChg>
      </pc:sldChg>
      <pc:sldChg chg="addSp delSp modSp mod modTransition modAnim">
        <pc:chgData name="Leonie Smith" userId="fed1330f33f5650e" providerId="LiveId" clId="{04D74F62-CFCB-4850-943C-F35CB5F22040}" dt="2024-02-27T03:44:49.543" v="20"/>
        <pc:sldMkLst>
          <pc:docMk/>
          <pc:sldMk cId="1705185243" sldId="296"/>
        </pc:sldMkLst>
        <pc:picChg chg="add del mod">
          <ac:chgData name="Leonie Smith" userId="fed1330f33f5650e" providerId="LiveId" clId="{04D74F62-CFCB-4850-943C-F35CB5F22040}" dt="2024-02-27T03:44:18.168" v="16"/>
          <ac:picMkLst>
            <pc:docMk/>
            <pc:sldMk cId="1705185243" sldId="296"/>
            <ac:picMk id="6" creationId="{DF4E9975-E472-E1DC-9828-2E5325E7D51B}"/>
          </ac:picMkLst>
        </pc:picChg>
        <pc:picChg chg="add del mod ord">
          <ac:chgData name="Leonie Smith" userId="fed1330f33f5650e" providerId="LiveId" clId="{04D74F62-CFCB-4850-943C-F35CB5F22040}" dt="2024-02-27T03:44:30.623" v="17"/>
          <ac:picMkLst>
            <pc:docMk/>
            <pc:sldMk cId="1705185243" sldId="296"/>
            <ac:picMk id="10" creationId="{E04182E0-9713-115F-6B7B-9595599036C3}"/>
          </ac:picMkLst>
        </pc:picChg>
        <pc:picChg chg="add del mod">
          <ac:chgData name="Leonie Smith" userId="fed1330f33f5650e" providerId="LiveId" clId="{04D74F62-CFCB-4850-943C-F35CB5F22040}" dt="2024-02-27T03:44:31.999" v="19"/>
          <ac:picMkLst>
            <pc:docMk/>
            <pc:sldMk cId="1705185243" sldId="296"/>
            <ac:picMk id="11" creationId="{2865ACFD-1993-95C1-5D1F-032D60443A7C}"/>
          </ac:picMkLst>
        </pc:picChg>
        <pc:picChg chg="add del mod ord">
          <ac:chgData name="Leonie Smith" userId="fed1330f33f5650e" providerId="LiveId" clId="{04D74F62-CFCB-4850-943C-F35CB5F22040}" dt="2024-02-27T03:44:49.543" v="20"/>
          <ac:picMkLst>
            <pc:docMk/>
            <pc:sldMk cId="1705185243" sldId="296"/>
            <ac:picMk id="14" creationId="{D059AAD2-D763-276D-24F9-B4098DF612D2}"/>
          </ac:picMkLst>
        </pc:picChg>
        <pc:picChg chg="add mod">
          <ac:chgData name="Leonie Smith" userId="fed1330f33f5650e" providerId="LiveId" clId="{04D74F62-CFCB-4850-943C-F35CB5F22040}" dt="2024-02-27T03:44:49.543" v="20"/>
          <ac:picMkLst>
            <pc:docMk/>
            <pc:sldMk cId="1705185243" sldId="296"/>
            <ac:picMk id="15" creationId="{9A5182B3-C3ED-11D7-36FB-EAC6DF6A7899}"/>
          </ac:picMkLst>
        </pc:picChg>
      </pc:sldChg>
      <pc:sldChg chg="addSp delSp modSp mod modTransition modAnim">
        <pc:chgData name="Leonie Smith" userId="fed1330f33f5650e" providerId="LiveId" clId="{04D74F62-CFCB-4850-943C-F35CB5F22040}" dt="2024-02-27T03:46:34.824" v="27"/>
        <pc:sldMkLst>
          <pc:docMk/>
          <pc:sldMk cId="1177524847" sldId="298"/>
        </pc:sldMkLst>
        <pc:picChg chg="add del mod">
          <ac:chgData name="Leonie Smith" userId="fed1330f33f5650e" providerId="LiveId" clId="{04D74F62-CFCB-4850-943C-F35CB5F22040}" dt="2024-02-27T03:46:03.382" v="23"/>
          <ac:picMkLst>
            <pc:docMk/>
            <pc:sldMk cId="1177524847" sldId="298"/>
            <ac:picMk id="6" creationId="{D7CB992F-B654-C605-A3A4-B3FF3D68501E}"/>
          </ac:picMkLst>
        </pc:picChg>
        <pc:picChg chg="add del mod ord">
          <ac:chgData name="Leonie Smith" userId="fed1330f33f5650e" providerId="LiveId" clId="{04D74F62-CFCB-4850-943C-F35CB5F22040}" dt="2024-02-27T03:46:07.975" v="24"/>
          <ac:picMkLst>
            <pc:docMk/>
            <pc:sldMk cId="1177524847" sldId="298"/>
            <ac:picMk id="9" creationId="{3CF87DA0-80E4-45B7-6E8F-0F368044352B}"/>
          </ac:picMkLst>
        </pc:picChg>
        <pc:picChg chg="add del mod">
          <ac:chgData name="Leonie Smith" userId="fed1330f33f5650e" providerId="LiveId" clId="{04D74F62-CFCB-4850-943C-F35CB5F22040}" dt="2024-02-27T03:46:09.204" v="26"/>
          <ac:picMkLst>
            <pc:docMk/>
            <pc:sldMk cId="1177524847" sldId="298"/>
            <ac:picMk id="10" creationId="{0AC7B89A-38B5-A940-E7C9-1DAD53ADCD00}"/>
          </ac:picMkLst>
        </pc:picChg>
        <pc:picChg chg="add del mod ord">
          <ac:chgData name="Leonie Smith" userId="fed1330f33f5650e" providerId="LiveId" clId="{04D74F62-CFCB-4850-943C-F35CB5F22040}" dt="2024-02-27T03:46:34.824" v="27"/>
          <ac:picMkLst>
            <pc:docMk/>
            <pc:sldMk cId="1177524847" sldId="298"/>
            <ac:picMk id="13" creationId="{BB052CC7-493F-23B5-0812-B79B120BFC9B}"/>
          </ac:picMkLst>
        </pc:picChg>
        <pc:picChg chg="add mod">
          <ac:chgData name="Leonie Smith" userId="fed1330f33f5650e" providerId="LiveId" clId="{04D74F62-CFCB-4850-943C-F35CB5F22040}" dt="2024-02-27T03:46:34.824" v="27"/>
          <ac:picMkLst>
            <pc:docMk/>
            <pc:sldMk cId="1177524847" sldId="298"/>
            <ac:picMk id="14" creationId="{301C3D51-812E-F60B-B515-DC0C8B60B892}"/>
          </ac:picMkLst>
        </pc:picChg>
      </pc:sldChg>
      <pc:sldChg chg="addSp delSp modSp mod modTransition modAnim">
        <pc:chgData name="Leonie Smith" userId="fed1330f33f5650e" providerId="LiveId" clId="{04D74F62-CFCB-4850-943C-F35CB5F22040}" dt="2024-02-27T03:51:13.625" v="55"/>
        <pc:sldMkLst>
          <pc:docMk/>
          <pc:sldMk cId="4002258438" sldId="300"/>
        </pc:sldMkLst>
        <pc:picChg chg="add del mod">
          <ac:chgData name="Leonie Smith" userId="fed1330f33f5650e" providerId="LiveId" clId="{04D74F62-CFCB-4850-943C-F35CB5F22040}" dt="2024-02-27T03:47:50.597" v="30"/>
          <ac:picMkLst>
            <pc:docMk/>
            <pc:sldMk cId="4002258438" sldId="300"/>
            <ac:picMk id="6" creationId="{0032A0E4-B73A-D4D3-E709-EBA384F9E198}"/>
          </ac:picMkLst>
        </pc:picChg>
        <pc:picChg chg="add del mod ord">
          <ac:chgData name="Leonie Smith" userId="fed1330f33f5650e" providerId="LiveId" clId="{04D74F62-CFCB-4850-943C-F35CB5F22040}" dt="2024-02-27T03:48:05.163" v="31"/>
          <ac:picMkLst>
            <pc:docMk/>
            <pc:sldMk cId="4002258438" sldId="300"/>
            <ac:picMk id="10" creationId="{134A3BA3-F875-6DC8-F5CE-B088E695A1DD}"/>
          </ac:picMkLst>
        </pc:picChg>
        <pc:picChg chg="add del mod">
          <ac:chgData name="Leonie Smith" userId="fed1330f33f5650e" providerId="LiveId" clId="{04D74F62-CFCB-4850-943C-F35CB5F22040}" dt="2024-02-27T03:48:33.270" v="33"/>
          <ac:picMkLst>
            <pc:docMk/>
            <pc:sldMk cId="4002258438" sldId="300"/>
            <ac:picMk id="11" creationId="{10A27D9B-B2C8-C211-5FD7-3F34DB1231AF}"/>
          </ac:picMkLst>
        </pc:picChg>
        <pc:picChg chg="add del mod ord">
          <ac:chgData name="Leonie Smith" userId="fed1330f33f5650e" providerId="LiveId" clId="{04D74F62-CFCB-4850-943C-F35CB5F22040}" dt="2024-02-27T03:48:44.675" v="34"/>
          <ac:picMkLst>
            <pc:docMk/>
            <pc:sldMk cId="4002258438" sldId="300"/>
            <ac:picMk id="16" creationId="{5C0474B8-4166-F6D8-9D0D-B134397CEAAE}"/>
          </ac:picMkLst>
        </pc:picChg>
        <pc:picChg chg="add del mod">
          <ac:chgData name="Leonie Smith" userId="fed1330f33f5650e" providerId="LiveId" clId="{04D74F62-CFCB-4850-943C-F35CB5F22040}" dt="2024-02-27T03:48:57.836" v="36"/>
          <ac:picMkLst>
            <pc:docMk/>
            <pc:sldMk cId="4002258438" sldId="300"/>
            <ac:picMk id="17" creationId="{6F4061F0-64F4-BB9A-D3D5-2D361D65693C}"/>
          </ac:picMkLst>
        </pc:picChg>
        <pc:picChg chg="add del mod ord">
          <ac:chgData name="Leonie Smith" userId="fed1330f33f5650e" providerId="LiveId" clId="{04D74F62-CFCB-4850-943C-F35CB5F22040}" dt="2024-02-27T03:49:07.677" v="37"/>
          <ac:picMkLst>
            <pc:docMk/>
            <pc:sldMk cId="4002258438" sldId="300"/>
            <ac:picMk id="20" creationId="{E36844BB-1D86-0215-197A-23A6930EDC4C}"/>
          </ac:picMkLst>
        </pc:picChg>
        <pc:picChg chg="add del mod">
          <ac:chgData name="Leonie Smith" userId="fed1330f33f5650e" providerId="LiveId" clId="{04D74F62-CFCB-4850-943C-F35CB5F22040}" dt="2024-02-27T03:49:09.033" v="39"/>
          <ac:picMkLst>
            <pc:docMk/>
            <pc:sldMk cId="4002258438" sldId="300"/>
            <ac:picMk id="21" creationId="{8B03E71C-FD82-D680-2158-282B54D80BD7}"/>
          </ac:picMkLst>
        </pc:picChg>
        <pc:picChg chg="add del mod ord">
          <ac:chgData name="Leonie Smith" userId="fed1330f33f5650e" providerId="LiveId" clId="{04D74F62-CFCB-4850-943C-F35CB5F22040}" dt="2024-02-27T03:49:21.833" v="40"/>
          <ac:picMkLst>
            <pc:docMk/>
            <pc:sldMk cId="4002258438" sldId="300"/>
            <ac:picMk id="24" creationId="{3BC4628E-99EC-4095-C182-4738D7010D6F}"/>
          </ac:picMkLst>
        </pc:picChg>
        <pc:picChg chg="add del mod">
          <ac:chgData name="Leonie Smith" userId="fed1330f33f5650e" providerId="LiveId" clId="{04D74F62-CFCB-4850-943C-F35CB5F22040}" dt="2024-02-27T03:49:23.744" v="42"/>
          <ac:picMkLst>
            <pc:docMk/>
            <pc:sldMk cId="4002258438" sldId="300"/>
            <ac:picMk id="25" creationId="{AA4AEB33-6A47-C152-4BCD-AE1280D69185}"/>
          </ac:picMkLst>
        </pc:picChg>
        <pc:picChg chg="add del mod ord">
          <ac:chgData name="Leonie Smith" userId="fed1330f33f5650e" providerId="LiveId" clId="{04D74F62-CFCB-4850-943C-F35CB5F22040}" dt="2024-02-27T03:49:39.881" v="43"/>
          <ac:picMkLst>
            <pc:docMk/>
            <pc:sldMk cId="4002258438" sldId="300"/>
            <ac:picMk id="28" creationId="{329AFCC9-4E63-259E-2DF7-900770638E4E}"/>
          </ac:picMkLst>
        </pc:picChg>
        <pc:picChg chg="add del mod">
          <ac:chgData name="Leonie Smith" userId="fed1330f33f5650e" providerId="LiveId" clId="{04D74F62-CFCB-4850-943C-F35CB5F22040}" dt="2024-02-27T03:50:02.171" v="45"/>
          <ac:picMkLst>
            <pc:docMk/>
            <pc:sldMk cId="4002258438" sldId="300"/>
            <ac:picMk id="29" creationId="{EA57A4E8-1301-E088-966F-D9E22CBCE8E1}"/>
          </ac:picMkLst>
        </pc:picChg>
        <pc:picChg chg="add del mod ord">
          <ac:chgData name="Leonie Smith" userId="fed1330f33f5650e" providerId="LiveId" clId="{04D74F62-CFCB-4850-943C-F35CB5F22040}" dt="2024-02-27T03:50:08.540" v="46"/>
          <ac:picMkLst>
            <pc:docMk/>
            <pc:sldMk cId="4002258438" sldId="300"/>
            <ac:picMk id="34" creationId="{330455F6-ACA4-9F1D-3342-E07B170F0A63}"/>
          </ac:picMkLst>
        </pc:picChg>
        <pc:picChg chg="add del mod">
          <ac:chgData name="Leonie Smith" userId="fed1330f33f5650e" providerId="LiveId" clId="{04D74F62-CFCB-4850-943C-F35CB5F22040}" dt="2024-02-27T03:50:09.910" v="48"/>
          <ac:picMkLst>
            <pc:docMk/>
            <pc:sldMk cId="4002258438" sldId="300"/>
            <ac:picMk id="35" creationId="{EFD8114A-511A-B570-8A56-6CF0ED5B89D9}"/>
          </ac:picMkLst>
        </pc:picChg>
        <pc:picChg chg="add del mod ord">
          <ac:chgData name="Leonie Smith" userId="fed1330f33f5650e" providerId="LiveId" clId="{04D74F62-CFCB-4850-943C-F35CB5F22040}" dt="2024-02-27T03:50:26.448" v="49"/>
          <ac:picMkLst>
            <pc:docMk/>
            <pc:sldMk cId="4002258438" sldId="300"/>
            <ac:picMk id="38" creationId="{FE920D60-0E6F-5D78-03BA-9C73961FEC24}"/>
          </ac:picMkLst>
        </pc:picChg>
        <pc:picChg chg="add del mod">
          <ac:chgData name="Leonie Smith" userId="fed1330f33f5650e" providerId="LiveId" clId="{04D74F62-CFCB-4850-943C-F35CB5F22040}" dt="2024-02-27T03:50:44.624" v="51"/>
          <ac:picMkLst>
            <pc:docMk/>
            <pc:sldMk cId="4002258438" sldId="300"/>
            <ac:picMk id="39" creationId="{A01910C6-6472-A077-F34D-B9C6801FAB81}"/>
          </ac:picMkLst>
        </pc:picChg>
        <pc:picChg chg="add del mod ord">
          <ac:chgData name="Leonie Smith" userId="fed1330f33f5650e" providerId="LiveId" clId="{04D74F62-CFCB-4850-943C-F35CB5F22040}" dt="2024-02-27T03:50:55.367" v="52"/>
          <ac:picMkLst>
            <pc:docMk/>
            <pc:sldMk cId="4002258438" sldId="300"/>
            <ac:picMk id="44" creationId="{790AEBDD-D8FD-4BB7-0DCF-3AE78A903027}"/>
          </ac:picMkLst>
        </pc:picChg>
        <pc:picChg chg="add del mod">
          <ac:chgData name="Leonie Smith" userId="fed1330f33f5650e" providerId="LiveId" clId="{04D74F62-CFCB-4850-943C-F35CB5F22040}" dt="2024-02-27T03:50:56.740" v="54"/>
          <ac:picMkLst>
            <pc:docMk/>
            <pc:sldMk cId="4002258438" sldId="300"/>
            <ac:picMk id="45" creationId="{AAE108C8-B221-B481-03B5-BA1537856C1A}"/>
          </ac:picMkLst>
        </pc:picChg>
        <pc:picChg chg="add del mod ord">
          <ac:chgData name="Leonie Smith" userId="fed1330f33f5650e" providerId="LiveId" clId="{04D74F62-CFCB-4850-943C-F35CB5F22040}" dt="2024-02-27T03:51:13.625" v="55"/>
          <ac:picMkLst>
            <pc:docMk/>
            <pc:sldMk cId="4002258438" sldId="300"/>
            <ac:picMk id="48" creationId="{F72AC514-EB6B-8199-5FEE-7679B17D9B51}"/>
          </ac:picMkLst>
        </pc:picChg>
        <pc:picChg chg="add mod">
          <ac:chgData name="Leonie Smith" userId="fed1330f33f5650e" providerId="LiveId" clId="{04D74F62-CFCB-4850-943C-F35CB5F22040}" dt="2024-02-27T03:51:13.625" v="55"/>
          <ac:picMkLst>
            <pc:docMk/>
            <pc:sldMk cId="4002258438" sldId="300"/>
            <ac:picMk id="49" creationId="{CE80C5F3-39EE-322B-BB8F-BF59630F6C65}"/>
          </ac:picMkLst>
        </pc:picChg>
      </pc:sldChg>
    </pc:docChg>
  </pc:docChgLst>
  <pc:docChgLst>
    <pc:chgData name="Alfred Smith" userId="3c60a3631c0db8ad" providerId="LiveId" clId="{28874613-1CEB-49C1-AFB5-4FB1634B12D8}"/>
    <pc:docChg chg="undo custSel modSld">
      <pc:chgData name="Alfred Smith" userId="3c60a3631c0db8ad" providerId="LiveId" clId="{28874613-1CEB-49C1-AFB5-4FB1634B12D8}" dt="2023-01-17T13:42:27.650" v="152"/>
      <pc:docMkLst>
        <pc:docMk/>
      </pc:docMkLst>
      <pc:sldChg chg="delSp modSp mod modTransition modAnim">
        <pc:chgData name="Alfred Smith" userId="3c60a3631c0db8ad" providerId="LiveId" clId="{28874613-1CEB-49C1-AFB5-4FB1634B12D8}" dt="2023-01-17T13:41:18.698" v="128"/>
        <pc:sldMkLst>
          <pc:docMk/>
          <pc:sldMk cId="1499918570" sldId="257"/>
        </pc:sldMkLst>
        <pc:spChg chg="mod">
          <ac:chgData name="Alfred Smith" userId="3c60a3631c0db8ad" providerId="LiveId" clId="{28874613-1CEB-49C1-AFB5-4FB1634B12D8}" dt="2023-01-17T13:34:45.440" v="0"/>
          <ac:spMkLst>
            <pc:docMk/>
            <pc:sldMk cId="1499918570" sldId="257"/>
            <ac:spMk id="3" creationId="{0228937D-0D81-2DA1-1C55-FD99B23FE1AE}"/>
          </ac:spMkLst>
        </pc:spChg>
        <pc:picChg chg="del">
          <ac:chgData name="Alfred Smith" userId="3c60a3631c0db8ad" providerId="LiveId" clId="{28874613-1CEB-49C1-AFB5-4FB1634B12D8}" dt="2023-01-17T13:41:18.698" v="128"/>
          <ac:picMkLst>
            <pc:docMk/>
            <pc:sldMk cId="1499918570" sldId="257"/>
            <ac:picMk id="7" creationId="{ECB8A271-F460-E970-65C1-D1D14EAE21DD}"/>
          </ac:picMkLst>
        </pc:picChg>
      </pc:sldChg>
      <pc:sldChg chg="modSp mod modTransition">
        <pc:chgData name="Alfred Smith" userId="3c60a3631c0db8ad" providerId="LiveId" clId="{28874613-1CEB-49C1-AFB5-4FB1634B12D8}" dt="2023-01-17T13:41:18.698" v="128"/>
        <pc:sldMkLst>
          <pc:docMk/>
          <pc:sldMk cId="3788111665" sldId="258"/>
        </pc:sldMkLst>
        <pc:spChg chg="mod">
          <ac:chgData name="Alfred Smith" userId="3c60a3631c0db8ad" providerId="LiveId" clId="{28874613-1CEB-49C1-AFB5-4FB1634B12D8}" dt="2023-01-17T13:36:27.363" v="13" actId="14100"/>
          <ac:spMkLst>
            <pc:docMk/>
            <pc:sldMk cId="3788111665" sldId="258"/>
            <ac:spMk id="2" creationId="{9B47468F-B327-84C7-8167-A4A41E577914}"/>
          </ac:spMkLst>
        </pc:spChg>
      </pc:sldChg>
      <pc:sldChg chg="addSp delSp modSp mod modTransition modAnim">
        <pc:chgData name="Alfred Smith" userId="3c60a3631c0db8ad" providerId="LiveId" clId="{28874613-1CEB-49C1-AFB5-4FB1634B12D8}" dt="2023-01-17T13:42:09.914" v="141"/>
        <pc:sldMkLst>
          <pc:docMk/>
          <pc:sldMk cId="454763615" sldId="259"/>
        </pc:sldMkLst>
        <pc:spChg chg="add mod">
          <ac:chgData name="Alfred Smith" userId="3c60a3631c0db8ad" providerId="LiveId" clId="{28874613-1CEB-49C1-AFB5-4FB1634B12D8}" dt="2023-01-17T13:42:09.914" v="141"/>
          <ac:spMkLst>
            <pc:docMk/>
            <pc:sldMk cId="454763615" sldId="259"/>
            <ac:spMk id="2" creationId="{A090373A-84B7-1BA6-6002-3EA036307149}"/>
          </ac:spMkLst>
        </pc:spChg>
        <pc:spChg chg="del">
          <ac:chgData name="Alfred Smith" userId="3c60a3631c0db8ad" providerId="LiveId" clId="{28874613-1CEB-49C1-AFB5-4FB1634B12D8}" dt="2023-01-17T13:41:57.779" v="140" actId="478"/>
          <ac:spMkLst>
            <pc:docMk/>
            <pc:sldMk cId="454763615" sldId="259"/>
            <ac:spMk id="3" creationId="{A58184BD-88F1-BA02-40C1-D8403D0EEC0D}"/>
          </ac:spMkLst>
        </pc:spChg>
        <pc:spChg chg="mod">
          <ac:chgData name="Alfred Smith" userId="3c60a3631c0db8ad" providerId="LiveId" clId="{28874613-1CEB-49C1-AFB5-4FB1634B12D8}" dt="2023-01-17T13:36:39.447" v="18" actId="20577"/>
          <ac:spMkLst>
            <pc:docMk/>
            <pc:sldMk cId="454763615" sldId="259"/>
            <ac:spMk id="4" creationId="{EE2AC625-9141-A801-F431-DD5F79396320}"/>
          </ac:spMkLst>
        </pc:spChg>
        <pc:picChg chg="del">
          <ac:chgData name="Alfred Smith" userId="3c60a3631c0db8ad" providerId="LiveId" clId="{28874613-1CEB-49C1-AFB5-4FB1634B12D8}" dt="2023-01-17T13:41:18.698" v="128"/>
          <ac:picMkLst>
            <pc:docMk/>
            <pc:sldMk cId="454763615" sldId="259"/>
            <ac:picMk id="10" creationId="{3CBD9AA5-6DD4-81EE-3F98-9919835DD154}"/>
          </ac:picMkLst>
        </pc:picChg>
      </pc:sldChg>
      <pc:sldChg chg="addSp delSp modSp mod modTransition modAnim">
        <pc:chgData name="Alfred Smith" userId="3c60a3631c0db8ad" providerId="LiveId" clId="{28874613-1CEB-49C1-AFB5-4FB1634B12D8}" dt="2023-01-17T13:42:11.539" v="142"/>
        <pc:sldMkLst>
          <pc:docMk/>
          <pc:sldMk cId="2346136586" sldId="260"/>
        </pc:sldMkLst>
        <pc:spChg chg="add mod">
          <ac:chgData name="Alfred Smith" userId="3c60a3631c0db8ad" providerId="LiveId" clId="{28874613-1CEB-49C1-AFB5-4FB1634B12D8}" dt="2023-01-17T13:42:11.539" v="142"/>
          <ac:spMkLst>
            <pc:docMk/>
            <pc:sldMk cId="2346136586" sldId="260"/>
            <ac:spMk id="2" creationId="{7BFFDAE8-76D3-9287-C0A9-CA6E8E9EDA2E}"/>
          </ac:spMkLst>
        </pc:spChg>
        <pc:spChg chg="del">
          <ac:chgData name="Alfred Smith" userId="3c60a3631c0db8ad" providerId="LiveId" clId="{28874613-1CEB-49C1-AFB5-4FB1634B12D8}" dt="2023-01-17T13:41:55.549" v="139" actId="478"/>
          <ac:spMkLst>
            <pc:docMk/>
            <pc:sldMk cId="2346136586" sldId="260"/>
            <ac:spMk id="3" creationId="{A58184BD-88F1-BA02-40C1-D8403D0EEC0D}"/>
          </ac:spMkLst>
        </pc:spChg>
        <pc:picChg chg="del">
          <ac:chgData name="Alfred Smith" userId="3c60a3631c0db8ad" providerId="LiveId" clId="{28874613-1CEB-49C1-AFB5-4FB1634B12D8}" dt="2023-01-17T13:41:18.698" v="128"/>
          <ac:picMkLst>
            <pc:docMk/>
            <pc:sldMk cId="2346136586" sldId="260"/>
            <ac:picMk id="18" creationId="{31F67D38-89E2-8005-81A3-2073C08F907E}"/>
          </ac:picMkLst>
        </pc:picChg>
      </pc:sldChg>
      <pc:sldChg chg="addSp delSp modSp mod modTransition modAnim">
        <pc:chgData name="Alfred Smith" userId="3c60a3631c0db8ad" providerId="LiveId" clId="{28874613-1CEB-49C1-AFB5-4FB1634B12D8}" dt="2023-01-17T13:42:13.059" v="143"/>
        <pc:sldMkLst>
          <pc:docMk/>
          <pc:sldMk cId="4037329247" sldId="261"/>
        </pc:sldMkLst>
        <pc:spChg chg="add mod">
          <ac:chgData name="Alfred Smith" userId="3c60a3631c0db8ad" providerId="LiveId" clId="{28874613-1CEB-49C1-AFB5-4FB1634B12D8}" dt="2023-01-17T13:42:13.059" v="143"/>
          <ac:spMkLst>
            <pc:docMk/>
            <pc:sldMk cId="4037329247" sldId="261"/>
            <ac:spMk id="2" creationId="{0728F05B-2365-A9C5-1FA0-618CC8E1C60B}"/>
          </ac:spMkLst>
        </pc:spChg>
        <pc:spChg chg="del">
          <ac:chgData name="Alfred Smith" userId="3c60a3631c0db8ad" providerId="LiveId" clId="{28874613-1CEB-49C1-AFB5-4FB1634B12D8}" dt="2023-01-17T13:41:53.277" v="138" actId="478"/>
          <ac:spMkLst>
            <pc:docMk/>
            <pc:sldMk cId="4037329247" sldId="261"/>
            <ac:spMk id="3" creationId="{A58184BD-88F1-BA02-40C1-D8403D0EEC0D}"/>
          </ac:spMkLst>
        </pc:spChg>
        <pc:picChg chg="del">
          <ac:chgData name="Alfred Smith" userId="3c60a3631c0db8ad" providerId="LiveId" clId="{28874613-1CEB-49C1-AFB5-4FB1634B12D8}" dt="2023-01-17T13:41:18.698" v="128"/>
          <ac:picMkLst>
            <pc:docMk/>
            <pc:sldMk cId="4037329247" sldId="261"/>
            <ac:picMk id="10" creationId="{2D67B19D-ADB4-AC67-1DB2-84634038FCCD}"/>
          </ac:picMkLst>
        </pc:picChg>
      </pc:sldChg>
      <pc:sldChg chg="addSp delSp modSp mod modTransition modAnim">
        <pc:chgData name="Alfred Smith" userId="3c60a3631c0db8ad" providerId="LiveId" clId="{28874613-1CEB-49C1-AFB5-4FB1634B12D8}" dt="2023-01-17T13:42:14.791" v="144"/>
        <pc:sldMkLst>
          <pc:docMk/>
          <pc:sldMk cId="1909638311" sldId="262"/>
        </pc:sldMkLst>
        <pc:spChg chg="add mod">
          <ac:chgData name="Alfred Smith" userId="3c60a3631c0db8ad" providerId="LiveId" clId="{28874613-1CEB-49C1-AFB5-4FB1634B12D8}" dt="2023-01-17T13:42:14.791" v="144"/>
          <ac:spMkLst>
            <pc:docMk/>
            <pc:sldMk cId="1909638311" sldId="262"/>
            <ac:spMk id="2" creationId="{152D00C6-014A-2991-3DE7-1F7E2F3DA2DA}"/>
          </ac:spMkLst>
        </pc:spChg>
        <pc:spChg chg="del">
          <ac:chgData name="Alfred Smith" userId="3c60a3631c0db8ad" providerId="LiveId" clId="{28874613-1CEB-49C1-AFB5-4FB1634B12D8}" dt="2023-01-17T13:41:51.889" v="137" actId="478"/>
          <ac:spMkLst>
            <pc:docMk/>
            <pc:sldMk cId="1909638311" sldId="262"/>
            <ac:spMk id="3" creationId="{A58184BD-88F1-BA02-40C1-D8403D0EEC0D}"/>
          </ac:spMkLst>
        </pc:spChg>
        <pc:picChg chg="del">
          <ac:chgData name="Alfred Smith" userId="3c60a3631c0db8ad" providerId="LiveId" clId="{28874613-1CEB-49C1-AFB5-4FB1634B12D8}" dt="2023-01-17T13:41:18.698" v="128"/>
          <ac:picMkLst>
            <pc:docMk/>
            <pc:sldMk cId="1909638311" sldId="262"/>
            <ac:picMk id="6" creationId="{C8A9907F-9988-7216-E594-E1B38C10853E}"/>
          </ac:picMkLst>
        </pc:picChg>
      </pc:sldChg>
      <pc:sldChg chg="addSp delSp modSp mod modTransition modAnim">
        <pc:chgData name="Alfred Smith" userId="3c60a3631c0db8ad" providerId="LiveId" clId="{28874613-1CEB-49C1-AFB5-4FB1634B12D8}" dt="2023-01-17T13:42:22.779" v="149"/>
        <pc:sldMkLst>
          <pc:docMk/>
          <pc:sldMk cId="978260341" sldId="265"/>
        </pc:sldMkLst>
        <pc:spChg chg="add mod">
          <ac:chgData name="Alfred Smith" userId="3c60a3631c0db8ad" providerId="LiveId" clId="{28874613-1CEB-49C1-AFB5-4FB1634B12D8}" dt="2023-01-17T13:42:22.779" v="149"/>
          <ac:spMkLst>
            <pc:docMk/>
            <pc:sldMk cId="978260341" sldId="265"/>
            <ac:spMk id="2" creationId="{12AD3DFF-3375-8497-17BE-D7AE1EEBA9D9}"/>
          </ac:spMkLst>
        </pc:spChg>
        <pc:spChg chg="del">
          <ac:chgData name="Alfred Smith" userId="3c60a3631c0db8ad" providerId="LiveId" clId="{28874613-1CEB-49C1-AFB5-4FB1634B12D8}" dt="2023-01-17T13:41:39.155" v="132" actId="478"/>
          <ac:spMkLst>
            <pc:docMk/>
            <pc:sldMk cId="978260341" sldId="265"/>
            <ac:spMk id="3" creationId="{A58184BD-88F1-BA02-40C1-D8403D0EEC0D}"/>
          </ac:spMkLst>
        </pc:spChg>
        <pc:picChg chg="del">
          <ac:chgData name="Alfred Smith" userId="3c60a3631c0db8ad" providerId="LiveId" clId="{28874613-1CEB-49C1-AFB5-4FB1634B12D8}" dt="2023-01-17T13:41:18.698" v="128"/>
          <ac:picMkLst>
            <pc:docMk/>
            <pc:sldMk cId="978260341" sldId="265"/>
            <ac:picMk id="22" creationId="{8E39504F-A21F-57D2-671B-E354590B1A43}"/>
          </ac:picMkLst>
        </pc:picChg>
      </pc:sldChg>
      <pc:sldChg chg="addSp delSp modSp mod modTransition modAnim">
        <pc:chgData name="Alfred Smith" userId="3c60a3631c0db8ad" providerId="LiveId" clId="{28874613-1CEB-49C1-AFB5-4FB1634B12D8}" dt="2023-01-17T13:42:24.401" v="150"/>
        <pc:sldMkLst>
          <pc:docMk/>
          <pc:sldMk cId="3575870363" sldId="266"/>
        </pc:sldMkLst>
        <pc:spChg chg="add mod">
          <ac:chgData name="Alfred Smith" userId="3c60a3631c0db8ad" providerId="LiveId" clId="{28874613-1CEB-49C1-AFB5-4FB1634B12D8}" dt="2023-01-17T13:42:24.401" v="150"/>
          <ac:spMkLst>
            <pc:docMk/>
            <pc:sldMk cId="3575870363" sldId="266"/>
            <ac:spMk id="2" creationId="{81620966-7D12-2CA5-795A-2AF03C533546}"/>
          </ac:spMkLst>
        </pc:spChg>
        <pc:spChg chg="del">
          <ac:chgData name="Alfred Smith" userId="3c60a3631c0db8ad" providerId="LiveId" clId="{28874613-1CEB-49C1-AFB5-4FB1634B12D8}" dt="2023-01-17T13:41:36.118" v="131" actId="478"/>
          <ac:spMkLst>
            <pc:docMk/>
            <pc:sldMk cId="3575870363" sldId="266"/>
            <ac:spMk id="3" creationId="{A58184BD-88F1-BA02-40C1-D8403D0EEC0D}"/>
          </ac:spMkLst>
        </pc:spChg>
        <pc:picChg chg="del">
          <ac:chgData name="Alfred Smith" userId="3c60a3631c0db8ad" providerId="LiveId" clId="{28874613-1CEB-49C1-AFB5-4FB1634B12D8}" dt="2023-01-17T13:41:18.698" v="128"/>
          <ac:picMkLst>
            <pc:docMk/>
            <pc:sldMk cId="3575870363" sldId="266"/>
            <ac:picMk id="12" creationId="{25F1EAA3-0818-06F3-BAB4-8B9B86211770}"/>
          </ac:picMkLst>
        </pc:picChg>
      </pc:sldChg>
      <pc:sldChg chg="addSp delSp modSp mod modTransition modAnim">
        <pc:chgData name="Alfred Smith" userId="3c60a3631c0db8ad" providerId="LiveId" clId="{28874613-1CEB-49C1-AFB5-4FB1634B12D8}" dt="2023-01-17T13:42:26.051" v="151"/>
        <pc:sldMkLst>
          <pc:docMk/>
          <pc:sldMk cId="4017137865" sldId="267"/>
        </pc:sldMkLst>
        <pc:spChg chg="add mod">
          <ac:chgData name="Alfred Smith" userId="3c60a3631c0db8ad" providerId="LiveId" clId="{28874613-1CEB-49C1-AFB5-4FB1634B12D8}" dt="2023-01-17T13:42:26.051" v="151"/>
          <ac:spMkLst>
            <pc:docMk/>
            <pc:sldMk cId="4017137865" sldId="267"/>
            <ac:spMk id="2" creationId="{E59B8EAD-69FF-5002-F568-7103BA21A5D6}"/>
          </ac:spMkLst>
        </pc:spChg>
        <pc:spChg chg="del">
          <ac:chgData name="Alfred Smith" userId="3c60a3631c0db8ad" providerId="LiveId" clId="{28874613-1CEB-49C1-AFB5-4FB1634B12D8}" dt="2023-01-17T13:41:34.464" v="130" actId="478"/>
          <ac:spMkLst>
            <pc:docMk/>
            <pc:sldMk cId="4017137865" sldId="267"/>
            <ac:spMk id="3" creationId="{A58184BD-88F1-BA02-40C1-D8403D0EEC0D}"/>
          </ac:spMkLst>
        </pc:spChg>
        <pc:picChg chg="del">
          <ac:chgData name="Alfred Smith" userId="3c60a3631c0db8ad" providerId="LiveId" clId="{28874613-1CEB-49C1-AFB5-4FB1634B12D8}" dt="2023-01-17T13:41:18.698" v="128"/>
          <ac:picMkLst>
            <pc:docMk/>
            <pc:sldMk cId="4017137865" sldId="267"/>
            <ac:picMk id="11" creationId="{EE5F410E-8FCE-75A6-708D-C76EDC2F7C80}"/>
          </ac:picMkLst>
        </pc:picChg>
      </pc:sldChg>
      <pc:sldChg chg="addSp delSp modSp mod modTransition modAnim">
        <pc:chgData name="Alfred Smith" userId="3c60a3631c0db8ad" providerId="LiveId" clId="{28874613-1CEB-49C1-AFB5-4FB1634B12D8}" dt="2023-01-17T13:42:27.650" v="152"/>
        <pc:sldMkLst>
          <pc:docMk/>
          <pc:sldMk cId="3137811553" sldId="268"/>
        </pc:sldMkLst>
        <pc:spChg chg="add mod">
          <ac:chgData name="Alfred Smith" userId="3c60a3631c0db8ad" providerId="LiveId" clId="{28874613-1CEB-49C1-AFB5-4FB1634B12D8}" dt="2023-01-17T13:42:27.650" v="152"/>
          <ac:spMkLst>
            <pc:docMk/>
            <pc:sldMk cId="3137811553" sldId="268"/>
            <ac:spMk id="2" creationId="{5F615A89-6CA8-3D62-6912-B9E06E897AE7}"/>
          </ac:spMkLst>
        </pc:spChg>
        <pc:spChg chg="del">
          <ac:chgData name="Alfred Smith" userId="3c60a3631c0db8ad" providerId="LiveId" clId="{28874613-1CEB-49C1-AFB5-4FB1634B12D8}" dt="2023-01-17T13:41:31.200" v="129" actId="478"/>
          <ac:spMkLst>
            <pc:docMk/>
            <pc:sldMk cId="3137811553" sldId="268"/>
            <ac:spMk id="3" creationId="{A58184BD-88F1-BA02-40C1-D8403D0EEC0D}"/>
          </ac:spMkLst>
        </pc:spChg>
        <pc:picChg chg="del">
          <ac:chgData name="Alfred Smith" userId="3c60a3631c0db8ad" providerId="LiveId" clId="{28874613-1CEB-49C1-AFB5-4FB1634B12D8}" dt="2023-01-17T13:41:18.698" v="128"/>
          <ac:picMkLst>
            <pc:docMk/>
            <pc:sldMk cId="3137811553" sldId="268"/>
            <ac:picMk id="7" creationId="{6681CE7A-EB41-4507-2DED-F9A52B329AED}"/>
          </ac:picMkLst>
        </pc:picChg>
      </pc:sldChg>
      <pc:sldChg chg="addSp delSp modSp mod modTransition modAnim">
        <pc:chgData name="Alfred Smith" userId="3c60a3631c0db8ad" providerId="LiveId" clId="{28874613-1CEB-49C1-AFB5-4FB1634B12D8}" dt="2023-01-17T13:42:20.895" v="148"/>
        <pc:sldMkLst>
          <pc:docMk/>
          <pc:sldMk cId="3002250605" sldId="269"/>
        </pc:sldMkLst>
        <pc:spChg chg="add mod">
          <ac:chgData name="Alfred Smith" userId="3c60a3631c0db8ad" providerId="LiveId" clId="{28874613-1CEB-49C1-AFB5-4FB1634B12D8}" dt="2023-01-17T13:42:20.895" v="148"/>
          <ac:spMkLst>
            <pc:docMk/>
            <pc:sldMk cId="3002250605" sldId="269"/>
            <ac:spMk id="2" creationId="{B05E6AA4-DD8B-7D1F-9DF4-E26315367B2B}"/>
          </ac:spMkLst>
        </pc:spChg>
        <pc:spChg chg="del">
          <ac:chgData name="Alfred Smith" userId="3c60a3631c0db8ad" providerId="LiveId" clId="{28874613-1CEB-49C1-AFB5-4FB1634B12D8}" dt="2023-01-17T13:41:42.154" v="133" actId="478"/>
          <ac:spMkLst>
            <pc:docMk/>
            <pc:sldMk cId="3002250605" sldId="269"/>
            <ac:spMk id="3" creationId="{A58184BD-88F1-BA02-40C1-D8403D0EEC0D}"/>
          </ac:spMkLst>
        </pc:spChg>
        <pc:picChg chg="del">
          <ac:chgData name="Alfred Smith" userId="3c60a3631c0db8ad" providerId="LiveId" clId="{28874613-1CEB-49C1-AFB5-4FB1634B12D8}" dt="2023-01-17T13:41:18.698" v="128"/>
          <ac:picMkLst>
            <pc:docMk/>
            <pc:sldMk cId="3002250605" sldId="269"/>
            <ac:picMk id="6" creationId="{351FE9A6-04C7-A703-B984-00525BB98A11}"/>
          </ac:picMkLst>
        </pc:picChg>
      </pc:sldChg>
      <pc:sldChg chg="addSp delSp modSp mod modTransition">
        <pc:chgData name="Alfred Smith" userId="3c60a3631c0db8ad" providerId="LiveId" clId="{28874613-1CEB-49C1-AFB5-4FB1634B12D8}" dt="2023-01-17T13:41:18.698" v="128"/>
        <pc:sldMkLst>
          <pc:docMk/>
          <pc:sldMk cId="4120481681" sldId="270"/>
        </pc:sldMkLst>
        <pc:spChg chg="add mod">
          <ac:chgData name="Alfred Smith" userId="3c60a3631c0db8ad" providerId="LiveId" clId="{28874613-1CEB-49C1-AFB5-4FB1634B12D8}" dt="2023-01-17T13:37:28.483" v="20"/>
          <ac:spMkLst>
            <pc:docMk/>
            <pc:sldMk cId="4120481681" sldId="270"/>
            <ac:spMk id="3" creationId="{BBBA2368-3105-3F64-6BC7-8E6004B14F7F}"/>
          </ac:spMkLst>
        </pc:spChg>
        <pc:spChg chg="del">
          <ac:chgData name="Alfred Smith" userId="3c60a3631c0db8ad" providerId="LiveId" clId="{28874613-1CEB-49C1-AFB5-4FB1634B12D8}" dt="2023-01-17T13:37:27.716" v="19" actId="478"/>
          <ac:spMkLst>
            <pc:docMk/>
            <pc:sldMk cId="4120481681" sldId="270"/>
            <ac:spMk id="4" creationId="{1E41A477-FD93-A22B-5016-AC4439A407C3}"/>
          </ac:spMkLst>
        </pc:spChg>
      </pc:sldChg>
      <pc:sldChg chg="modSp mod modTransition">
        <pc:chgData name="Alfred Smith" userId="3c60a3631c0db8ad" providerId="LiveId" clId="{28874613-1CEB-49C1-AFB5-4FB1634B12D8}" dt="2023-01-17T13:41:18.698" v="128"/>
        <pc:sldMkLst>
          <pc:docMk/>
          <pc:sldMk cId="939110669" sldId="271"/>
        </pc:sldMkLst>
        <pc:spChg chg="mod">
          <ac:chgData name="Alfred Smith" userId="3c60a3631c0db8ad" providerId="LiveId" clId="{28874613-1CEB-49C1-AFB5-4FB1634B12D8}" dt="2023-01-17T13:38:56.199" v="24"/>
          <ac:spMkLst>
            <pc:docMk/>
            <pc:sldMk cId="939110669" sldId="271"/>
            <ac:spMk id="2" creationId="{A1A05FAB-F318-91A4-4515-F9418FFA80C0}"/>
          </ac:spMkLst>
        </pc:spChg>
      </pc:sldChg>
      <pc:sldChg chg="modSp mod modTransition">
        <pc:chgData name="Alfred Smith" userId="3c60a3631c0db8ad" providerId="LiveId" clId="{28874613-1CEB-49C1-AFB5-4FB1634B12D8}" dt="2023-01-17T13:41:18.698" v="128"/>
        <pc:sldMkLst>
          <pc:docMk/>
          <pc:sldMk cId="4024569785" sldId="272"/>
        </pc:sldMkLst>
        <pc:spChg chg="mod">
          <ac:chgData name="Alfred Smith" userId="3c60a3631c0db8ad" providerId="LiveId" clId="{28874613-1CEB-49C1-AFB5-4FB1634B12D8}" dt="2023-01-17T13:39:06.566" v="25"/>
          <ac:spMkLst>
            <pc:docMk/>
            <pc:sldMk cId="4024569785" sldId="272"/>
            <ac:spMk id="2" creationId="{48614D2C-983F-A7C3-6E34-7CEB7C82AC77}"/>
          </ac:spMkLst>
        </pc:spChg>
      </pc:sldChg>
      <pc:sldChg chg="modSp mod modTransition">
        <pc:chgData name="Alfred Smith" userId="3c60a3631c0db8ad" providerId="LiveId" clId="{28874613-1CEB-49C1-AFB5-4FB1634B12D8}" dt="2023-01-17T13:41:18.698" v="128"/>
        <pc:sldMkLst>
          <pc:docMk/>
          <pc:sldMk cId="487179600" sldId="273"/>
        </pc:sldMkLst>
        <pc:spChg chg="mod">
          <ac:chgData name="Alfred Smith" userId="3c60a3631c0db8ad" providerId="LiveId" clId="{28874613-1CEB-49C1-AFB5-4FB1634B12D8}" dt="2023-01-17T13:39:14.513" v="26"/>
          <ac:spMkLst>
            <pc:docMk/>
            <pc:sldMk cId="487179600" sldId="273"/>
            <ac:spMk id="2" creationId="{812EB1EC-00BF-DAA1-9C20-DA28739EC065}"/>
          </ac:spMkLst>
        </pc:spChg>
      </pc:sldChg>
      <pc:sldChg chg="modSp mod modTransition">
        <pc:chgData name="Alfred Smith" userId="3c60a3631c0db8ad" providerId="LiveId" clId="{28874613-1CEB-49C1-AFB5-4FB1634B12D8}" dt="2023-01-17T13:41:18.698" v="128"/>
        <pc:sldMkLst>
          <pc:docMk/>
          <pc:sldMk cId="2390376940" sldId="276"/>
        </pc:sldMkLst>
        <pc:spChg chg="mod">
          <ac:chgData name="Alfred Smith" userId="3c60a3631c0db8ad" providerId="LiveId" clId="{28874613-1CEB-49C1-AFB5-4FB1634B12D8}" dt="2023-01-17T13:40:11.390" v="74"/>
          <ac:spMkLst>
            <pc:docMk/>
            <pc:sldMk cId="2390376940" sldId="276"/>
            <ac:spMk id="2" creationId="{EA760DC8-ACC6-4F7C-68A5-59786AE21FD7}"/>
          </ac:spMkLst>
        </pc:spChg>
      </pc:sldChg>
      <pc:sldChg chg="modSp mod modTransition">
        <pc:chgData name="Alfred Smith" userId="3c60a3631c0db8ad" providerId="LiveId" clId="{28874613-1CEB-49C1-AFB5-4FB1634B12D8}" dt="2023-01-17T13:41:18.698" v="128"/>
        <pc:sldMkLst>
          <pc:docMk/>
          <pc:sldMk cId="4265919077" sldId="277"/>
        </pc:sldMkLst>
        <pc:spChg chg="mod">
          <ac:chgData name="Alfred Smith" userId="3c60a3631c0db8ad" providerId="LiveId" clId="{28874613-1CEB-49C1-AFB5-4FB1634B12D8}" dt="2023-01-17T13:40:21.655" v="83" actId="14100"/>
          <ac:spMkLst>
            <pc:docMk/>
            <pc:sldMk cId="4265919077" sldId="277"/>
            <ac:spMk id="2" creationId="{74F90F85-814A-DE93-D009-EA39D32A1144}"/>
          </ac:spMkLst>
        </pc:spChg>
      </pc:sldChg>
      <pc:sldChg chg="modSp mod modTransition">
        <pc:chgData name="Alfred Smith" userId="3c60a3631c0db8ad" providerId="LiveId" clId="{28874613-1CEB-49C1-AFB5-4FB1634B12D8}" dt="2023-01-17T13:41:18.698" v="128"/>
        <pc:sldMkLst>
          <pc:docMk/>
          <pc:sldMk cId="210266664" sldId="278"/>
        </pc:sldMkLst>
        <pc:spChg chg="mod">
          <ac:chgData name="Alfred Smith" userId="3c60a3631c0db8ad" providerId="LiveId" clId="{28874613-1CEB-49C1-AFB5-4FB1634B12D8}" dt="2023-01-17T13:40:44.545" v="110" actId="14100"/>
          <ac:spMkLst>
            <pc:docMk/>
            <pc:sldMk cId="210266664" sldId="278"/>
            <ac:spMk id="2" creationId="{7720A9C8-5062-08AA-5359-92B5AD3BE944}"/>
          </ac:spMkLst>
        </pc:spChg>
      </pc:sldChg>
      <pc:sldChg chg="modSp mod modTransition">
        <pc:chgData name="Alfred Smith" userId="3c60a3631c0db8ad" providerId="LiveId" clId="{28874613-1CEB-49C1-AFB5-4FB1634B12D8}" dt="2023-01-17T13:41:18.698" v="128"/>
        <pc:sldMkLst>
          <pc:docMk/>
          <pc:sldMk cId="888433145" sldId="279"/>
        </pc:sldMkLst>
        <pc:spChg chg="mod">
          <ac:chgData name="Alfred Smith" userId="3c60a3631c0db8ad" providerId="LiveId" clId="{28874613-1CEB-49C1-AFB5-4FB1634B12D8}" dt="2023-01-17T13:41:05.118" v="127" actId="14100"/>
          <ac:spMkLst>
            <pc:docMk/>
            <pc:sldMk cId="888433145" sldId="279"/>
            <ac:spMk id="2" creationId="{84D94061-80AC-5EA1-B4CE-CE9521ACF44B}"/>
          </ac:spMkLst>
        </pc:spChg>
      </pc:sldChg>
      <pc:sldChg chg="modSp mod modTransition">
        <pc:chgData name="Alfred Smith" userId="3c60a3631c0db8ad" providerId="LiveId" clId="{28874613-1CEB-49C1-AFB5-4FB1634B12D8}" dt="2023-01-17T13:41:18.698" v="128"/>
        <pc:sldMkLst>
          <pc:docMk/>
          <pc:sldMk cId="3684674464" sldId="280"/>
        </pc:sldMkLst>
        <pc:spChg chg="mod">
          <ac:chgData name="Alfred Smith" userId="3c60a3631c0db8ad" providerId="LiveId" clId="{28874613-1CEB-49C1-AFB5-4FB1634B12D8}" dt="2023-01-17T13:40:08.111" v="73"/>
          <ac:spMkLst>
            <pc:docMk/>
            <pc:sldMk cId="3684674464" sldId="280"/>
            <ac:spMk id="2" creationId="{9731CCF5-F958-CAB0-6842-B583894AE59C}"/>
          </ac:spMkLst>
        </pc:spChg>
      </pc:sldChg>
      <pc:sldChg chg="addSp delSp modSp mod modTransition modAnim">
        <pc:chgData name="Alfred Smith" userId="3c60a3631c0db8ad" providerId="LiveId" clId="{28874613-1CEB-49C1-AFB5-4FB1634B12D8}" dt="2023-01-17T13:42:16.313" v="145"/>
        <pc:sldMkLst>
          <pc:docMk/>
          <pc:sldMk cId="1705185243" sldId="296"/>
        </pc:sldMkLst>
        <pc:spChg chg="add mod">
          <ac:chgData name="Alfred Smith" userId="3c60a3631c0db8ad" providerId="LiveId" clId="{28874613-1CEB-49C1-AFB5-4FB1634B12D8}" dt="2023-01-17T13:42:16.313" v="145"/>
          <ac:spMkLst>
            <pc:docMk/>
            <pc:sldMk cId="1705185243" sldId="296"/>
            <ac:spMk id="2" creationId="{B0A1CBD5-AF9A-29A9-1316-BBEAE473DE3F}"/>
          </ac:spMkLst>
        </pc:spChg>
        <pc:spChg chg="del">
          <ac:chgData name="Alfred Smith" userId="3c60a3631c0db8ad" providerId="LiveId" clId="{28874613-1CEB-49C1-AFB5-4FB1634B12D8}" dt="2023-01-17T13:41:50.426" v="136" actId="478"/>
          <ac:spMkLst>
            <pc:docMk/>
            <pc:sldMk cId="1705185243" sldId="296"/>
            <ac:spMk id="3" creationId="{A58184BD-88F1-BA02-40C1-D8403D0EEC0D}"/>
          </ac:spMkLst>
        </pc:spChg>
        <pc:picChg chg="del">
          <ac:chgData name="Alfred Smith" userId="3c60a3631c0db8ad" providerId="LiveId" clId="{28874613-1CEB-49C1-AFB5-4FB1634B12D8}" dt="2023-01-17T13:41:18.698" v="128"/>
          <ac:picMkLst>
            <pc:docMk/>
            <pc:sldMk cId="1705185243" sldId="296"/>
            <ac:picMk id="12" creationId="{C89EE153-1DF5-87B4-2939-7056329F6E21}"/>
          </ac:picMkLst>
        </pc:picChg>
      </pc:sldChg>
      <pc:sldChg chg="modSp mod modTransition">
        <pc:chgData name="Alfred Smith" userId="3c60a3631c0db8ad" providerId="LiveId" clId="{28874613-1CEB-49C1-AFB5-4FB1634B12D8}" dt="2023-01-17T13:41:18.698" v="128"/>
        <pc:sldMkLst>
          <pc:docMk/>
          <pc:sldMk cId="2274440811" sldId="297"/>
        </pc:sldMkLst>
        <pc:spChg chg="mod">
          <ac:chgData name="Alfred Smith" userId="3c60a3631c0db8ad" providerId="LiveId" clId="{28874613-1CEB-49C1-AFB5-4FB1634B12D8}" dt="2023-01-17T13:39:23.272" v="35" actId="20577"/>
          <ac:spMkLst>
            <pc:docMk/>
            <pc:sldMk cId="2274440811" sldId="297"/>
            <ac:spMk id="2" creationId="{C9D81231-6D5F-0E19-8BB7-C1D1F660FACB}"/>
          </ac:spMkLst>
        </pc:spChg>
      </pc:sldChg>
      <pc:sldChg chg="addSp delSp modSp mod modTransition modAnim">
        <pc:chgData name="Alfred Smith" userId="3c60a3631c0db8ad" providerId="LiveId" clId="{28874613-1CEB-49C1-AFB5-4FB1634B12D8}" dt="2023-01-17T13:42:17.927" v="146"/>
        <pc:sldMkLst>
          <pc:docMk/>
          <pc:sldMk cId="1177524847" sldId="298"/>
        </pc:sldMkLst>
        <pc:spChg chg="add mod">
          <ac:chgData name="Alfred Smith" userId="3c60a3631c0db8ad" providerId="LiveId" clId="{28874613-1CEB-49C1-AFB5-4FB1634B12D8}" dt="2023-01-17T13:42:17.927" v="146"/>
          <ac:spMkLst>
            <pc:docMk/>
            <pc:sldMk cId="1177524847" sldId="298"/>
            <ac:spMk id="2" creationId="{7E15CA3F-63CB-769B-ACEE-603686C91CE6}"/>
          </ac:spMkLst>
        </pc:spChg>
        <pc:spChg chg="del">
          <ac:chgData name="Alfred Smith" userId="3c60a3631c0db8ad" providerId="LiveId" clId="{28874613-1CEB-49C1-AFB5-4FB1634B12D8}" dt="2023-01-17T13:41:48.573" v="135" actId="478"/>
          <ac:spMkLst>
            <pc:docMk/>
            <pc:sldMk cId="1177524847" sldId="298"/>
            <ac:spMk id="3" creationId="{A58184BD-88F1-BA02-40C1-D8403D0EEC0D}"/>
          </ac:spMkLst>
        </pc:spChg>
        <pc:picChg chg="del">
          <ac:chgData name="Alfred Smith" userId="3c60a3631c0db8ad" providerId="LiveId" clId="{28874613-1CEB-49C1-AFB5-4FB1634B12D8}" dt="2023-01-17T13:41:18.698" v="128"/>
          <ac:picMkLst>
            <pc:docMk/>
            <pc:sldMk cId="1177524847" sldId="298"/>
            <ac:picMk id="36" creationId="{0E01A040-A41B-CC7C-2196-F6DC8996A096}"/>
          </ac:picMkLst>
        </pc:picChg>
      </pc:sldChg>
      <pc:sldChg chg="modSp mod modTransition">
        <pc:chgData name="Alfred Smith" userId="3c60a3631c0db8ad" providerId="LiveId" clId="{28874613-1CEB-49C1-AFB5-4FB1634B12D8}" dt="2023-01-17T13:41:18.698" v="128"/>
        <pc:sldMkLst>
          <pc:docMk/>
          <pc:sldMk cId="3397669472" sldId="299"/>
        </pc:sldMkLst>
        <pc:spChg chg="mod">
          <ac:chgData name="Alfred Smith" userId="3c60a3631c0db8ad" providerId="LiveId" clId="{28874613-1CEB-49C1-AFB5-4FB1634B12D8}" dt="2023-01-17T13:39:35.737" v="45" actId="20577"/>
          <ac:spMkLst>
            <pc:docMk/>
            <pc:sldMk cId="3397669472" sldId="299"/>
            <ac:spMk id="2" creationId="{3B58F4E8-823B-5AD3-2F63-CD5E6FBC34C2}"/>
          </ac:spMkLst>
        </pc:spChg>
      </pc:sldChg>
      <pc:sldChg chg="addSp delSp modSp mod modTransition modAnim">
        <pc:chgData name="Alfred Smith" userId="3c60a3631c0db8ad" providerId="LiveId" clId="{28874613-1CEB-49C1-AFB5-4FB1634B12D8}" dt="2023-01-17T13:42:19.402" v="147"/>
        <pc:sldMkLst>
          <pc:docMk/>
          <pc:sldMk cId="4002258438" sldId="300"/>
        </pc:sldMkLst>
        <pc:spChg chg="add mod">
          <ac:chgData name="Alfred Smith" userId="3c60a3631c0db8ad" providerId="LiveId" clId="{28874613-1CEB-49C1-AFB5-4FB1634B12D8}" dt="2023-01-17T13:42:19.402" v="147"/>
          <ac:spMkLst>
            <pc:docMk/>
            <pc:sldMk cId="4002258438" sldId="300"/>
            <ac:spMk id="2" creationId="{112CB58B-6EAD-872E-476B-B73BD3CC4E4E}"/>
          </ac:spMkLst>
        </pc:spChg>
        <pc:spChg chg="del">
          <ac:chgData name="Alfred Smith" userId="3c60a3631c0db8ad" providerId="LiveId" clId="{28874613-1CEB-49C1-AFB5-4FB1634B12D8}" dt="2023-01-17T13:41:44.158" v="134" actId="478"/>
          <ac:spMkLst>
            <pc:docMk/>
            <pc:sldMk cId="4002258438" sldId="300"/>
            <ac:spMk id="3" creationId="{A58184BD-88F1-BA02-40C1-D8403D0EEC0D}"/>
          </ac:spMkLst>
        </pc:spChg>
        <pc:picChg chg="del">
          <ac:chgData name="Alfred Smith" userId="3c60a3631c0db8ad" providerId="LiveId" clId="{28874613-1CEB-49C1-AFB5-4FB1634B12D8}" dt="2023-01-17T13:41:18.698" v="128"/>
          <ac:picMkLst>
            <pc:docMk/>
            <pc:sldMk cId="4002258438" sldId="300"/>
            <ac:picMk id="10" creationId="{9F9F0E04-C4CD-54C7-C0F3-9FC0C7924500}"/>
          </ac:picMkLst>
        </pc:picChg>
      </pc:sldChg>
      <pc:sldChg chg="modSp mod modTransition">
        <pc:chgData name="Alfred Smith" userId="3c60a3631c0db8ad" providerId="LiveId" clId="{28874613-1CEB-49C1-AFB5-4FB1634B12D8}" dt="2023-01-17T13:41:18.698" v="128"/>
        <pc:sldMkLst>
          <pc:docMk/>
          <pc:sldMk cId="3539477495" sldId="301"/>
        </pc:sldMkLst>
        <pc:spChg chg="mod">
          <ac:chgData name="Alfred Smith" userId="3c60a3631c0db8ad" providerId="LiveId" clId="{28874613-1CEB-49C1-AFB5-4FB1634B12D8}" dt="2023-01-17T13:40:02.987" v="72" actId="20577"/>
          <ac:spMkLst>
            <pc:docMk/>
            <pc:sldMk cId="3539477495" sldId="301"/>
            <ac:spMk id="2" creationId="{D8D55DBE-B545-B3AE-4DE3-D5A3FF47AA5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07-08-2024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43 </a:t>
            </a:r>
            <a:r>
              <a:rPr lang="en-IN" sz="1200" b="1" i="0" u="none" strike="noStrike" baseline="0" dirty="0">
                <a:latin typeface="TimesNewRomanPS-BoldMT"/>
              </a:rPr>
              <a:t>Garden of Gethsemane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Garden of Gethsemane - Matt 26:36-46; Mark 14:32-42; Luke 22:39-46; John 18:1 (Left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Arrest of Jesus - Matt 26:47-56; Mark 14:43-52; Luke 22:47-53; John 18:2-11 (Right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Top)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3. Peter’s Denial - Matt 26:57-75; Mark 14:53-72; Luke 22:63 - 23:1; John 18:12-27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(Right Middle)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Jesus taken to Pilate, Judas Hangs - Matt 27:1-11; Luke 23:1-7; John 18:28-38 (Right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Jesus before Herod - Luke 23:8-12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Jesus is scourged - Luke 23:13-16; John 19:1-3 (Left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Jesus before Pilot - John 19:4-15; Matt 27:15-26, 31 (Center)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07-08-2024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07-08-2024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07-08-2024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07-08-2024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07-08-2024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07-08-2024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07-08-2024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07-08-2024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07-08-2024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07-08-2024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07-08-2024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07-08-2024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open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discoverybible.com/" TargetMode="External"/><Relationship Id="rId5" Type="http://schemas.openxmlformats.org/officeDocument/2006/relationships/hyperlink" Target="https://biblehub.com/" TargetMode="Externa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://creativecommons.org/licenses/by-sa/4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43-4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937D-0D81-2DA1-1C55-FD99B23F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These materials are by the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Kongki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Ka Project and are made available to you under the terms of the Creative Commons Attribution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ShareAlike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license 4.0.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include the above licence and source information.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If you redistribute these materials or create derivatives, you must distribute your contributions under the same license as the original.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 Holy Bible, Berean Standard Bible, BSB is produced in cooperation with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5"/>
              </a:rPr>
              <a:t>Bible Hub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6"/>
              </a:rPr>
              <a:t>Discovery Bible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7"/>
              </a:rPr>
              <a:t>OpenBible.com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 and the Berean Bible Translation Committee. This text of God's Word has been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8"/>
              </a:rPr>
              <a:t>dedicated to the public domain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Hindi text is from Free Bibles India. This translation is made available under the terms of a 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Creative Commons Attribution-</a:t>
            </a:r>
            <a:r>
              <a:rPr lang="en-IN" sz="2800" u="sng" dirty="0" err="1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ShareAlike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 4.0 International License</a:t>
            </a:r>
            <a:r>
              <a:rPr lang="en-IN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67D38715-2D6C-1DC5-7535-9C3735732C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8"/>
    </mc:Choice>
    <mc:Fallback xmlns="">
      <p:transition spd="slow" advTm="2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A259CF-66AA-F027-D3A9-86961C89A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9282"/>
            <a:ext cx="12469091" cy="68772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4C3F0A-1912-9326-FA75-5742C510C594}"/>
              </a:ext>
            </a:extLst>
          </p:cNvPr>
          <p:cNvSpPr txBox="1"/>
          <p:nvPr/>
        </p:nvSpPr>
        <p:spPr>
          <a:xfrm>
            <a:off x="226586" y="302587"/>
            <a:ext cx="2853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23: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3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000" dirty="0">
                <a:solidFill>
                  <a:schemeClr val="bg1">
                    <a:lumMod val="50000"/>
                  </a:schemeClr>
                </a:solidFill>
              </a:rPr>
              <a:t>John 18</a:t>
            </a:r>
          </a:p>
          <a:p>
            <a:r>
              <a:rPr lang="en-US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36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Jesus answered, “My kingdom is not of this world; if it were, My servants would fight to prevent My arrest by the Jews. But now My kingdom is not of this realm.”</a:t>
            </a:r>
            <a:endParaRPr lang="en-IN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6BDE32-2849-6A05-1CC2-08A0F61D53BD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8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यूहन्ना 18</a:t>
            </a:r>
            <a:endParaRPr lang="en-US" sz="3800" b="0" i="0" dirty="0">
              <a:solidFill>
                <a:srgbClr val="777A7B"/>
              </a:solidFill>
              <a:effectLst/>
              <a:latin typeface="Inter" panose="020B0502030000000004" pitchFamily="34" charset="0"/>
            </a:endParaRPr>
          </a:p>
          <a:p>
            <a:r>
              <a:rPr lang="hi-IN" sz="38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36</a:t>
            </a:r>
            <a:r>
              <a:rPr lang="en-US" sz="38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 </a:t>
            </a:r>
            <a:r>
              <a:rPr lang="hi-IN" sz="38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यीशु ने उत्तर दिया, “मेरा राज्य इस जगत का नहीं, यदि मेरा राज्य इस जगत का होता, तो मेरे सेवक लड़ते, कि मैं यहूदियों के हाथ सौंपा न जाता: परन्तु अब मेरा राज्य यहाँ का नहीं।”</a:t>
            </a:r>
            <a:endParaRPr lang="en-IN" sz="3800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9A5182B3-C3ED-11D7-36FB-EAC6DF6A78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0518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10"/>
    </mc:Choice>
    <mc:Fallback xmlns="">
      <p:transition spd="slow" advTm="14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395FC3-DFC5-D883-79AD-735961E53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4788" y="0"/>
            <a:ext cx="1260157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E654FB-6C76-5CAC-A983-5CA1F23114DC}"/>
              </a:ext>
            </a:extLst>
          </p:cNvPr>
          <p:cNvSpPr txBox="1"/>
          <p:nvPr/>
        </p:nvSpPr>
        <p:spPr>
          <a:xfrm>
            <a:off x="226586" y="302587"/>
            <a:ext cx="2853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यूहन्ना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18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36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440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4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37</a:t>
            </a:r>
            <a:r>
              <a:rPr lang="en-US" sz="34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“Then You are a king!” Pilate said.</a:t>
            </a:r>
          </a:p>
          <a:p>
            <a:pPr algn="l"/>
            <a:r>
              <a:rPr lang="en-US" sz="34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“You say that I am a king,” Jesus answered. “For this reason I was born and have come into the world, to testify to the truth. Everyone who belongs to the truth listens to My voice.”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FBD455-6A75-6166-91D3-B326CE74F5A6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37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पिलातुस ने उससे कहा, “तो क्या तू राजा है?” यीशु ने उत्तर दिया, “तू कहता है, कि मैं राजा हूँ; मैंने इसलिए जन्म लिया, और इसलिए जगत में आया हूँ कि सत्य पर गवाही दूँ जो कोई सत्य का है, वह मेरा शब्द सुनता है।”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301C3D51-812E-F60B-B515-DC0C8B60B8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7752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81"/>
    </mc:Choice>
    <mc:Fallback xmlns="">
      <p:transition spd="slow" advTm="22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F4253B-C01F-3569-2956-1887A1CB6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789"/>
            <a:ext cx="12192000" cy="69217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B3E35C-C9ED-1879-6C51-C45ACC70263F}"/>
              </a:ext>
            </a:extLst>
          </p:cNvPr>
          <p:cNvSpPr txBox="1"/>
          <p:nvPr/>
        </p:nvSpPr>
        <p:spPr>
          <a:xfrm>
            <a:off x="226586" y="302587"/>
            <a:ext cx="2853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यूहन्ना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18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37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6694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2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38</a:t>
            </a:r>
            <a:r>
              <a:rPr lang="en-US" sz="32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“What is truth?” Pilate asked.</a:t>
            </a:r>
          </a:p>
          <a:p>
            <a:pPr algn="l"/>
            <a:r>
              <a:rPr lang="en-US" sz="32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having said this, he went out again to the Jews and told them, “I find no basis for a charge against Him.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EE4699-4008-7537-804E-D7600A5D5D51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38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पिलातुस ने उससे कहा, “सत्य क्या है?” और यह कहकर वह फिर यहूदियों के पास निकल गया और उनसे कहा, “मैं तो उसमें कुछ दोष नहीं पाता।</a:t>
            </a:r>
            <a:endParaRPr lang="en-IN" sz="3600" dirty="0"/>
          </a:p>
        </p:txBody>
      </p:sp>
      <p:pic>
        <p:nvPicPr>
          <p:cNvPr id="49" name="Audio 48">
            <a:hlinkClick r:id="" action="ppaction://media"/>
            <a:extLst>
              <a:ext uri="{FF2B5EF4-FFF2-40B4-BE49-F238E27FC236}">
                <a16:creationId xmlns:a16="http://schemas.microsoft.com/office/drawing/2014/main" id="{CE80C5F3-39EE-322B-BB8F-BF59630F6C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0225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61"/>
    </mc:Choice>
    <mc:Fallback xmlns="">
      <p:transition spd="slow" advTm="13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374150-DE09-04ED-5D16-46C7E6DA2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75846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E2E6F2-41DC-5763-A6FF-B605938E633E}"/>
              </a:ext>
            </a:extLst>
          </p:cNvPr>
          <p:cNvSpPr txBox="1"/>
          <p:nvPr/>
        </p:nvSpPr>
        <p:spPr>
          <a:xfrm>
            <a:off x="226586" y="302587"/>
            <a:ext cx="2853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यूहन्ना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18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38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4774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000" dirty="0">
                <a:solidFill>
                  <a:schemeClr val="bg1">
                    <a:lumMod val="50000"/>
                  </a:schemeClr>
                </a:solidFill>
              </a:rPr>
              <a:t>Luke 23</a:t>
            </a:r>
          </a:p>
          <a:p>
            <a:r>
              <a:rPr lang="en-US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5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But they kept insisting, “He stirs up the people all over Judea with His teaching. He began in Galilee and has come all the way here.”</a:t>
            </a:r>
            <a:endParaRPr lang="en-IN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A05D31-E6B1-8200-F6E2-BEE98214BFC8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लूका 23</a:t>
            </a:r>
            <a:endParaRPr lang="en-US" sz="4000" b="0" i="0" dirty="0">
              <a:solidFill>
                <a:srgbClr val="777A7B"/>
              </a:solidFill>
              <a:effectLst/>
              <a:latin typeface="Inter" panose="020B0502030000000004" pitchFamily="34" charset="0"/>
            </a:endParaRPr>
          </a:p>
          <a:p>
            <a:r>
              <a:rPr lang="hi-IN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5 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पर वे और भी दृढ़ता से कहने लगे, “यह गलील से लेकर यहाँ तक सारे यहूदिया में उपदेश दे देकर लोगों को भड़काता है।”</a:t>
            </a:r>
            <a:endParaRPr lang="en-IN" sz="4000" dirty="0"/>
          </a:p>
        </p:txBody>
      </p:sp>
      <p:pic>
        <p:nvPicPr>
          <p:cNvPr id="30" name="Audio 29">
            <a:hlinkClick r:id="" action="ppaction://media"/>
            <a:extLst>
              <a:ext uri="{FF2B5EF4-FFF2-40B4-BE49-F238E27FC236}">
                <a16:creationId xmlns:a16="http://schemas.microsoft.com/office/drawing/2014/main" id="{887C953B-31E5-9DD7-B92D-278D41730E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0225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00"/>
    </mc:Choice>
    <mc:Fallback xmlns="">
      <p:transition spd="slow" advTm="13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2CD853-FA15-BA61-FA11-72FEECFD6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4789"/>
            <a:ext cx="12192000" cy="76627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2AD286-E12D-D924-C77A-B23D49617F29}"/>
              </a:ext>
            </a:extLst>
          </p:cNvPr>
          <p:cNvSpPr txBox="1"/>
          <p:nvPr/>
        </p:nvSpPr>
        <p:spPr>
          <a:xfrm>
            <a:off x="226586" y="302587"/>
            <a:ext cx="2853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23:</a:t>
            </a:r>
            <a:r>
              <a:rPr lang="en-US" sz="280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5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6744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6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When Pilate heard this, he asked if the man was a Galilean. 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58E0EB-05F1-EAD7-DDAD-5E6D663E9F9A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6</a:t>
            </a:r>
            <a:r>
              <a:rPr lang="hi-IN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यह सुनकर पिलातुस ने पूछा, “क्या यह मनुष्य गलीली है?”</a:t>
            </a:r>
            <a:endParaRPr lang="en-IN" sz="4000" dirty="0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C0CE99EC-1FF0-2A01-74FE-213513FB21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37"/>
    </mc:Choice>
    <mc:Fallback xmlns="">
      <p:transition spd="slow" advTm="7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5AA4CF-3C13-F789-AABD-F3EE135A7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8945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47468F-B327-84C7-8167-A4A41E577914}"/>
              </a:ext>
            </a:extLst>
          </p:cNvPr>
          <p:cNvSpPr txBox="1"/>
          <p:nvPr/>
        </p:nvSpPr>
        <p:spPr>
          <a:xfrm>
            <a:off x="3368040" y="339141"/>
            <a:ext cx="8641080" cy="225165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400" b="0" i="0" u="none" strike="noStrike" baseline="0" dirty="0">
                <a:solidFill>
                  <a:schemeClr val="bg1"/>
                </a:solidFill>
                <a:latin typeface="TimesNewRomanPSMT"/>
              </a:rPr>
              <a:t>यीशु को पीलातुस के पास ले जाया गया - मत्ती 27:1-11; लूका 23:1-7; यूहन्ना 18:28-38</a:t>
            </a:r>
            <a:endParaRPr lang="en-IN" sz="44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475AAB-92C9-A001-D293-F6AA943D0201}"/>
              </a:ext>
            </a:extLst>
          </p:cNvPr>
          <p:cNvSpPr txBox="1"/>
          <p:nvPr/>
        </p:nvSpPr>
        <p:spPr>
          <a:xfrm>
            <a:off x="572344" y="5674145"/>
            <a:ext cx="6591992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This work is licensed under a Creative Commons Attribution-</a:t>
            </a:r>
            <a:r>
              <a:rPr lang="en-US" sz="1800" kern="1200" dirty="0" err="1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ShareAlike</a:t>
            </a: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 4.0 International License</a:t>
            </a:r>
            <a:endParaRPr lang="en-US" sz="24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9A2426-414B-3DB1-EC68-6C7ADAE72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70808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82B831-CBEB-4E20-8DCC-7A18C8027929}"/>
              </a:ext>
            </a:extLst>
          </p:cNvPr>
          <p:cNvSpPr txBox="1"/>
          <p:nvPr/>
        </p:nvSpPr>
        <p:spPr>
          <a:xfrm>
            <a:off x="226586" y="302587"/>
            <a:ext cx="2853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23: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6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400" dirty="0">
                <a:solidFill>
                  <a:schemeClr val="bg1">
                    <a:lumMod val="50000"/>
                  </a:schemeClr>
                </a:solidFill>
              </a:rPr>
              <a:t>Matthew 27</a:t>
            </a:r>
          </a:p>
          <a:p>
            <a:r>
              <a:rPr lang="en-US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When Judas, who had betrayed Him, saw that Jesus was condemned, he was filled with remorse and returned the thirty pieces of silver to the chief priests and elders.</a:t>
            </a:r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D148C5-95A3-0878-88E9-65AB6B9A1DAD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मत्ती 27</a:t>
            </a:r>
            <a:endParaRPr lang="en-US" sz="4000" b="0" i="0" dirty="0">
              <a:solidFill>
                <a:srgbClr val="777A7B"/>
              </a:solidFill>
              <a:effectLst/>
              <a:latin typeface="Inter" panose="020B0502030000000004" pitchFamily="34" charset="0"/>
            </a:endParaRPr>
          </a:p>
          <a:p>
            <a:r>
              <a:rPr lang="hi-IN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 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जब उसके पकड़वानेवाले यहूदा ने देखा कि वह दोषी ठहराया गया है तो वह पछताया और वे तीस चाँदी के सिक्के प्रधान याजकों और प्राचीनों के पास फेर लाया।</a:t>
            </a:r>
            <a:endParaRPr lang="en-IN" sz="4000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64C68F1E-66DC-CB43-9BDB-4B8174AD21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81"/>
    </mc:Choice>
    <mc:Fallback xmlns="">
      <p:transition spd="slow" advTm="18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93987A-A8B2-27B1-F0DF-D020746C0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2072"/>
            <a:ext cx="12192000" cy="73421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49CD10-6A8F-11D4-C2AE-8091A10CA8DE}"/>
              </a:ext>
            </a:extLst>
          </p:cNvPr>
          <p:cNvSpPr txBox="1"/>
          <p:nvPr/>
        </p:nvSpPr>
        <p:spPr>
          <a:xfrm>
            <a:off x="226586" y="302587"/>
            <a:ext cx="2853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7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3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“I have sinned by betraying innocent blood,” he said.</a:t>
            </a:r>
          </a:p>
          <a:p>
            <a:pPr algn="l"/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“What is that to us?” they replied. “You bear the responsibility.”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A576C0-15E2-EF88-D0FB-BFC5714D48B4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कहा, “मैंने निर्दोषी को मृत्यु के लिये पकड़वाकर पाप किया है?” उन्होंने कहा, “हमें क्या? तू ही जाने।”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87D4731-1AF9-2B77-1397-743970EF75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77"/>
    </mc:Choice>
    <mc:Fallback xmlns="">
      <p:transition spd="slow" advTm="10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37323F-00BE-7E69-F9B1-A7113C0F8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3713"/>
            <a:ext cx="12192000" cy="72117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10BA24-2A4A-75E4-F171-36D72D508A52}"/>
              </a:ext>
            </a:extLst>
          </p:cNvPr>
          <p:cNvSpPr txBox="1"/>
          <p:nvPr/>
        </p:nvSpPr>
        <p:spPr>
          <a:xfrm>
            <a:off x="226586" y="302587"/>
            <a:ext cx="2853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7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4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5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So Judas threw the silver into the temple and left. Then he went away and hanged himself.</a:t>
            </a:r>
            <a:endParaRPr lang="en-IN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3FF1C1-4B74-824C-9D22-52F35EA55C97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8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5</a:t>
            </a:r>
            <a:r>
              <a:rPr lang="hi-IN" sz="38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तब वह उन सिक्कों को मन्दिर में फेंककर चला गया, और जाकर अपने आपको फांसी दी।</a:t>
            </a:r>
            <a:endParaRPr lang="en-IN" sz="3800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50F71D8C-B4DE-FFA1-F778-6510E710F9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26"/>
    </mc:Choice>
    <mc:Fallback xmlns="">
      <p:transition spd="slow" advTm="6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DA0B7C-950A-7B7E-850D-53CD1FF5F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505287"/>
            <a:ext cx="12192000" cy="73632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D6F047-C42D-6E0D-653B-65914B0169B3}"/>
              </a:ext>
            </a:extLst>
          </p:cNvPr>
          <p:cNvSpPr txBox="1"/>
          <p:nvPr/>
        </p:nvSpPr>
        <p:spPr>
          <a:xfrm>
            <a:off x="226586" y="302587"/>
            <a:ext cx="2853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7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:</a:t>
            </a:r>
            <a:r>
              <a:rPr lang="en-US" sz="280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5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u="none" strike="noStrike" baseline="0" dirty="0">
                <a:latin typeface="TimesNewRomanPSMT"/>
              </a:rPr>
              <a:t>Jesus taken to Pilate, Judas Hangs - Matthew 27:1-11; Luke 23:1-7; John 18:28-38 </a:t>
            </a:r>
            <a:endParaRPr lang="en-IN" sz="4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90373A-84B7-1BA6-6002-3EA036307149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dirty="0"/>
              <a:t>यीशु को पीलातुस के पास ले जाया गया</a:t>
            </a:r>
            <a:r>
              <a:rPr lang="en-US" sz="3200" dirty="0"/>
              <a:t> </a:t>
            </a:r>
            <a:r>
              <a:rPr lang="hi-IN" sz="3200" dirty="0"/>
              <a:t>- मत्ती 27:1-11; लूका 23:1-7; यूहन्ना 18:28-38</a:t>
            </a:r>
            <a:endParaRPr lang="en-IN" sz="3200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09FC8549-BBC1-8265-F149-97343AE5FC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2"/>
    </mc:Choice>
    <mc:Fallback xmlns="">
      <p:transition spd="slow" advTm="3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5B0F94-BEC5-37F7-F68D-28E9E7835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8945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C8BEBD-8884-FD2A-47E8-B6D589674CF2}"/>
              </a:ext>
            </a:extLst>
          </p:cNvPr>
          <p:cNvSpPr txBox="1"/>
          <p:nvPr/>
        </p:nvSpPr>
        <p:spPr>
          <a:xfrm>
            <a:off x="3368040" y="339141"/>
            <a:ext cx="8641080" cy="225165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400" b="0" i="0" u="none" strike="noStrike" baseline="0" dirty="0">
                <a:solidFill>
                  <a:schemeClr val="bg1"/>
                </a:solidFill>
                <a:latin typeface="TimesNewRomanPSMT"/>
              </a:rPr>
              <a:t>यीशु को पीलातुस के पास ले जाया गया - मत्ती 27:1-11; लूका 23:1-7; यूहन्ना 18:28-38</a:t>
            </a:r>
            <a:endParaRPr lang="en-IN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4400" dirty="0">
                <a:solidFill>
                  <a:schemeClr val="bg1">
                    <a:lumMod val="50000"/>
                  </a:schemeClr>
                </a:solidFill>
              </a:rPr>
              <a:t>LUKE 23</a:t>
            </a:r>
          </a:p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(After deciding that Jesus must be sentenced to death)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 </a:t>
            </a:r>
            <a:r>
              <a:rPr lang="en-US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Then the whole council rose and led Jesus away to Pilate.</a:t>
            </a:r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5A20E2-AD17-8EFC-AE3B-DA7E0D1C724D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dirty="0">
                <a:solidFill>
                  <a:schemeClr val="bg1">
                    <a:lumMod val="50000"/>
                  </a:schemeClr>
                </a:solidFill>
              </a:rPr>
              <a:t>लूका 23</a:t>
            </a:r>
            <a:endParaRPr lang="en-US" sz="40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hi-IN" sz="4000" dirty="0"/>
              <a:t>(यह निर्णय लेने के बाद कि यीशु को मौत की सज़ा दी जानी चाहिए)</a:t>
            </a:r>
            <a:endParaRPr lang="en-US" sz="4000" dirty="0"/>
          </a:p>
          <a:p>
            <a:r>
              <a:rPr lang="hi-IN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तब सारी सभा उठकर यीशु को पिलातुस के पास ले गई।</a:t>
            </a:r>
            <a:endParaRPr lang="en-IN" sz="4000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1ED8BCAB-3C91-B7DD-E2AA-46651875B8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39"/>
    </mc:Choice>
    <mc:Fallback xmlns="">
      <p:transition spd="slow" advTm="11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157E57-D60C-48F7-ACF6-5244F96C7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3643" y="0"/>
            <a:ext cx="1382282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A05FAB-F318-91A4-4515-F9418FFA80C0}"/>
              </a:ext>
            </a:extLst>
          </p:cNvPr>
          <p:cNvSpPr txBox="1"/>
          <p:nvPr/>
        </p:nvSpPr>
        <p:spPr>
          <a:xfrm>
            <a:off x="226586" y="302587"/>
            <a:ext cx="2853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TimesNewRomanPSMT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TimesNewRomanPSMT"/>
              </a:rPr>
              <a:t> 23:1</a:t>
            </a:r>
            <a:endParaRPr lang="bo-CN" sz="28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they began to accuse Him, saying, “We found this man subverting our nation, forbidding payment of taxes to Caesar, and proclaiming Himself to be Christ, a King.”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E563E7-5807-6D5C-B4DA-7F7DF14415D3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8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</a:t>
            </a:r>
            <a:r>
              <a:rPr lang="hi-IN" sz="38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वे यह कहकर उस पर दोष लगाने लगे, “हमने इसे लोगों को बहकाते और कैसर को कर देने से मना करते, और अपने आपको मसीह, राजा कहते हुए सुना है।”</a:t>
            </a:r>
            <a:endParaRPr lang="en-IN" sz="38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E998752-6326-7D81-80D1-E11F5049BC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41"/>
    </mc:Choice>
    <mc:Fallback xmlns="">
      <p:transition spd="slow" advTm="12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A35D91-D8C9-53DF-FB92-0278DEA1E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40451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9DA01A-5D6B-F86C-BA53-C11A4AF74A4C}"/>
              </a:ext>
            </a:extLst>
          </p:cNvPr>
          <p:cNvSpPr txBox="1"/>
          <p:nvPr/>
        </p:nvSpPr>
        <p:spPr>
          <a:xfrm>
            <a:off x="226586" y="302587"/>
            <a:ext cx="2853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23: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2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So Pilate asked Him, “Are You the King of the Jews?”</a:t>
            </a:r>
          </a:p>
          <a:p>
            <a:pPr algn="l"/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“You have said so,” Jesus replied.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539569-2B4F-BE12-7F5F-2BF1DABD6B67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पिलातुस ने उससे पूछा, “क्या तू यहूदियों का राजा है?” उसने उसे उत्तर दिया, “तू आप ही कह रहा है।”</a:t>
            </a:r>
          </a:p>
          <a:p>
            <a:endParaRPr lang="en-IN" sz="40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0609EB6-A453-BED8-9DE6-BD2C492416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89"/>
    </mc:Choice>
    <mc:Fallback xmlns="">
      <p:transition spd="slow" advTm="10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1588</TotalTime>
  <Words>1099</Words>
  <Application>Microsoft Office PowerPoint</Application>
  <PresentationFormat>Widescreen</PresentationFormat>
  <Paragraphs>74</Paragraphs>
  <Slides>26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Aptos</vt:lpstr>
      <vt:lpstr>Arial</vt:lpstr>
      <vt:lpstr>ArialMT</vt:lpstr>
      <vt:lpstr>Calibri</vt:lpstr>
      <vt:lpstr>Calibri Light</vt:lpstr>
      <vt:lpstr>Inter</vt:lpstr>
      <vt:lpstr>Mangal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43-4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Vinay Kumar</cp:lastModifiedBy>
  <cp:revision>93</cp:revision>
  <dcterms:created xsi:type="dcterms:W3CDTF">2022-09-30T06:26:14Z</dcterms:created>
  <dcterms:modified xsi:type="dcterms:W3CDTF">2024-08-07T02:10:08Z</dcterms:modified>
</cp:coreProperties>
</file>