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6" r:id="rId16"/>
    <p:sldId id="277" r:id="rId17"/>
    <p:sldId id="267" r:id="rId18"/>
    <p:sldId id="278" r:id="rId19"/>
    <p:sldId id="268" r:id="rId20"/>
    <p:sldId id="279" r:id="rId21"/>
    <p:sldId id="296" r:id="rId22"/>
    <p:sldId id="297"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77DAE7-6E66-4EF2-9E58-7C638518A7B1}" v="85" dt="2024-02-27T04:44:40.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945" autoAdjust="0"/>
  </p:normalViewPr>
  <p:slideViewPr>
    <p:cSldViewPr snapToGrid="0">
      <p:cViewPr varScale="1">
        <p:scale>
          <a:sx n="58" d="100"/>
          <a:sy n="58" d="100"/>
        </p:scale>
        <p:origin x="72" y="10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377DAE7-6E66-4EF2-9E58-7C638518A7B1}"/>
    <pc:docChg chg="modSld">
      <pc:chgData name="Leonie Smith" userId="fed1330f33f5650e" providerId="LiveId" clId="{0377DAE7-6E66-4EF2-9E58-7C638518A7B1}" dt="2024-02-27T04:44:40.942" v="120"/>
      <pc:docMkLst>
        <pc:docMk/>
      </pc:docMkLst>
      <pc:sldChg chg="addSp modSp">
        <pc:chgData name="Leonie Smith" userId="fed1330f33f5650e" providerId="LiveId" clId="{0377DAE7-6E66-4EF2-9E58-7C638518A7B1}" dt="2024-02-27T04:05:51.844" v="0"/>
        <pc:sldMkLst>
          <pc:docMk/>
          <pc:sldMk cId="1499918570" sldId="257"/>
        </pc:sldMkLst>
        <pc:picChg chg="add mod">
          <ac:chgData name="Leonie Smith" userId="fed1330f33f5650e" providerId="LiveId" clId="{0377DAE7-6E66-4EF2-9E58-7C638518A7B1}" dt="2024-02-27T04:05:51.844" v="0"/>
          <ac:picMkLst>
            <pc:docMk/>
            <pc:sldMk cId="1499918570" sldId="257"/>
            <ac:picMk id="6" creationId="{0010E938-99A4-A406-ED72-2B7C78FADBF1}"/>
          </ac:picMkLst>
        </pc:picChg>
      </pc:sldChg>
      <pc:sldChg chg="addSp delSp modSp mod modTransition modAnim">
        <pc:chgData name="Leonie Smith" userId="fed1330f33f5650e" providerId="LiveId" clId="{0377DAE7-6E66-4EF2-9E58-7C638518A7B1}" dt="2024-02-27T04:06:55.859" v="4"/>
        <pc:sldMkLst>
          <pc:docMk/>
          <pc:sldMk cId="454763615" sldId="259"/>
        </pc:sldMkLst>
        <pc:picChg chg="add del mod">
          <ac:chgData name="Leonie Smith" userId="fed1330f33f5650e" providerId="LiveId" clId="{0377DAE7-6E66-4EF2-9E58-7C638518A7B1}" dt="2024-02-27T04:06:49.360" v="3"/>
          <ac:picMkLst>
            <pc:docMk/>
            <pc:sldMk cId="454763615" sldId="259"/>
            <ac:picMk id="6" creationId="{F3BB99B5-22D7-2D89-C720-62691B765C7E}"/>
          </ac:picMkLst>
        </pc:picChg>
        <pc:picChg chg="add del mod ord">
          <ac:chgData name="Leonie Smith" userId="fed1330f33f5650e" providerId="LiveId" clId="{0377DAE7-6E66-4EF2-9E58-7C638518A7B1}" dt="2024-02-27T04:06:55.859" v="4"/>
          <ac:picMkLst>
            <pc:docMk/>
            <pc:sldMk cId="454763615" sldId="259"/>
            <ac:picMk id="11" creationId="{B5DFA642-7A87-FF0B-C107-BBAD27C55014}"/>
          </ac:picMkLst>
        </pc:picChg>
        <pc:picChg chg="add mod">
          <ac:chgData name="Leonie Smith" userId="fed1330f33f5650e" providerId="LiveId" clId="{0377DAE7-6E66-4EF2-9E58-7C638518A7B1}" dt="2024-02-27T04:06:55.859" v="4"/>
          <ac:picMkLst>
            <pc:docMk/>
            <pc:sldMk cId="454763615" sldId="259"/>
            <ac:picMk id="12" creationId="{64F7FEFB-F5E4-9E1C-F8B8-E07CF54A8E45}"/>
          </ac:picMkLst>
        </pc:picChg>
      </pc:sldChg>
      <pc:sldChg chg="addSp delSp modSp mod modTransition modAnim">
        <pc:chgData name="Leonie Smith" userId="fed1330f33f5650e" providerId="LiveId" clId="{0377DAE7-6E66-4EF2-9E58-7C638518A7B1}" dt="2024-02-27T04:09:16.060" v="20"/>
        <pc:sldMkLst>
          <pc:docMk/>
          <pc:sldMk cId="2346136586" sldId="260"/>
        </pc:sldMkLst>
        <pc:picChg chg="add del mod">
          <ac:chgData name="Leonie Smith" userId="fed1330f33f5650e" providerId="LiveId" clId="{0377DAE7-6E66-4EF2-9E58-7C638518A7B1}" dt="2024-02-27T04:08:07.833" v="7"/>
          <ac:picMkLst>
            <pc:docMk/>
            <pc:sldMk cId="2346136586" sldId="260"/>
            <ac:picMk id="7" creationId="{CD0BEA87-7D86-0A8A-252D-0A7138C964FD}"/>
          </ac:picMkLst>
        </pc:picChg>
        <pc:picChg chg="add del mod ord">
          <ac:chgData name="Leonie Smith" userId="fed1330f33f5650e" providerId="LiveId" clId="{0377DAE7-6E66-4EF2-9E58-7C638518A7B1}" dt="2024-02-27T04:08:14.451" v="8"/>
          <ac:picMkLst>
            <pc:docMk/>
            <pc:sldMk cId="2346136586" sldId="260"/>
            <ac:picMk id="10" creationId="{C9F24C65-87D5-6702-F54A-4DA92F24C637}"/>
          </ac:picMkLst>
        </pc:picChg>
        <pc:picChg chg="add del mod">
          <ac:chgData name="Leonie Smith" userId="fed1330f33f5650e" providerId="LiveId" clId="{0377DAE7-6E66-4EF2-9E58-7C638518A7B1}" dt="2024-02-27T04:08:19.903" v="10"/>
          <ac:picMkLst>
            <pc:docMk/>
            <pc:sldMk cId="2346136586" sldId="260"/>
            <ac:picMk id="11" creationId="{C7F05DE6-A846-4917-BA87-208443991497}"/>
          </ac:picMkLst>
        </pc:picChg>
        <pc:picChg chg="add del mod ord">
          <ac:chgData name="Leonie Smith" userId="fed1330f33f5650e" providerId="LiveId" clId="{0377DAE7-6E66-4EF2-9E58-7C638518A7B1}" dt="2024-02-27T04:08:26.657" v="11"/>
          <ac:picMkLst>
            <pc:docMk/>
            <pc:sldMk cId="2346136586" sldId="260"/>
            <ac:picMk id="14" creationId="{7A8AACCD-3352-50EF-A684-FB18F9F8D6E6}"/>
          </ac:picMkLst>
        </pc:picChg>
        <pc:picChg chg="add del mod">
          <ac:chgData name="Leonie Smith" userId="fed1330f33f5650e" providerId="LiveId" clId="{0377DAE7-6E66-4EF2-9E58-7C638518A7B1}" dt="2024-02-27T04:08:31.954" v="13"/>
          <ac:picMkLst>
            <pc:docMk/>
            <pc:sldMk cId="2346136586" sldId="260"/>
            <ac:picMk id="15" creationId="{30144729-FECE-418D-FD7E-6CFF7CAFC1D1}"/>
          </ac:picMkLst>
        </pc:picChg>
        <pc:picChg chg="add del mod ord">
          <ac:chgData name="Leonie Smith" userId="fed1330f33f5650e" providerId="LiveId" clId="{0377DAE7-6E66-4EF2-9E58-7C638518A7B1}" dt="2024-02-27T04:08:38.741" v="14"/>
          <ac:picMkLst>
            <pc:docMk/>
            <pc:sldMk cId="2346136586" sldId="260"/>
            <ac:picMk id="18" creationId="{3FD39DB5-94E3-4B28-2F04-F990238851CD}"/>
          </ac:picMkLst>
        </pc:picChg>
        <pc:picChg chg="add del mod">
          <ac:chgData name="Leonie Smith" userId="fed1330f33f5650e" providerId="LiveId" clId="{0377DAE7-6E66-4EF2-9E58-7C638518A7B1}" dt="2024-02-27T04:08:41.229" v="16"/>
          <ac:picMkLst>
            <pc:docMk/>
            <pc:sldMk cId="2346136586" sldId="260"/>
            <ac:picMk id="19" creationId="{7EBBB7C4-8988-3C1C-3588-B3AB2BFB3743}"/>
          </ac:picMkLst>
        </pc:picChg>
        <pc:picChg chg="add del mod ord">
          <ac:chgData name="Leonie Smith" userId="fed1330f33f5650e" providerId="LiveId" clId="{0377DAE7-6E66-4EF2-9E58-7C638518A7B1}" dt="2024-02-27T04:08:52.555" v="17"/>
          <ac:picMkLst>
            <pc:docMk/>
            <pc:sldMk cId="2346136586" sldId="260"/>
            <ac:picMk id="22" creationId="{37D413EA-02AF-728B-6E2E-13D5B106770D}"/>
          </ac:picMkLst>
        </pc:picChg>
        <pc:picChg chg="add del mod">
          <ac:chgData name="Leonie Smith" userId="fed1330f33f5650e" providerId="LiveId" clId="{0377DAE7-6E66-4EF2-9E58-7C638518A7B1}" dt="2024-02-27T04:09:05.508" v="19"/>
          <ac:picMkLst>
            <pc:docMk/>
            <pc:sldMk cId="2346136586" sldId="260"/>
            <ac:picMk id="23" creationId="{F91379E9-49F1-D88E-BE2A-266C75238B8A}"/>
          </ac:picMkLst>
        </pc:picChg>
        <pc:picChg chg="add del mod ord">
          <ac:chgData name="Leonie Smith" userId="fed1330f33f5650e" providerId="LiveId" clId="{0377DAE7-6E66-4EF2-9E58-7C638518A7B1}" dt="2024-02-27T04:09:16.060" v="20"/>
          <ac:picMkLst>
            <pc:docMk/>
            <pc:sldMk cId="2346136586" sldId="260"/>
            <ac:picMk id="27" creationId="{BD633DD3-881F-3E99-277A-D9614C7F89EC}"/>
          </ac:picMkLst>
        </pc:picChg>
        <pc:picChg chg="add mod">
          <ac:chgData name="Leonie Smith" userId="fed1330f33f5650e" providerId="LiveId" clId="{0377DAE7-6E66-4EF2-9E58-7C638518A7B1}" dt="2024-02-27T04:09:16.060" v="20"/>
          <ac:picMkLst>
            <pc:docMk/>
            <pc:sldMk cId="2346136586" sldId="260"/>
            <ac:picMk id="28" creationId="{D4EC2F94-BB3F-9E57-12DF-1F048B1B4FCC}"/>
          </ac:picMkLst>
        </pc:picChg>
      </pc:sldChg>
      <pc:sldChg chg="addSp delSp modSp mod modTransition modAnim">
        <pc:chgData name="Leonie Smith" userId="fed1330f33f5650e" providerId="LiveId" clId="{0377DAE7-6E66-4EF2-9E58-7C638518A7B1}" dt="2024-02-27T04:14:21.657" v="38"/>
        <pc:sldMkLst>
          <pc:docMk/>
          <pc:sldMk cId="4037329247" sldId="261"/>
        </pc:sldMkLst>
        <pc:picChg chg="add del mod">
          <ac:chgData name="Leonie Smith" userId="fed1330f33f5650e" providerId="LiveId" clId="{0377DAE7-6E66-4EF2-9E58-7C638518A7B1}" dt="2024-02-27T04:10:13.248" v="23"/>
          <ac:picMkLst>
            <pc:docMk/>
            <pc:sldMk cId="4037329247" sldId="261"/>
            <ac:picMk id="6" creationId="{0C7A041D-EE7D-8F53-EC35-A0A68712484A}"/>
          </ac:picMkLst>
        </pc:picChg>
        <pc:picChg chg="add del mod ord">
          <ac:chgData name="Leonie Smith" userId="fed1330f33f5650e" providerId="LiveId" clId="{0377DAE7-6E66-4EF2-9E58-7C638518A7B1}" dt="2024-02-27T04:10:34.164" v="24"/>
          <ac:picMkLst>
            <pc:docMk/>
            <pc:sldMk cId="4037329247" sldId="261"/>
            <ac:picMk id="9" creationId="{64BC37DE-4ECE-9B87-57ED-1941E2B1A9F6}"/>
          </ac:picMkLst>
        </pc:picChg>
        <pc:picChg chg="add del mod">
          <ac:chgData name="Leonie Smith" userId="fed1330f33f5650e" providerId="LiveId" clId="{0377DAE7-6E66-4EF2-9E58-7C638518A7B1}" dt="2024-02-27T04:10:43.416" v="26"/>
          <ac:picMkLst>
            <pc:docMk/>
            <pc:sldMk cId="4037329247" sldId="261"/>
            <ac:picMk id="10" creationId="{5D651735-FF1B-A546-77F4-8ACA6E6359E5}"/>
          </ac:picMkLst>
        </pc:picChg>
        <pc:picChg chg="add del mod ord">
          <ac:chgData name="Leonie Smith" userId="fed1330f33f5650e" providerId="LiveId" clId="{0377DAE7-6E66-4EF2-9E58-7C638518A7B1}" dt="2024-02-27T04:11:05.446" v="27"/>
          <ac:picMkLst>
            <pc:docMk/>
            <pc:sldMk cId="4037329247" sldId="261"/>
            <ac:picMk id="14" creationId="{C178F519-C5B1-7D19-0310-8816B5CFE406}"/>
          </ac:picMkLst>
        </pc:picChg>
        <pc:picChg chg="add del mod">
          <ac:chgData name="Leonie Smith" userId="fed1330f33f5650e" providerId="LiveId" clId="{0377DAE7-6E66-4EF2-9E58-7C638518A7B1}" dt="2024-02-27T04:13:35.219" v="31"/>
          <ac:picMkLst>
            <pc:docMk/>
            <pc:sldMk cId="4037329247" sldId="261"/>
            <ac:picMk id="15" creationId="{80EC3C28-E85A-9E11-8558-9FFE21D31C0C}"/>
          </ac:picMkLst>
        </pc:picChg>
        <pc:picChg chg="add del mod ord">
          <ac:chgData name="Leonie Smith" userId="fed1330f33f5650e" providerId="LiveId" clId="{0377DAE7-6E66-4EF2-9E58-7C638518A7B1}" dt="2024-02-27T04:13:41.117" v="32"/>
          <ac:picMkLst>
            <pc:docMk/>
            <pc:sldMk cId="4037329247" sldId="261"/>
            <ac:picMk id="20" creationId="{4D2D43CA-C588-9747-2D66-28B5755C3913}"/>
          </ac:picMkLst>
        </pc:picChg>
        <pc:picChg chg="add del mod">
          <ac:chgData name="Leonie Smith" userId="fed1330f33f5650e" providerId="LiveId" clId="{0377DAE7-6E66-4EF2-9E58-7C638518A7B1}" dt="2024-02-27T04:13:42.220" v="34"/>
          <ac:picMkLst>
            <pc:docMk/>
            <pc:sldMk cId="4037329247" sldId="261"/>
            <ac:picMk id="21" creationId="{DCF9A42C-7B03-006B-F696-4893C2F126C9}"/>
          </ac:picMkLst>
        </pc:picChg>
        <pc:picChg chg="add del mod ord">
          <ac:chgData name="Leonie Smith" userId="fed1330f33f5650e" providerId="LiveId" clId="{0377DAE7-6E66-4EF2-9E58-7C638518A7B1}" dt="2024-02-27T04:14:00.517" v="35"/>
          <ac:picMkLst>
            <pc:docMk/>
            <pc:sldMk cId="4037329247" sldId="261"/>
            <ac:picMk id="24" creationId="{2E0A866F-F739-C5DC-925D-9211C33B23E3}"/>
          </ac:picMkLst>
        </pc:picChg>
        <pc:picChg chg="add del mod">
          <ac:chgData name="Leonie Smith" userId="fed1330f33f5650e" providerId="LiveId" clId="{0377DAE7-6E66-4EF2-9E58-7C638518A7B1}" dt="2024-02-27T04:14:02.414" v="37"/>
          <ac:picMkLst>
            <pc:docMk/>
            <pc:sldMk cId="4037329247" sldId="261"/>
            <ac:picMk id="25" creationId="{12C46067-6FA1-BA9B-BB60-EB07F21A27CD}"/>
          </ac:picMkLst>
        </pc:picChg>
        <pc:picChg chg="add del mod ord">
          <ac:chgData name="Leonie Smith" userId="fed1330f33f5650e" providerId="LiveId" clId="{0377DAE7-6E66-4EF2-9E58-7C638518A7B1}" dt="2024-02-27T04:14:21.657" v="38"/>
          <ac:picMkLst>
            <pc:docMk/>
            <pc:sldMk cId="4037329247" sldId="261"/>
            <ac:picMk id="28" creationId="{E2ED31B5-09C8-73DD-5F93-523EC37A1E46}"/>
          </ac:picMkLst>
        </pc:picChg>
        <pc:picChg chg="add mod">
          <ac:chgData name="Leonie Smith" userId="fed1330f33f5650e" providerId="LiveId" clId="{0377DAE7-6E66-4EF2-9E58-7C638518A7B1}" dt="2024-02-27T04:14:21.657" v="38"/>
          <ac:picMkLst>
            <pc:docMk/>
            <pc:sldMk cId="4037329247" sldId="261"/>
            <ac:picMk id="29" creationId="{49306568-A025-813D-7FDE-FD40A4F2E2D0}"/>
          </ac:picMkLst>
        </pc:picChg>
      </pc:sldChg>
      <pc:sldChg chg="addSp delSp modSp mod modTransition modAnim">
        <pc:chgData name="Leonie Smith" userId="fed1330f33f5650e" providerId="LiveId" clId="{0377DAE7-6E66-4EF2-9E58-7C638518A7B1}" dt="2024-02-27T04:15:10.095" v="44"/>
        <pc:sldMkLst>
          <pc:docMk/>
          <pc:sldMk cId="1909638311" sldId="262"/>
        </pc:sldMkLst>
        <pc:picChg chg="add del mod">
          <ac:chgData name="Leonie Smith" userId="fed1330f33f5650e" providerId="LiveId" clId="{0377DAE7-6E66-4EF2-9E58-7C638518A7B1}" dt="2024-02-27T04:14:42.320" v="40"/>
          <ac:picMkLst>
            <pc:docMk/>
            <pc:sldMk cId="1909638311" sldId="262"/>
            <ac:picMk id="6" creationId="{6D4887B9-C1CA-1947-AAC8-B8B19081D584}"/>
          </ac:picMkLst>
        </pc:picChg>
        <pc:picChg chg="add del mod ord">
          <ac:chgData name="Leonie Smith" userId="fed1330f33f5650e" providerId="LiveId" clId="{0377DAE7-6E66-4EF2-9E58-7C638518A7B1}" dt="2024-02-27T04:14:52.705" v="41"/>
          <ac:picMkLst>
            <pc:docMk/>
            <pc:sldMk cId="1909638311" sldId="262"/>
            <ac:picMk id="11" creationId="{FF0D6979-8FEB-4F8F-430F-D066B1313A83}"/>
          </ac:picMkLst>
        </pc:picChg>
        <pc:picChg chg="add del mod">
          <ac:chgData name="Leonie Smith" userId="fed1330f33f5650e" providerId="LiveId" clId="{0377DAE7-6E66-4EF2-9E58-7C638518A7B1}" dt="2024-02-27T04:14:59.561" v="43"/>
          <ac:picMkLst>
            <pc:docMk/>
            <pc:sldMk cId="1909638311" sldId="262"/>
            <ac:picMk id="12" creationId="{78082701-BE9C-210C-87E7-5CC3DA7EF30C}"/>
          </ac:picMkLst>
        </pc:picChg>
        <pc:picChg chg="add del mod ord">
          <ac:chgData name="Leonie Smith" userId="fed1330f33f5650e" providerId="LiveId" clId="{0377DAE7-6E66-4EF2-9E58-7C638518A7B1}" dt="2024-02-27T04:15:10.095" v="44"/>
          <ac:picMkLst>
            <pc:docMk/>
            <pc:sldMk cId="1909638311" sldId="262"/>
            <ac:picMk id="16" creationId="{EE049E17-C18E-1E75-FE81-16F5B99B7299}"/>
          </ac:picMkLst>
        </pc:picChg>
        <pc:picChg chg="add mod">
          <ac:chgData name="Leonie Smith" userId="fed1330f33f5650e" providerId="LiveId" clId="{0377DAE7-6E66-4EF2-9E58-7C638518A7B1}" dt="2024-02-27T04:15:10.095" v="44"/>
          <ac:picMkLst>
            <pc:docMk/>
            <pc:sldMk cId="1909638311" sldId="262"/>
            <ac:picMk id="17" creationId="{7536E976-5EC5-2E3D-4672-FB0E086B92EA}"/>
          </ac:picMkLst>
        </pc:picChg>
      </pc:sldChg>
      <pc:sldChg chg="addSp modSp">
        <pc:chgData name="Leonie Smith" userId="fed1330f33f5650e" providerId="LiveId" clId="{0377DAE7-6E66-4EF2-9E58-7C638518A7B1}" dt="2024-02-27T04:12:28.068" v="29"/>
        <pc:sldMkLst>
          <pc:docMk/>
          <pc:sldMk cId="641208035" sldId="263"/>
        </pc:sldMkLst>
        <pc:picChg chg="add mod">
          <ac:chgData name="Leonie Smith" userId="fed1330f33f5650e" providerId="LiveId" clId="{0377DAE7-6E66-4EF2-9E58-7C638518A7B1}" dt="2024-02-27T04:12:28.068" v="29"/>
          <ac:picMkLst>
            <pc:docMk/>
            <pc:sldMk cId="641208035" sldId="263"/>
            <ac:picMk id="6" creationId="{A21EDE60-A996-8030-2E38-19EF92F666F6}"/>
          </ac:picMkLst>
        </pc:picChg>
      </pc:sldChg>
      <pc:sldChg chg="addSp delSp modSp mod modTransition modAnim">
        <pc:chgData name="Leonie Smith" userId="fed1330f33f5650e" providerId="LiveId" clId="{0377DAE7-6E66-4EF2-9E58-7C638518A7B1}" dt="2024-02-27T04:16:00.466" v="48"/>
        <pc:sldMkLst>
          <pc:docMk/>
          <pc:sldMk cId="4044745628" sldId="264"/>
        </pc:sldMkLst>
        <pc:picChg chg="add del mod">
          <ac:chgData name="Leonie Smith" userId="fed1330f33f5650e" providerId="LiveId" clId="{0377DAE7-6E66-4EF2-9E58-7C638518A7B1}" dt="2024-02-27T04:15:46.953" v="47"/>
          <ac:picMkLst>
            <pc:docMk/>
            <pc:sldMk cId="4044745628" sldId="264"/>
            <ac:picMk id="8" creationId="{528FCA93-D9A9-8627-74CB-98E2D538263E}"/>
          </ac:picMkLst>
        </pc:picChg>
        <pc:picChg chg="add del mod ord">
          <ac:chgData name="Leonie Smith" userId="fed1330f33f5650e" providerId="LiveId" clId="{0377DAE7-6E66-4EF2-9E58-7C638518A7B1}" dt="2024-02-27T04:16:00.466" v="48"/>
          <ac:picMkLst>
            <pc:docMk/>
            <pc:sldMk cId="4044745628" sldId="264"/>
            <ac:picMk id="11" creationId="{92D7F415-98F3-0407-6511-2488651D8571}"/>
          </ac:picMkLst>
        </pc:picChg>
        <pc:picChg chg="add mod">
          <ac:chgData name="Leonie Smith" userId="fed1330f33f5650e" providerId="LiveId" clId="{0377DAE7-6E66-4EF2-9E58-7C638518A7B1}" dt="2024-02-27T04:16:00.466" v="48"/>
          <ac:picMkLst>
            <pc:docMk/>
            <pc:sldMk cId="4044745628" sldId="264"/>
            <ac:picMk id="12" creationId="{EA324121-7D4B-E56E-69B3-F73DE1B7BCB3}"/>
          </ac:picMkLst>
        </pc:picChg>
      </pc:sldChg>
      <pc:sldChg chg="addSp modSp">
        <pc:chgData name="Leonie Smith" userId="fed1330f33f5650e" providerId="LiveId" clId="{0377DAE7-6E66-4EF2-9E58-7C638518A7B1}" dt="2024-02-27T04:16:26.458" v="49"/>
        <pc:sldMkLst>
          <pc:docMk/>
          <pc:sldMk cId="3575870363" sldId="266"/>
        </pc:sldMkLst>
        <pc:picChg chg="add mod">
          <ac:chgData name="Leonie Smith" userId="fed1330f33f5650e" providerId="LiveId" clId="{0377DAE7-6E66-4EF2-9E58-7C638518A7B1}" dt="2024-02-27T04:16:26.458" v="49"/>
          <ac:picMkLst>
            <pc:docMk/>
            <pc:sldMk cId="3575870363" sldId="266"/>
            <ac:picMk id="7" creationId="{F66C2F8F-2C7B-3D0B-A498-A31F05D33EB4}"/>
          </ac:picMkLst>
        </pc:picChg>
      </pc:sldChg>
      <pc:sldChg chg="addSp delSp modSp mod modTransition modAnim">
        <pc:chgData name="Leonie Smith" userId="fed1330f33f5650e" providerId="LiveId" clId="{0377DAE7-6E66-4EF2-9E58-7C638518A7B1}" dt="2024-02-27T04:44:40.942" v="120"/>
        <pc:sldMkLst>
          <pc:docMk/>
          <pc:sldMk cId="4017137865" sldId="267"/>
        </pc:sldMkLst>
        <pc:picChg chg="add del mod">
          <ac:chgData name="Leonie Smith" userId="fed1330f33f5650e" providerId="LiveId" clId="{0377DAE7-6E66-4EF2-9E58-7C638518A7B1}" dt="2024-02-27T04:18:30.204" v="52"/>
          <ac:picMkLst>
            <pc:docMk/>
            <pc:sldMk cId="4017137865" sldId="267"/>
            <ac:picMk id="6" creationId="{8030C6E5-81AF-E206-AB2A-AC94D9C6D96C}"/>
          </ac:picMkLst>
        </pc:picChg>
        <pc:picChg chg="add del mod ord">
          <ac:chgData name="Leonie Smith" userId="fed1330f33f5650e" providerId="LiveId" clId="{0377DAE7-6E66-4EF2-9E58-7C638518A7B1}" dt="2024-02-27T04:18:51.504" v="53"/>
          <ac:picMkLst>
            <pc:docMk/>
            <pc:sldMk cId="4017137865" sldId="267"/>
            <ac:picMk id="13" creationId="{465528DD-E454-E85D-45E4-6560010E27D3}"/>
          </ac:picMkLst>
        </pc:picChg>
        <pc:picChg chg="add del mod">
          <ac:chgData name="Leonie Smith" userId="fed1330f33f5650e" providerId="LiveId" clId="{0377DAE7-6E66-4EF2-9E58-7C638518A7B1}" dt="2024-02-27T04:19:04.765" v="55"/>
          <ac:picMkLst>
            <pc:docMk/>
            <pc:sldMk cId="4017137865" sldId="267"/>
            <ac:picMk id="14" creationId="{606CB44A-8E7D-4ACC-5DD6-B6D62B4DAF9C}"/>
          </ac:picMkLst>
        </pc:picChg>
        <pc:picChg chg="add del mod ord">
          <ac:chgData name="Leonie Smith" userId="fed1330f33f5650e" providerId="LiveId" clId="{0377DAE7-6E66-4EF2-9E58-7C638518A7B1}" dt="2024-02-27T04:19:26.405" v="56"/>
          <ac:picMkLst>
            <pc:docMk/>
            <pc:sldMk cId="4017137865" sldId="267"/>
            <ac:picMk id="18" creationId="{EE993B5C-0377-4939-D969-19F04437AD47}"/>
          </ac:picMkLst>
        </pc:picChg>
        <pc:picChg chg="add del mod">
          <ac:chgData name="Leonie Smith" userId="fed1330f33f5650e" providerId="LiveId" clId="{0377DAE7-6E66-4EF2-9E58-7C638518A7B1}" dt="2024-02-27T04:19:38.810" v="58"/>
          <ac:picMkLst>
            <pc:docMk/>
            <pc:sldMk cId="4017137865" sldId="267"/>
            <ac:picMk id="19" creationId="{3391657E-5585-682C-764A-BE3435971303}"/>
          </ac:picMkLst>
        </pc:picChg>
        <pc:picChg chg="add del mod ord">
          <ac:chgData name="Leonie Smith" userId="fed1330f33f5650e" providerId="LiveId" clId="{0377DAE7-6E66-4EF2-9E58-7C638518A7B1}" dt="2024-02-27T04:20:01.432" v="59"/>
          <ac:picMkLst>
            <pc:docMk/>
            <pc:sldMk cId="4017137865" sldId="267"/>
            <ac:picMk id="23" creationId="{94305B51-81EF-BA2C-069E-4ED9E0A2795E}"/>
          </ac:picMkLst>
        </pc:picChg>
        <pc:picChg chg="add del mod">
          <ac:chgData name="Leonie Smith" userId="fed1330f33f5650e" providerId="LiveId" clId="{0377DAE7-6E66-4EF2-9E58-7C638518A7B1}" dt="2024-02-27T04:21:08.626" v="61"/>
          <ac:picMkLst>
            <pc:docMk/>
            <pc:sldMk cId="4017137865" sldId="267"/>
            <ac:picMk id="24" creationId="{673397AB-3230-EE90-00BC-F166DFB10519}"/>
          </ac:picMkLst>
        </pc:picChg>
        <pc:picChg chg="add del mod ord">
          <ac:chgData name="Leonie Smith" userId="fed1330f33f5650e" providerId="LiveId" clId="{0377DAE7-6E66-4EF2-9E58-7C638518A7B1}" dt="2024-02-27T04:21:17.757" v="62"/>
          <ac:picMkLst>
            <pc:docMk/>
            <pc:sldMk cId="4017137865" sldId="267"/>
            <ac:picMk id="32" creationId="{C2C44218-1605-3F59-7DCE-9D52E0EE8DDE}"/>
          </ac:picMkLst>
        </pc:picChg>
        <pc:picChg chg="add del mod">
          <ac:chgData name="Leonie Smith" userId="fed1330f33f5650e" providerId="LiveId" clId="{0377DAE7-6E66-4EF2-9E58-7C638518A7B1}" dt="2024-02-27T04:21:19.378" v="64"/>
          <ac:picMkLst>
            <pc:docMk/>
            <pc:sldMk cId="4017137865" sldId="267"/>
            <ac:picMk id="33" creationId="{659D587F-674D-B9CB-F1D3-0D5AF4817572}"/>
          </ac:picMkLst>
        </pc:picChg>
        <pc:picChg chg="add del mod ord">
          <ac:chgData name="Leonie Smith" userId="fed1330f33f5650e" providerId="LiveId" clId="{0377DAE7-6E66-4EF2-9E58-7C638518A7B1}" dt="2024-02-27T04:21:41.462" v="65"/>
          <ac:picMkLst>
            <pc:docMk/>
            <pc:sldMk cId="4017137865" sldId="267"/>
            <ac:picMk id="36" creationId="{F1D1314D-5DAA-54F1-CF50-D634BCAA66CF}"/>
          </ac:picMkLst>
        </pc:picChg>
        <pc:picChg chg="add del mod">
          <ac:chgData name="Leonie Smith" userId="fed1330f33f5650e" providerId="LiveId" clId="{0377DAE7-6E66-4EF2-9E58-7C638518A7B1}" dt="2024-02-27T04:22:06.534" v="67"/>
          <ac:picMkLst>
            <pc:docMk/>
            <pc:sldMk cId="4017137865" sldId="267"/>
            <ac:picMk id="37" creationId="{C2F9A81E-2290-FE22-3A3C-21D0E262FD2A}"/>
          </ac:picMkLst>
        </pc:picChg>
        <pc:picChg chg="add del mod ord">
          <ac:chgData name="Leonie Smith" userId="fed1330f33f5650e" providerId="LiveId" clId="{0377DAE7-6E66-4EF2-9E58-7C638518A7B1}" dt="2024-02-27T04:22:29.157" v="68"/>
          <ac:picMkLst>
            <pc:docMk/>
            <pc:sldMk cId="4017137865" sldId="267"/>
            <ac:picMk id="42" creationId="{C35D2191-3AF5-22D1-7E68-41CAA5A54F75}"/>
          </ac:picMkLst>
        </pc:picChg>
        <pc:picChg chg="add del mod">
          <ac:chgData name="Leonie Smith" userId="fed1330f33f5650e" providerId="LiveId" clId="{0377DAE7-6E66-4EF2-9E58-7C638518A7B1}" dt="2024-02-27T04:42:44.090" v="107"/>
          <ac:picMkLst>
            <pc:docMk/>
            <pc:sldMk cId="4017137865" sldId="267"/>
            <ac:picMk id="43" creationId="{6D1844DD-43A6-70D6-F560-81584183C0EB}"/>
          </ac:picMkLst>
        </pc:picChg>
        <pc:picChg chg="add del mod ord">
          <ac:chgData name="Leonie Smith" userId="fed1330f33f5650e" providerId="LiveId" clId="{0377DAE7-6E66-4EF2-9E58-7C638518A7B1}" dt="2024-02-27T04:42:52.844" v="108"/>
          <ac:picMkLst>
            <pc:docMk/>
            <pc:sldMk cId="4017137865" sldId="267"/>
            <ac:picMk id="48" creationId="{7CA1EB95-CE38-142F-6A5A-50E8D6B50A03}"/>
          </ac:picMkLst>
        </pc:picChg>
        <pc:picChg chg="add del mod">
          <ac:chgData name="Leonie Smith" userId="fed1330f33f5650e" providerId="LiveId" clId="{0377DAE7-6E66-4EF2-9E58-7C638518A7B1}" dt="2024-02-27T04:42:53.909" v="110"/>
          <ac:picMkLst>
            <pc:docMk/>
            <pc:sldMk cId="4017137865" sldId="267"/>
            <ac:picMk id="49" creationId="{9B999074-B63E-2189-424A-5C8288FE7D64}"/>
          </ac:picMkLst>
        </pc:picChg>
        <pc:picChg chg="add del mod ord">
          <ac:chgData name="Leonie Smith" userId="fed1330f33f5650e" providerId="LiveId" clId="{0377DAE7-6E66-4EF2-9E58-7C638518A7B1}" dt="2024-02-27T04:43:14.747" v="111"/>
          <ac:picMkLst>
            <pc:docMk/>
            <pc:sldMk cId="4017137865" sldId="267"/>
            <ac:picMk id="52" creationId="{853C119D-6EE1-EBCC-C48F-2C5B2FF87D4C}"/>
          </ac:picMkLst>
        </pc:picChg>
        <pc:picChg chg="add del mod">
          <ac:chgData name="Leonie Smith" userId="fed1330f33f5650e" providerId="LiveId" clId="{0377DAE7-6E66-4EF2-9E58-7C638518A7B1}" dt="2024-02-27T04:43:37.776" v="113"/>
          <ac:picMkLst>
            <pc:docMk/>
            <pc:sldMk cId="4017137865" sldId="267"/>
            <ac:picMk id="53" creationId="{5A27C64C-48A9-C3DA-267D-9E8D001428E1}"/>
          </ac:picMkLst>
        </pc:picChg>
        <pc:picChg chg="add del mod ord">
          <ac:chgData name="Leonie Smith" userId="fed1330f33f5650e" providerId="LiveId" clId="{0377DAE7-6E66-4EF2-9E58-7C638518A7B1}" dt="2024-02-27T04:43:47.014" v="114"/>
          <ac:picMkLst>
            <pc:docMk/>
            <pc:sldMk cId="4017137865" sldId="267"/>
            <ac:picMk id="58" creationId="{BCB66C0A-541D-3EFC-75CF-E8FBDB6F742E}"/>
          </ac:picMkLst>
        </pc:picChg>
        <pc:picChg chg="add del mod">
          <ac:chgData name="Leonie Smith" userId="fed1330f33f5650e" providerId="LiveId" clId="{0377DAE7-6E66-4EF2-9E58-7C638518A7B1}" dt="2024-02-27T04:43:48.021" v="116"/>
          <ac:picMkLst>
            <pc:docMk/>
            <pc:sldMk cId="4017137865" sldId="267"/>
            <ac:picMk id="59" creationId="{2621738F-BAA6-1118-A914-3D289D5B7C32}"/>
          </ac:picMkLst>
        </pc:picChg>
        <pc:picChg chg="add del mod ord">
          <ac:chgData name="Leonie Smith" userId="fed1330f33f5650e" providerId="LiveId" clId="{0377DAE7-6E66-4EF2-9E58-7C638518A7B1}" dt="2024-02-27T04:44:09.941" v="117"/>
          <ac:picMkLst>
            <pc:docMk/>
            <pc:sldMk cId="4017137865" sldId="267"/>
            <ac:picMk id="62" creationId="{032203E8-EA8C-3267-8CBE-03FF40A8DCDC}"/>
          </ac:picMkLst>
        </pc:picChg>
        <pc:picChg chg="add del mod">
          <ac:chgData name="Leonie Smith" userId="fed1330f33f5650e" providerId="LiveId" clId="{0377DAE7-6E66-4EF2-9E58-7C638518A7B1}" dt="2024-02-27T04:44:18.792" v="119"/>
          <ac:picMkLst>
            <pc:docMk/>
            <pc:sldMk cId="4017137865" sldId="267"/>
            <ac:picMk id="63" creationId="{F646E727-CB14-29B7-46A2-50416A322C87}"/>
          </ac:picMkLst>
        </pc:picChg>
        <pc:picChg chg="add del mod ord">
          <ac:chgData name="Leonie Smith" userId="fed1330f33f5650e" providerId="LiveId" clId="{0377DAE7-6E66-4EF2-9E58-7C638518A7B1}" dt="2024-02-27T04:44:40.942" v="120"/>
          <ac:picMkLst>
            <pc:docMk/>
            <pc:sldMk cId="4017137865" sldId="267"/>
            <ac:picMk id="67" creationId="{C81C3C47-32F4-4DA7-A348-E0384C0FD64E}"/>
          </ac:picMkLst>
        </pc:picChg>
        <pc:picChg chg="add mod">
          <ac:chgData name="Leonie Smith" userId="fed1330f33f5650e" providerId="LiveId" clId="{0377DAE7-6E66-4EF2-9E58-7C638518A7B1}" dt="2024-02-27T04:44:40.942" v="120"/>
          <ac:picMkLst>
            <pc:docMk/>
            <pc:sldMk cId="4017137865" sldId="267"/>
            <ac:picMk id="68" creationId="{4415B6C1-4881-43E9-D9C7-1A17CF9F6CA9}"/>
          </ac:picMkLst>
        </pc:picChg>
      </pc:sldChg>
      <pc:sldChg chg="addSp delSp modSp mod modTransition modAnim">
        <pc:chgData name="Leonie Smith" userId="fed1330f33f5650e" providerId="LiveId" clId="{0377DAE7-6E66-4EF2-9E58-7C638518A7B1}" dt="2024-02-27T04:24:30.047" v="84"/>
        <pc:sldMkLst>
          <pc:docMk/>
          <pc:sldMk cId="3137811553" sldId="268"/>
        </pc:sldMkLst>
        <pc:picChg chg="add del mod">
          <ac:chgData name="Leonie Smith" userId="fed1330f33f5650e" providerId="LiveId" clId="{0377DAE7-6E66-4EF2-9E58-7C638518A7B1}" dt="2024-02-27T04:23:19.313" v="71"/>
          <ac:picMkLst>
            <pc:docMk/>
            <pc:sldMk cId="3137811553" sldId="268"/>
            <ac:picMk id="8" creationId="{12E305BE-0786-4695-F1BF-48CA450147E9}"/>
          </ac:picMkLst>
        </pc:picChg>
        <pc:picChg chg="add del mod ord">
          <ac:chgData name="Leonie Smith" userId="fed1330f33f5650e" providerId="LiveId" clId="{0377DAE7-6E66-4EF2-9E58-7C638518A7B1}" dt="2024-02-27T04:23:34.494" v="72"/>
          <ac:picMkLst>
            <pc:docMk/>
            <pc:sldMk cId="3137811553" sldId="268"/>
            <ac:picMk id="11" creationId="{2FB8D9DD-D0CF-0BE8-5E49-D65478469F1A}"/>
          </ac:picMkLst>
        </pc:picChg>
        <pc:picChg chg="add del mod">
          <ac:chgData name="Leonie Smith" userId="fed1330f33f5650e" providerId="LiveId" clId="{0377DAE7-6E66-4EF2-9E58-7C638518A7B1}" dt="2024-02-27T04:23:41.280" v="74"/>
          <ac:picMkLst>
            <pc:docMk/>
            <pc:sldMk cId="3137811553" sldId="268"/>
            <ac:picMk id="12" creationId="{66F8C0A4-D891-D9CD-06AC-59A566417DB0}"/>
          </ac:picMkLst>
        </pc:picChg>
        <pc:picChg chg="add del mod ord">
          <ac:chgData name="Leonie Smith" userId="fed1330f33f5650e" providerId="LiveId" clId="{0377DAE7-6E66-4EF2-9E58-7C638518A7B1}" dt="2024-02-27T04:23:49.303" v="75"/>
          <ac:picMkLst>
            <pc:docMk/>
            <pc:sldMk cId="3137811553" sldId="268"/>
            <ac:picMk id="15" creationId="{92720D17-C91E-DD05-015D-F77F984B053A}"/>
          </ac:picMkLst>
        </pc:picChg>
        <pc:picChg chg="add del mod">
          <ac:chgData name="Leonie Smith" userId="fed1330f33f5650e" providerId="LiveId" clId="{0377DAE7-6E66-4EF2-9E58-7C638518A7B1}" dt="2024-02-27T04:23:50.519" v="77"/>
          <ac:picMkLst>
            <pc:docMk/>
            <pc:sldMk cId="3137811553" sldId="268"/>
            <ac:picMk id="16" creationId="{B8D55305-4FB3-0EA6-F165-013478440160}"/>
          </ac:picMkLst>
        </pc:picChg>
        <pc:picChg chg="add del mod ord">
          <ac:chgData name="Leonie Smith" userId="fed1330f33f5650e" providerId="LiveId" clId="{0377DAE7-6E66-4EF2-9E58-7C638518A7B1}" dt="2024-02-27T04:24:02.256" v="78"/>
          <ac:picMkLst>
            <pc:docMk/>
            <pc:sldMk cId="3137811553" sldId="268"/>
            <ac:picMk id="19" creationId="{0D67DFB1-FFF0-5964-58A3-BC8F67CC857F}"/>
          </ac:picMkLst>
        </pc:picChg>
        <pc:picChg chg="add del mod">
          <ac:chgData name="Leonie Smith" userId="fed1330f33f5650e" providerId="LiveId" clId="{0377DAE7-6E66-4EF2-9E58-7C638518A7B1}" dt="2024-02-27T04:24:07.199" v="80"/>
          <ac:picMkLst>
            <pc:docMk/>
            <pc:sldMk cId="3137811553" sldId="268"/>
            <ac:picMk id="20" creationId="{FBAAB77D-6C11-0074-79E5-DAAA6C3AEADF}"/>
          </ac:picMkLst>
        </pc:picChg>
        <pc:picChg chg="add del mod ord">
          <ac:chgData name="Leonie Smith" userId="fed1330f33f5650e" providerId="LiveId" clId="{0377DAE7-6E66-4EF2-9E58-7C638518A7B1}" dt="2024-02-27T04:24:14.198" v="81"/>
          <ac:picMkLst>
            <pc:docMk/>
            <pc:sldMk cId="3137811553" sldId="268"/>
            <ac:picMk id="23" creationId="{65697FC5-383E-E5A8-4D9C-071F26D907B7}"/>
          </ac:picMkLst>
        </pc:picChg>
        <pc:picChg chg="add del mod">
          <ac:chgData name="Leonie Smith" userId="fed1330f33f5650e" providerId="LiveId" clId="{0377DAE7-6E66-4EF2-9E58-7C638518A7B1}" dt="2024-02-27T04:24:15.546" v="83"/>
          <ac:picMkLst>
            <pc:docMk/>
            <pc:sldMk cId="3137811553" sldId="268"/>
            <ac:picMk id="24" creationId="{298A3561-199A-1BFC-328E-E2EB189CA8A7}"/>
          </ac:picMkLst>
        </pc:picChg>
        <pc:picChg chg="add del mod ord">
          <ac:chgData name="Leonie Smith" userId="fed1330f33f5650e" providerId="LiveId" clId="{0377DAE7-6E66-4EF2-9E58-7C638518A7B1}" dt="2024-02-27T04:24:30.047" v="84"/>
          <ac:picMkLst>
            <pc:docMk/>
            <pc:sldMk cId="3137811553" sldId="268"/>
            <ac:picMk id="27" creationId="{6621FBC7-4E87-D740-D970-970274B6D033}"/>
          </ac:picMkLst>
        </pc:picChg>
        <pc:picChg chg="add mod">
          <ac:chgData name="Leonie Smith" userId="fed1330f33f5650e" providerId="LiveId" clId="{0377DAE7-6E66-4EF2-9E58-7C638518A7B1}" dt="2024-02-27T04:24:30.047" v="84"/>
          <ac:picMkLst>
            <pc:docMk/>
            <pc:sldMk cId="3137811553" sldId="268"/>
            <ac:picMk id="28" creationId="{4E0FE220-27DF-3315-0E90-50F14E43D441}"/>
          </ac:picMkLst>
        </pc:picChg>
      </pc:sldChg>
      <pc:sldChg chg="addSp modSp">
        <pc:chgData name="Leonie Smith" userId="fed1330f33f5650e" providerId="LiveId" clId="{0377DAE7-6E66-4EF2-9E58-7C638518A7B1}" dt="2024-02-27T04:26:02.078" v="92"/>
        <pc:sldMkLst>
          <pc:docMk/>
          <pc:sldMk cId="100491716" sldId="269"/>
        </pc:sldMkLst>
        <pc:picChg chg="add mod">
          <ac:chgData name="Leonie Smith" userId="fed1330f33f5650e" providerId="LiveId" clId="{0377DAE7-6E66-4EF2-9E58-7C638518A7B1}" dt="2024-02-27T04:26:02.078" v="92"/>
          <ac:picMkLst>
            <pc:docMk/>
            <pc:sldMk cId="100491716" sldId="269"/>
            <ac:picMk id="6" creationId="{113CD759-00F4-F7B4-440C-9049509FA2E8}"/>
          </ac:picMkLst>
        </pc:picChg>
      </pc:sldChg>
      <pc:sldChg chg="addSp delSp modSp mod modTransition modAnim">
        <pc:chgData name="Leonie Smith" userId="fed1330f33f5650e" providerId="LiveId" clId="{0377DAE7-6E66-4EF2-9E58-7C638518A7B1}" dt="2024-02-27T04:27:45.134" v="105"/>
        <pc:sldMkLst>
          <pc:docMk/>
          <pc:sldMk cId="1922139011" sldId="281"/>
        </pc:sldMkLst>
        <pc:picChg chg="add del mod">
          <ac:chgData name="Leonie Smith" userId="fed1330f33f5650e" providerId="LiveId" clId="{0377DAE7-6E66-4EF2-9E58-7C638518A7B1}" dt="2024-02-27T04:26:52.085" v="95"/>
          <ac:picMkLst>
            <pc:docMk/>
            <pc:sldMk cId="1922139011" sldId="281"/>
            <ac:picMk id="6" creationId="{BE858861-944A-A021-5408-D32D9D1E5F66}"/>
          </ac:picMkLst>
        </pc:picChg>
        <pc:picChg chg="add del mod ord">
          <ac:chgData name="Leonie Smith" userId="fed1330f33f5650e" providerId="LiveId" clId="{0377DAE7-6E66-4EF2-9E58-7C638518A7B1}" dt="2024-02-27T04:27:00.553" v="96"/>
          <ac:picMkLst>
            <pc:docMk/>
            <pc:sldMk cId="1922139011" sldId="281"/>
            <ac:picMk id="9" creationId="{940CBD8E-87FF-78F9-7FBA-11F7B2F2D81A}"/>
          </ac:picMkLst>
        </pc:picChg>
        <pc:picChg chg="add del mod">
          <ac:chgData name="Leonie Smith" userId="fed1330f33f5650e" providerId="LiveId" clId="{0377DAE7-6E66-4EF2-9E58-7C638518A7B1}" dt="2024-02-27T04:27:02.161" v="98"/>
          <ac:picMkLst>
            <pc:docMk/>
            <pc:sldMk cId="1922139011" sldId="281"/>
            <ac:picMk id="10" creationId="{68190C33-1969-5726-2785-808FBB20BA94}"/>
          </ac:picMkLst>
        </pc:picChg>
        <pc:picChg chg="add del mod ord">
          <ac:chgData name="Leonie Smith" userId="fed1330f33f5650e" providerId="LiveId" clId="{0377DAE7-6E66-4EF2-9E58-7C638518A7B1}" dt="2024-02-27T04:27:13.184" v="99"/>
          <ac:picMkLst>
            <pc:docMk/>
            <pc:sldMk cId="1922139011" sldId="281"/>
            <ac:picMk id="13" creationId="{4907ECDA-81AC-088A-14A1-1F23E01BFBF8}"/>
          </ac:picMkLst>
        </pc:picChg>
        <pc:picChg chg="add del mod">
          <ac:chgData name="Leonie Smith" userId="fed1330f33f5650e" providerId="LiveId" clId="{0377DAE7-6E66-4EF2-9E58-7C638518A7B1}" dt="2024-02-27T04:27:25.430" v="101"/>
          <ac:picMkLst>
            <pc:docMk/>
            <pc:sldMk cId="1922139011" sldId="281"/>
            <ac:picMk id="14" creationId="{59BFF534-70C5-D543-D537-3BF08E7A24A4}"/>
          </ac:picMkLst>
        </pc:picChg>
        <pc:picChg chg="add del mod ord">
          <ac:chgData name="Leonie Smith" userId="fed1330f33f5650e" providerId="LiveId" clId="{0377DAE7-6E66-4EF2-9E58-7C638518A7B1}" dt="2024-02-27T04:27:32.021" v="102"/>
          <ac:picMkLst>
            <pc:docMk/>
            <pc:sldMk cId="1922139011" sldId="281"/>
            <ac:picMk id="19" creationId="{D60513F2-BB98-47DF-E8AF-5F3BCC1AF409}"/>
          </ac:picMkLst>
        </pc:picChg>
        <pc:picChg chg="add del mod">
          <ac:chgData name="Leonie Smith" userId="fed1330f33f5650e" providerId="LiveId" clId="{0377DAE7-6E66-4EF2-9E58-7C638518A7B1}" dt="2024-02-27T04:27:33.025" v="104"/>
          <ac:picMkLst>
            <pc:docMk/>
            <pc:sldMk cId="1922139011" sldId="281"/>
            <ac:picMk id="20" creationId="{BBB4B9C7-9EFE-01BC-D36E-E10047321FD2}"/>
          </ac:picMkLst>
        </pc:picChg>
        <pc:picChg chg="add del mod ord">
          <ac:chgData name="Leonie Smith" userId="fed1330f33f5650e" providerId="LiveId" clId="{0377DAE7-6E66-4EF2-9E58-7C638518A7B1}" dt="2024-02-27T04:27:45.134" v="105"/>
          <ac:picMkLst>
            <pc:docMk/>
            <pc:sldMk cId="1922139011" sldId="281"/>
            <ac:picMk id="23" creationId="{425ECE4F-2D99-3664-4BAD-9942A54BCC36}"/>
          </ac:picMkLst>
        </pc:picChg>
        <pc:picChg chg="add mod">
          <ac:chgData name="Leonie Smith" userId="fed1330f33f5650e" providerId="LiveId" clId="{0377DAE7-6E66-4EF2-9E58-7C638518A7B1}" dt="2024-02-27T04:27:45.134" v="105"/>
          <ac:picMkLst>
            <pc:docMk/>
            <pc:sldMk cId="1922139011" sldId="281"/>
            <ac:picMk id="24" creationId="{65096FE8-74C8-8782-213F-7225C52FEF41}"/>
          </ac:picMkLst>
        </pc:picChg>
      </pc:sldChg>
      <pc:sldChg chg="addSp delSp modSp mod modTransition modAnim">
        <pc:chgData name="Leonie Smith" userId="fed1330f33f5650e" providerId="LiveId" clId="{0377DAE7-6E66-4EF2-9E58-7C638518A7B1}" dt="2024-02-27T04:25:29.042" v="91"/>
        <pc:sldMkLst>
          <pc:docMk/>
          <pc:sldMk cId="3259277409" sldId="296"/>
        </pc:sldMkLst>
        <pc:picChg chg="add del mod">
          <ac:chgData name="Leonie Smith" userId="fed1330f33f5650e" providerId="LiveId" clId="{0377DAE7-6E66-4EF2-9E58-7C638518A7B1}" dt="2024-02-27T04:24:57.992" v="87"/>
          <ac:picMkLst>
            <pc:docMk/>
            <pc:sldMk cId="3259277409" sldId="296"/>
            <ac:picMk id="6" creationId="{2904761D-9392-625F-471D-C7E5B203D759}"/>
          </ac:picMkLst>
        </pc:picChg>
        <pc:picChg chg="add del mod ord">
          <ac:chgData name="Leonie Smith" userId="fed1330f33f5650e" providerId="LiveId" clId="{0377DAE7-6E66-4EF2-9E58-7C638518A7B1}" dt="2024-02-27T04:25:09.093" v="88"/>
          <ac:picMkLst>
            <pc:docMk/>
            <pc:sldMk cId="3259277409" sldId="296"/>
            <ac:picMk id="9" creationId="{572A76B0-9419-836C-383B-FDD96A5345BE}"/>
          </ac:picMkLst>
        </pc:picChg>
        <pc:picChg chg="add del mod">
          <ac:chgData name="Leonie Smith" userId="fed1330f33f5650e" providerId="LiveId" clId="{0377DAE7-6E66-4EF2-9E58-7C638518A7B1}" dt="2024-02-27T04:25:18.129" v="90"/>
          <ac:picMkLst>
            <pc:docMk/>
            <pc:sldMk cId="3259277409" sldId="296"/>
            <ac:picMk id="10" creationId="{A9871411-E5F6-B211-6A3C-32033959F839}"/>
          </ac:picMkLst>
        </pc:picChg>
        <pc:picChg chg="add del mod ord">
          <ac:chgData name="Leonie Smith" userId="fed1330f33f5650e" providerId="LiveId" clId="{0377DAE7-6E66-4EF2-9E58-7C638518A7B1}" dt="2024-02-27T04:25:29.042" v="91"/>
          <ac:picMkLst>
            <pc:docMk/>
            <pc:sldMk cId="3259277409" sldId="296"/>
            <ac:picMk id="14" creationId="{60996442-6506-1951-1D6A-5640A5352DF8}"/>
          </ac:picMkLst>
        </pc:picChg>
        <pc:picChg chg="add mod">
          <ac:chgData name="Leonie Smith" userId="fed1330f33f5650e" providerId="LiveId" clId="{0377DAE7-6E66-4EF2-9E58-7C638518A7B1}" dt="2024-02-27T04:25:29.042" v="91"/>
          <ac:picMkLst>
            <pc:docMk/>
            <pc:sldMk cId="3259277409" sldId="296"/>
            <ac:picMk id="15" creationId="{D1C631E5-AF93-D263-8691-FF42AEFCD3FF}"/>
          </ac:picMkLst>
        </pc:picChg>
      </pc:sldChg>
    </pc:docChg>
  </pc:docChgLst>
  <pc:docChgLst>
    <pc:chgData name="Alfred Smith" userId="3c60a3631c0db8ad" providerId="LiveId" clId="{81C99244-EF5D-4681-95F9-E1D724F76D72}"/>
    <pc:docChg chg="undo custSel modSld">
      <pc:chgData name="Alfred Smith" userId="3c60a3631c0db8ad" providerId="LiveId" clId="{81C99244-EF5D-4681-95F9-E1D724F76D72}" dt="2023-01-17T13:56:13.770" v="94"/>
      <pc:docMkLst>
        <pc:docMk/>
      </pc:docMkLst>
      <pc:sldChg chg="delSp modTransition modAnim">
        <pc:chgData name="Alfred Smith" userId="3c60a3631c0db8ad" providerId="LiveId" clId="{81C99244-EF5D-4681-95F9-E1D724F76D72}" dt="2023-01-17T13:54:41.463" v="70"/>
        <pc:sldMkLst>
          <pc:docMk/>
          <pc:sldMk cId="1499918570" sldId="257"/>
        </pc:sldMkLst>
        <pc:picChg chg="del">
          <ac:chgData name="Alfred Smith" userId="3c60a3631c0db8ad" providerId="LiveId" clId="{81C99244-EF5D-4681-95F9-E1D724F76D72}" dt="2023-01-17T13:54:41.463" v="70"/>
          <ac:picMkLst>
            <pc:docMk/>
            <pc:sldMk cId="1499918570" sldId="257"/>
            <ac:picMk id="11" creationId="{0CDFCBC7-76A1-40AC-F734-A02C66955FA2}"/>
          </ac:picMkLst>
        </pc:picChg>
      </pc:sldChg>
      <pc:sldChg chg="addSp delSp modSp mod modTransition">
        <pc:chgData name="Alfred Smith" userId="3c60a3631c0db8ad" providerId="LiveId" clId="{81C99244-EF5D-4681-95F9-E1D724F76D72}" dt="2023-01-17T13:54:41.463" v="70"/>
        <pc:sldMkLst>
          <pc:docMk/>
          <pc:sldMk cId="3788111665" sldId="258"/>
        </pc:sldMkLst>
        <pc:spChg chg="add mod">
          <ac:chgData name="Alfred Smith" userId="3c60a3631c0db8ad" providerId="LiveId" clId="{81C99244-EF5D-4681-95F9-E1D724F76D72}" dt="2023-01-17T13:52:48.341" v="15"/>
          <ac:spMkLst>
            <pc:docMk/>
            <pc:sldMk cId="3788111665" sldId="258"/>
            <ac:spMk id="2" creationId="{2C62F9CC-3266-95AB-08ED-5FA813EFD54C}"/>
          </ac:spMkLst>
        </pc:spChg>
        <pc:spChg chg="del">
          <ac:chgData name="Alfred Smith" userId="3c60a3631c0db8ad" providerId="LiveId" clId="{81C99244-EF5D-4681-95F9-E1D724F76D72}" dt="2023-01-17T13:52:47.728" v="14" actId="478"/>
          <ac:spMkLst>
            <pc:docMk/>
            <pc:sldMk cId="3788111665" sldId="258"/>
            <ac:spMk id="4" creationId="{54C3F0BC-255E-885E-63D4-14E383E9132E}"/>
          </ac:spMkLst>
        </pc:spChg>
      </pc:sldChg>
      <pc:sldChg chg="addSp delSp modSp mod modTransition modAnim">
        <pc:chgData name="Alfred Smith" userId="3c60a3631c0db8ad" providerId="LiveId" clId="{81C99244-EF5D-4681-95F9-E1D724F76D72}" dt="2023-01-17T13:55:58.538" v="83"/>
        <pc:sldMkLst>
          <pc:docMk/>
          <pc:sldMk cId="454763615" sldId="259"/>
        </pc:sldMkLst>
        <pc:spChg chg="add mod">
          <ac:chgData name="Alfred Smith" userId="3c60a3631c0db8ad" providerId="LiveId" clId="{81C99244-EF5D-4681-95F9-E1D724F76D72}" dt="2023-01-17T13:55:58.538" v="83"/>
          <ac:spMkLst>
            <pc:docMk/>
            <pc:sldMk cId="454763615" sldId="259"/>
            <ac:spMk id="2" creationId="{132130DA-B146-5B42-2A2F-3852394F0015}"/>
          </ac:spMkLst>
        </pc:spChg>
        <pc:spChg chg="del">
          <ac:chgData name="Alfred Smith" userId="3c60a3631c0db8ad" providerId="LiveId" clId="{81C99244-EF5D-4681-95F9-E1D724F76D72}" dt="2023-01-17T13:55:41.620" v="82" actId="478"/>
          <ac:spMkLst>
            <pc:docMk/>
            <pc:sldMk cId="454763615" sldId="259"/>
            <ac:spMk id="3" creationId="{A58184BD-88F1-BA02-40C1-D8403D0EEC0D}"/>
          </ac:spMkLst>
        </pc:spChg>
        <pc:spChg chg="mod">
          <ac:chgData name="Alfred Smith" userId="3c60a3631c0db8ad" providerId="LiveId" clId="{81C99244-EF5D-4681-95F9-E1D724F76D72}" dt="2023-01-17T13:51:57.662" v="6" actId="255"/>
          <ac:spMkLst>
            <pc:docMk/>
            <pc:sldMk cId="454763615" sldId="259"/>
            <ac:spMk id="4" creationId="{EE2AC625-9141-A801-F431-DD5F79396320}"/>
          </ac:spMkLst>
        </pc:spChg>
        <pc:picChg chg="del">
          <ac:chgData name="Alfred Smith" userId="3c60a3631c0db8ad" providerId="LiveId" clId="{81C99244-EF5D-4681-95F9-E1D724F76D72}" dt="2023-01-17T13:54:41.463" v="70"/>
          <ac:picMkLst>
            <pc:docMk/>
            <pc:sldMk cId="454763615" sldId="259"/>
            <ac:picMk id="9" creationId="{9D13BCEC-57B3-93EA-44A4-6C834F117FDE}"/>
          </ac:picMkLst>
        </pc:picChg>
      </pc:sldChg>
      <pc:sldChg chg="addSp delSp modSp mod modTransition modAnim">
        <pc:chgData name="Alfred Smith" userId="3c60a3631c0db8ad" providerId="LiveId" clId="{81C99244-EF5D-4681-95F9-E1D724F76D72}" dt="2023-01-17T13:56:00.106" v="84"/>
        <pc:sldMkLst>
          <pc:docMk/>
          <pc:sldMk cId="2346136586" sldId="260"/>
        </pc:sldMkLst>
        <pc:spChg chg="add mod">
          <ac:chgData name="Alfred Smith" userId="3c60a3631c0db8ad" providerId="LiveId" clId="{81C99244-EF5D-4681-95F9-E1D724F76D72}" dt="2023-01-17T13:56:00.106" v="84"/>
          <ac:spMkLst>
            <pc:docMk/>
            <pc:sldMk cId="2346136586" sldId="260"/>
            <ac:spMk id="2" creationId="{B8054B94-F9CB-930B-80BA-CFF1D68C9842}"/>
          </ac:spMkLst>
        </pc:spChg>
        <pc:spChg chg="del">
          <ac:chgData name="Alfred Smith" userId="3c60a3631c0db8ad" providerId="LiveId" clId="{81C99244-EF5D-4681-95F9-E1D724F76D72}" dt="2023-01-17T13:55:39.575" v="81" actId="478"/>
          <ac:spMkLst>
            <pc:docMk/>
            <pc:sldMk cId="2346136586" sldId="260"/>
            <ac:spMk id="3" creationId="{A58184BD-88F1-BA02-40C1-D8403D0EEC0D}"/>
          </ac:spMkLst>
        </pc:spChg>
        <pc:picChg chg="del">
          <ac:chgData name="Alfred Smith" userId="3c60a3631c0db8ad" providerId="LiveId" clId="{81C99244-EF5D-4681-95F9-E1D724F76D72}" dt="2023-01-17T13:54:41.463" v="70"/>
          <ac:picMkLst>
            <pc:docMk/>
            <pc:sldMk cId="2346136586" sldId="260"/>
            <ac:picMk id="24" creationId="{B9836543-0F84-6D6E-50BD-D7BA9F2EA8DC}"/>
          </ac:picMkLst>
        </pc:picChg>
      </pc:sldChg>
      <pc:sldChg chg="addSp delSp modSp mod modTransition modAnim">
        <pc:chgData name="Alfred Smith" userId="3c60a3631c0db8ad" providerId="LiveId" clId="{81C99244-EF5D-4681-95F9-E1D724F76D72}" dt="2023-01-17T13:56:01.325" v="85"/>
        <pc:sldMkLst>
          <pc:docMk/>
          <pc:sldMk cId="4037329247" sldId="261"/>
        </pc:sldMkLst>
        <pc:spChg chg="add mod">
          <ac:chgData name="Alfred Smith" userId="3c60a3631c0db8ad" providerId="LiveId" clId="{81C99244-EF5D-4681-95F9-E1D724F76D72}" dt="2023-01-17T13:56:01.325" v="85"/>
          <ac:spMkLst>
            <pc:docMk/>
            <pc:sldMk cId="4037329247" sldId="261"/>
            <ac:spMk id="2" creationId="{0B33DB11-E475-B14D-D725-E5353DDF8A8D}"/>
          </ac:spMkLst>
        </pc:spChg>
        <pc:spChg chg="del">
          <ac:chgData name="Alfred Smith" userId="3c60a3631c0db8ad" providerId="LiveId" clId="{81C99244-EF5D-4681-95F9-E1D724F76D72}" dt="2023-01-17T13:55:37.557" v="80" actId="478"/>
          <ac:spMkLst>
            <pc:docMk/>
            <pc:sldMk cId="4037329247" sldId="261"/>
            <ac:spMk id="3" creationId="{A58184BD-88F1-BA02-40C1-D8403D0EEC0D}"/>
          </ac:spMkLst>
        </pc:spChg>
        <pc:picChg chg="del">
          <ac:chgData name="Alfred Smith" userId="3c60a3631c0db8ad" providerId="LiveId" clId="{81C99244-EF5D-4681-95F9-E1D724F76D72}" dt="2023-01-17T13:54:41.463" v="70"/>
          <ac:picMkLst>
            <pc:docMk/>
            <pc:sldMk cId="4037329247" sldId="261"/>
            <ac:picMk id="24" creationId="{DD75DFC8-C0AD-2359-F58C-61CDE146016C}"/>
          </ac:picMkLst>
        </pc:picChg>
      </pc:sldChg>
      <pc:sldChg chg="addSp delSp modSp mod modTransition modAnim">
        <pc:chgData name="Alfred Smith" userId="3c60a3631c0db8ad" providerId="LiveId" clId="{81C99244-EF5D-4681-95F9-E1D724F76D72}" dt="2023-01-17T13:56:02.719" v="86"/>
        <pc:sldMkLst>
          <pc:docMk/>
          <pc:sldMk cId="1909638311" sldId="262"/>
        </pc:sldMkLst>
        <pc:spChg chg="add mod">
          <ac:chgData name="Alfred Smith" userId="3c60a3631c0db8ad" providerId="LiveId" clId="{81C99244-EF5D-4681-95F9-E1D724F76D72}" dt="2023-01-17T13:56:02.719" v="86"/>
          <ac:spMkLst>
            <pc:docMk/>
            <pc:sldMk cId="1909638311" sldId="262"/>
            <ac:spMk id="2" creationId="{1FD6D92F-418E-6280-D845-5CE19DB74C8C}"/>
          </ac:spMkLst>
        </pc:spChg>
        <pc:spChg chg="del">
          <ac:chgData name="Alfred Smith" userId="3c60a3631c0db8ad" providerId="LiveId" clId="{81C99244-EF5D-4681-95F9-E1D724F76D72}" dt="2023-01-17T13:55:35.902" v="79" actId="478"/>
          <ac:spMkLst>
            <pc:docMk/>
            <pc:sldMk cId="1909638311" sldId="262"/>
            <ac:spMk id="3" creationId="{A58184BD-88F1-BA02-40C1-D8403D0EEC0D}"/>
          </ac:spMkLst>
        </pc:spChg>
        <pc:picChg chg="del">
          <ac:chgData name="Alfred Smith" userId="3c60a3631c0db8ad" providerId="LiveId" clId="{81C99244-EF5D-4681-95F9-E1D724F76D72}" dt="2023-01-17T13:54:41.463" v="70"/>
          <ac:picMkLst>
            <pc:docMk/>
            <pc:sldMk cId="1909638311" sldId="262"/>
            <ac:picMk id="18" creationId="{494C832F-B71F-761F-9246-6CB90DA293E5}"/>
          </ac:picMkLst>
        </pc:picChg>
      </pc:sldChg>
      <pc:sldChg chg="addSp delSp modSp mod modTransition modAnim">
        <pc:chgData name="Alfred Smith" userId="3c60a3631c0db8ad" providerId="LiveId" clId="{81C99244-EF5D-4681-95F9-E1D724F76D72}" dt="2023-01-17T13:56:04.068" v="87"/>
        <pc:sldMkLst>
          <pc:docMk/>
          <pc:sldMk cId="641208035" sldId="263"/>
        </pc:sldMkLst>
        <pc:spChg chg="add mod">
          <ac:chgData name="Alfred Smith" userId="3c60a3631c0db8ad" providerId="LiveId" clId="{81C99244-EF5D-4681-95F9-E1D724F76D72}" dt="2023-01-17T13:56:04.068" v="87"/>
          <ac:spMkLst>
            <pc:docMk/>
            <pc:sldMk cId="641208035" sldId="263"/>
            <ac:spMk id="2" creationId="{F326443C-4FC7-4978-34FD-5C1BCBAF77CF}"/>
          </ac:spMkLst>
        </pc:spChg>
        <pc:spChg chg="del">
          <ac:chgData name="Alfred Smith" userId="3c60a3631c0db8ad" providerId="LiveId" clId="{81C99244-EF5D-4681-95F9-E1D724F76D72}" dt="2023-01-17T13:55:34.228" v="78" actId="478"/>
          <ac:spMkLst>
            <pc:docMk/>
            <pc:sldMk cId="641208035" sldId="263"/>
            <ac:spMk id="3" creationId="{A58184BD-88F1-BA02-40C1-D8403D0EEC0D}"/>
          </ac:spMkLst>
        </pc:spChg>
        <pc:picChg chg="del">
          <ac:chgData name="Alfred Smith" userId="3c60a3631c0db8ad" providerId="LiveId" clId="{81C99244-EF5D-4681-95F9-E1D724F76D72}" dt="2023-01-17T13:54:41.463" v="70"/>
          <ac:picMkLst>
            <pc:docMk/>
            <pc:sldMk cId="641208035" sldId="263"/>
            <ac:picMk id="33" creationId="{666A057A-4B68-7268-79D9-AF514F83A8A5}"/>
          </ac:picMkLst>
        </pc:picChg>
      </pc:sldChg>
      <pc:sldChg chg="addSp delSp modSp mod modTransition modAnim">
        <pc:chgData name="Alfred Smith" userId="3c60a3631c0db8ad" providerId="LiveId" clId="{81C99244-EF5D-4681-95F9-E1D724F76D72}" dt="2023-01-17T13:56:05.401" v="88"/>
        <pc:sldMkLst>
          <pc:docMk/>
          <pc:sldMk cId="4044745628" sldId="264"/>
        </pc:sldMkLst>
        <pc:spChg chg="add mod">
          <ac:chgData name="Alfred Smith" userId="3c60a3631c0db8ad" providerId="LiveId" clId="{81C99244-EF5D-4681-95F9-E1D724F76D72}" dt="2023-01-17T13:56:05.401" v="88"/>
          <ac:spMkLst>
            <pc:docMk/>
            <pc:sldMk cId="4044745628" sldId="264"/>
            <ac:spMk id="2" creationId="{490EF213-CB38-F4CF-EC61-3A4F7004EBD2}"/>
          </ac:spMkLst>
        </pc:spChg>
        <pc:spChg chg="del">
          <ac:chgData name="Alfred Smith" userId="3c60a3631c0db8ad" providerId="LiveId" clId="{81C99244-EF5D-4681-95F9-E1D724F76D72}" dt="2023-01-17T13:55:31.595" v="77" actId="478"/>
          <ac:spMkLst>
            <pc:docMk/>
            <pc:sldMk cId="4044745628" sldId="264"/>
            <ac:spMk id="3" creationId="{A58184BD-88F1-BA02-40C1-D8403D0EEC0D}"/>
          </ac:spMkLst>
        </pc:spChg>
        <pc:picChg chg="del">
          <ac:chgData name="Alfred Smith" userId="3c60a3631c0db8ad" providerId="LiveId" clId="{81C99244-EF5D-4681-95F9-E1D724F76D72}" dt="2023-01-17T13:54:41.463" v="70"/>
          <ac:picMkLst>
            <pc:docMk/>
            <pc:sldMk cId="4044745628" sldId="264"/>
            <ac:picMk id="15" creationId="{120FB92F-B030-1898-6447-7FDDB587D14F}"/>
          </ac:picMkLst>
        </pc:picChg>
      </pc:sldChg>
      <pc:sldChg chg="addSp delSp modSp mod modTransition modAnim">
        <pc:chgData name="Alfred Smith" userId="3c60a3631c0db8ad" providerId="LiveId" clId="{81C99244-EF5D-4681-95F9-E1D724F76D72}" dt="2023-01-17T13:56:06.673" v="89"/>
        <pc:sldMkLst>
          <pc:docMk/>
          <pc:sldMk cId="3575870363" sldId="266"/>
        </pc:sldMkLst>
        <pc:spChg chg="add mod">
          <ac:chgData name="Alfred Smith" userId="3c60a3631c0db8ad" providerId="LiveId" clId="{81C99244-EF5D-4681-95F9-E1D724F76D72}" dt="2023-01-17T13:56:06.673" v="89"/>
          <ac:spMkLst>
            <pc:docMk/>
            <pc:sldMk cId="3575870363" sldId="266"/>
            <ac:spMk id="2" creationId="{1143F43B-4187-9EB4-8C59-8A4294E11237}"/>
          </ac:spMkLst>
        </pc:spChg>
        <pc:spChg chg="del">
          <ac:chgData name="Alfred Smith" userId="3c60a3631c0db8ad" providerId="LiveId" clId="{81C99244-EF5D-4681-95F9-E1D724F76D72}" dt="2023-01-17T13:55:28.442" v="76" actId="478"/>
          <ac:spMkLst>
            <pc:docMk/>
            <pc:sldMk cId="3575870363" sldId="266"/>
            <ac:spMk id="3" creationId="{A58184BD-88F1-BA02-40C1-D8403D0EEC0D}"/>
          </ac:spMkLst>
        </pc:spChg>
        <pc:picChg chg="del">
          <ac:chgData name="Alfred Smith" userId="3c60a3631c0db8ad" providerId="LiveId" clId="{81C99244-EF5D-4681-95F9-E1D724F76D72}" dt="2023-01-17T13:54:41.463" v="70"/>
          <ac:picMkLst>
            <pc:docMk/>
            <pc:sldMk cId="3575870363" sldId="266"/>
            <ac:picMk id="14" creationId="{7CBAAB3D-0FDF-F751-0BA5-966DBD7FDB89}"/>
          </ac:picMkLst>
        </pc:picChg>
      </pc:sldChg>
      <pc:sldChg chg="addSp delSp modSp mod modTransition modAnim">
        <pc:chgData name="Alfred Smith" userId="3c60a3631c0db8ad" providerId="LiveId" clId="{81C99244-EF5D-4681-95F9-E1D724F76D72}" dt="2023-01-17T13:56:07.935" v="90"/>
        <pc:sldMkLst>
          <pc:docMk/>
          <pc:sldMk cId="4017137865" sldId="267"/>
        </pc:sldMkLst>
        <pc:spChg chg="add mod">
          <ac:chgData name="Alfred Smith" userId="3c60a3631c0db8ad" providerId="LiveId" clId="{81C99244-EF5D-4681-95F9-E1D724F76D72}" dt="2023-01-17T13:56:07.935" v="90"/>
          <ac:spMkLst>
            <pc:docMk/>
            <pc:sldMk cId="4017137865" sldId="267"/>
            <ac:spMk id="2" creationId="{E910B1FB-0C75-5FFC-46A8-7B7376DFE393}"/>
          </ac:spMkLst>
        </pc:spChg>
        <pc:spChg chg="del">
          <ac:chgData name="Alfred Smith" userId="3c60a3631c0db8ad" providerId="LiveId" clId="{81C99244-EF5D-4681-95F9-E1D724F76D72}" dt="2023-01-17T13:55:26.472" v="75" actId="478"/>
          <ac:spMkLst>
            <pc:docMk/>
            <pc:sldMk cId="4017137865" sldId="267"/>
            <ac:spMk id="3" creationId="{A58184BD-88F1-BA02-40C1-D8403D0EEC0D}"/>
          </ac:spMkLst>
        </pc:spChg>
        <pc:picChg chg="del">
          <ac:chgData name="Alfred Smith" userId="3c60a3631c0db8ad" providerId="LiveId" clId="{81C99244-EF5D-4681-95F9-E1D724F76D72}" dt="2023-01-17T13:54:41.463" v="70"/>
          <ac:picMkLst>
            <pc:docMk/>
            <pc:sldMk cId="4017137865" sldId="267"/>
            <ac:picMk id="20" creationId="{19B290EB-A8F8-091A-BE2E-CE257F1825A1}"/>
          </ac:picMkLst>
        </pc:picChg>
      </pc:sldChg>
      <pc:sldChg chg="addSp delSp modSp mod modTransition modAnim">
        <pc:chgData name="Alfred Smith" userId="3c60a3631c0db8ad" providerId="LiveId" clId="{81C99244-EF5D-4681-95F9-E1D724F76D72}" dt="2023-01-17T13:56:09.315" v="91"/>
        <pc:sldMkLst>
          <pc:docMk/>
          <pc:sldMk cId="3137811553" sldId="268"/>
        </pc:sldMkLst>
        <pc:spChg chg="add mod">
          <ac:chgData name="Alfred Smith" userId="3c60a3631c0db8ad" providerId="LiveId" clId="{81C99244-EF5D-4681-95F9-E1D724F76D72}" dt="2023-01-17T13:56:09.315" v="91"/>
          <ac:spMkLst>
            <pc:docMk/>
            <pc:sldMk cId="3137811553" sldId="268"/>
            <ac:spMk id="2" creationId="{47719162-8A76-FD2F-DA0D-9CD1FB36CAC8}"/>
          </ac:spMkLst>
        </pc:spChg>
        <pc:spChg chg="del">
          <ac:chgData name="Alfred Smith" userId="3c60a3631c0db8ad" providerId="LiveId" clId="{81C99244-EF5D-4681-95F9-E1D724F76D72}" dt="2023-01-17T13:55:24.565" v="74" actId="478"/>
          <ac:spMkLst>
            <pc:docMk/>
            <pc:sldMk cId="3137811553" sldId="268"/>
            <ac:spMk id="3" creationId="{A58184BD-88F1-BA02-40C1-D8403D0EEC0D}"/>
          </ac:spMkLst>
        </pc:spChg>
        <pc:picChg chg="del">
          <ac:chgData name="Alfred Smith" userId="3c60a3631c0db8ad" providerId="LiveId" clId="{81C99244-EF5D-4681-95F9-E1D724F76D72}" dt="2023-01-17T13:54:41.463" v="70"/>
          <ac:picMkLst>
            <pc:docMk/>
            <pc:sldMk cId="3137811553" sldId="268"/>
            <ac:picMk id="9" creationId="{2B2EDA4F-6D8A-E081-AE67-BF9333F32990}"/>
          </ac:picMkLst>
        </pc:picChg>
      </pc:sldChg>
      <pc:sldChg chg="addSp delSp modSp mod modTransition modAnim">
        <pc:chgData name="Alfred Smith" userId="3c60a3631c0db8ad" providerId="LiveId" clId="{81C99244-EF5D-4681-95F9-E1D724F76D72}" dt="2023-01-17T13:56:12.151" v="93"/>
        <pc:sldMkLst>
          <pc:docMk/>
          <pc:sldMk cId="100491716" sldId="269"/>
        </pc:sldMkLst>
        <pc:spChg chg="add mod">
          <ac:chgData name="Alfred Smith" userId="3c60a3631c0db8ad" providerId="LiveId" clId="{81C99244-EF5D-4681-95F9-E1D724F76D72}" dt="2023-01-17T13:56:12.151" v="93"/>
          <ac:spMkLst>
            <pc:docMk/>
            <pc:sldMk cId="100491716" sldId="269"/>
            <ac:spMk id="2" creationId="{F7380216-42A0-B9FB-C649-264859C2FFBC}"/>
          </ac:spMkLst>
        </pc:spChg>
        <pc:spChg chg="del">
          <ac:chgData name="Alfred Smith" userId="3c60a3631c0db8ad" providerId="LiveId" clId="{81C99244-EF5D-4681-95F9-E1D724F76D72}" dt="2023-01-17T13:55:16.988" v="72" actId="478"/>
          <ac:spMkLst>
            <pc:docMk/>
            <pc:sldMk cId="100491716" sldId="269"/>
            <ac:spMk id="3" creationId="{A58184BD-88F1-BA02-40C1-D8403D0EEC0D}"/>
          </ac:spMkLst>
        </pc:spChg>
        <pc:picChg chg="del">
          <ac:chgData name="Alfred Smith" userId="3c60a3631c0db8ad" providerId="LiveId" clId="{81C99244-EF5D-4681-95F9-E1D724F76D72}" dt="2023-01-17T13:54:41.463" v="70"/>
          <ac:picMkLst>
            <pc:docMk/>
            <pc:sldMk cId="100491716" sldId="269"/>
            <ac:picMk id="16" creationId="{80B5FFA6-2168-887F-76C1-8139DEF3A42D}"/>
          </ac:picMkLst>
        </pc:picChg>
      </pc:sldChg>
      <pc:sldChg chg="addSp delSp modSp mod modTransition">
        <pc:chgData name="Alfred Smith" userId="3c60a3631c0db8ad" providerId="LiveId" clId="{81C99244-EF5D-4681-95F9-E1D724F76D72}" dt="2023-01-17T13:54:41.463" v="70"/>
        <pc:sldMkLst>
          <pc:docMk/>
          <pc:sldMk cId="4120481681" sldId="270"/>
        </pc:sldMkLst>
        <pc:spChg chg="mod">
          <ac:chgData name="Alfred Smith" userId="3c60a3631c0db8ad" providerId="LiveId" clId="{81C99244-EF5D-4681-95F9-E1D724F76D72}" dt="2023-01-17T13:52:32.896" v="13" actId="20577"/>
          <ac:spMkLst>
            <pc:docMk/>
            <pc:sldMk cId="4120481681" sldId="270"/>
            <ac:spMk id="4" creationId="{3DA0F75D-D836-2624-468D-A12FA80F5A4D}"/>
          </ac:spMkLst>
        </pc:spChg>
        <pc:spChg chg="add del">
          <ac:chgData name="Alfred Smith" userId="3c60a3631c0db8ad" providerId="LiveId" clId="{81C99244-EF5D-4681-95F9-E1D724F76D72}" dt="2023-01-17T13:50:59.682" v="1" actId="22"/>
          <ac:spMkLst>
            <pc:docMk/>
            <pc:sldMk cId="4120481681" sldId="270"/>
            <ac:spMk id="5" creationId="{CBE11048-7A2F-C3D2-4477-2EAD78F7C550}"/>
          </ac:spMkLst>
        </pc:spChg>
      </pc:sldChg>
      <pc:sldChg chg="modSp mod modTransition">
        <pc:chgData name="Alfred Smith" userId="3c60a3631c0db8ad" providerId="LiveId" clId="{81C99244-EF5D-4681-95F9-E1D724F76D72}" dt="2023-01-17T13:54:41.463" v="70"/>
        <pc:sldMkLst>
          <pc:docMk/>
          <pc:sldMk cId="939110669" sldId="271"/>
        </pc:sldMkLst>
        <pc:spChg chg="mod">
          <ac:chgData name="Alfred Smith" userId="3c60a3631c0db8ad" providerId="LiveId" clId="{81C99244-EF5D-4681-95F9-E1D724F76D72}" dt="2023-01-17T13:53:09.779" v="16"/>
          <ac:spMkLst>
            <pc:docMk/>
            <pc:sldMk cId="939110669" sldId="271"/>
            <ac:spMk id="2" creationId="{9245EFCF-E155-C1E0-2DF9-4C637D490128}"/>
          </ac:spMkLst>
        </pc:spChg>
      </pc:sldChg>
      <pc:sldChg chg="modSp mod modTransition">
        <pc:chgData name="Alfred Smith" userId="3c60a3631c0db8ad" providerId="LiveId" clId="{81C99244-EF5D-4681-95F9-E1D724F76D72}" dt="2023-01-17T13:54:41.463" v="70"/>
        <pc:sldMkLst>
          <pc:docMk/>
          <pc:sldMk cId="4024569785" sldId="272"/>
        </pc:sldMkLst>
        <pc:spChg chg="mod">
          <ac:chgData name="Alfred Smith" userId="3c60a3631c0db8ad" providerId="LiveId" clId="{81C99244-EF5D-4681-95F9-E1D724F76D72}" dt="2023-01-17T13:53:13.044" v="17"/>
          <ac:spMkLst>
            <pc:docMk/>
            <pc:sldMk cId="4024569785" sldId="272"/>
            <ac:spMk id="2" creationId="{E918FC55-1F68-EB6E-96CD-E0CC4462CC5B}"/>
          </ac:spMkLst>
        </pc:spChg>
      </pc:sldChg>
      <pc:sldChg chg="modSp mod modTransition">
        <pc:chgData name="Alfred Smith" userId="3c60a3631c0db8ad" providerId="LiveId" clId="{81C99244-EF5D-4681-95F9-E1D724F76D72}" dt="2023-01-17T13:54:41.463" v="70"/>
        <pc:sldMkLst>
          <pc:docMk/>
          <pc:sldMk cId="487179600" sldId="273"/>
        </pc:sldMkLst>
        <pc:spChg chg="mod">
          <ac:chgData name="Alfred Smith" userId="3c60a3631c0db8ad" providerId="LiveId" clId="{81C99244-EF5D-4681-95F9-E1D724F76D72}" dt="2023-01-17T13:53:15.819" v="18"/>
          <ac:spMkLst>
            <pc:docMk/>
            <pc:sldMk cId="487179600" sldId="273"/>
            <ac:spMk id="2" creationId="{9C28A95D-ADC0-7992-2C49-6AFFEBC754AE}"/>
          </ac:spMkLst>
        </pc:spChg>
      </pc:sldChg>
      <pc:sldChg chg="modSp mod modTransition">
        <pc:chgData name="Alfred Smith" userId="3c60a3631c0db8ad" providerId="LiveId" clId="{81C99244-EF5D-4681-95F9-E1D724F76D72}" dt="2023-01-17T13:54:41.463" v="70"/>
        <pc:sldMkLst>
          <pc:docMk/>
          <pc:sldMk cId="2168401200" sldId="274"/>
        </pc:sldMkLst>
        <pc:spChg chg="mod">
          <ac:chgData name="Alfred Smith" userId="3c60a3631c0db8ad" providerId="LiveId" clId="{81C99244-EF5D-4681-95F9-E1D724F76D72}" dt="2023-01-17T13:53:18.878" v="19"/>
          <ac:spMkLst>
            <pc:docMk/>
            <pc:sldMk cId="2168401200" sldId="274"/>
            <ac:spMk id="2" creationId="{B5AB238B-1DFE-8EF1-C6E0-295946B52437}"/>
          </ac:spMkLst>
        </pc:spChg>
      </pc:sldChg>
      <pc:sldChg chg="modSp mod modTransition">
        <pc:chgData name="Alfred Smith" userId="3c60a3631c0db8ad" providerId="LiveId" clId="{81C99244-EF5D-4681-95F9-E1D724F76D72}" dt="2023-01-17T13:54:41.463" v="70"/>
        <pc:sldMkLst>
          <pc:docMk/>
          <pc:sldMk cId="2996969115" sldId="275"/>
        </pc:sldMkLst>
        <pc:spChg chg="mod">
          <ac:chgData name="Alfred Smith" userId="3c60a3631c0db8ad" providerId="LiveId" clId="{81C99244-EF5D-4681-95F9-E1D724F76D72}" dt="2023-01-17T13:53:22.106" v="20"/>
          <ac:spMkLst>
            <pc:docMk/>
            <pc:sldMk cId="2996969115" sldId="275"/>
            <ac:spMk id="2" creationId="{F373ECC7-C20E-57E6-FD50-6F78AE4A10A1}"/>
          </ac:spMkLst>
        </pc:spChg>
      </pc:sldChg>
      <pc:sldChg chg="modSp mod modTransition">
        <pc:chgData name="Alfred Smith" userId="3c60a3631c0db8ad" providerId="LiveId" clId="{81C99244-EF5D-4681-95F9-E1D724F76D72}" dt="2023-01-17T13:54:41.463" v="70"/>
        <pc:sldMkLst>
          <pc:docMk/>
          <pc:sldMk cId="4265919077" sldId="277"/>
        </pc:sldMkLst>
        <pc:spChg chg="mod">
          <ac:chgData name="Alfred Smith" userId="3c60a3631c0db8ad" providerId="LiveId" clId="{81C99244-EF5D-4681-95F9-E1D724F76D72}" dt="2023-01-17T13:53:25.341" v="21"/>
          <ac:spMkLst>
            <pc:docMk/>
            <pc:sldMk cId="4265919077" sldId="277"/>
            <ac:spMk id="2" creationId="{EDCC5FE1-D419-D7D4-D3CC-8A9F6937A9E8}"/>
          </ac:spMkLst>
        </pc:spChg>
      </pc:sldChg>
      <pc:sldChg chg="modSp mod modTransition">
        <pc:chgData name="Alfred Smith" userId="3c60a3631c0db8ad" providerId="LiveId" clId="{81C99244-EF5D-4681-95F9-E1D724F76D72}" dt="2023-01-17T13:54:41.463" v="70"/>
        <pc:sldMkLst>
          <pc:docMk/>
          <pc:sldMk cId="210266664" sldId="278"/>
        </pc:sldMkLst>
        <pc:spChg chg="mod">
          <ac:chgData name="Alfred Smith" userId="3c60a3631c0db8ad" providerId="LiveId" clId="{81C99244-EF5D-4681-95F9-E1D724F76D72}" dt="2023-01-17T13:53:28.448" v="22"/>
          <ac:spMkLst>
            <pc:docMk/>
            <pc:sldMk cId="210266664" sldId="278"/>
            <ac:spMk id="2" creationId="{BE328C12-F3B1-096E-E4AB-443F5084ACCA}"/>
          </ac:spMkLst>
        </pc:spChg>
      </pc:sldChg>
      <pc:sldChg chg="modSp mod modTransition">
        <pc:chgData name="Alfred Smith" userId="3c60a3631c0db8ad" providerId="LiveId" clId="{81C99244-EF5D-4681-95F9-E1D724F76D72}" dt="2023-01-17T13:54:41.463" v="70"/>
        <pc:sldMkLst>
          <pc:docMk/>
          <pc:sldMk cId="888433145" sldId="279"/>
        </pc:sldMkLst>
        <pc:spChg chg="mod">
          <ac:chgData name="Alfred Smith" userId="3c60a3631c0db8ad" providerId="LiveId" clId="{81C99244-EF5D-4681-95F9-E1D724F76D72}" dt="2023-01-17T13:53:31.467" v="23"/>
          <ac:spMkLst>
            <pc:docMk/>
            <pc:sldMk cId="888433145" sldId="279"/>
            <ac:spMk id="2" creationId="{B153DAF3-DF67-B961-26F5-BB27869B0E0A}"/>
          </ac:spMkLst>
        </pc:spChg>
      </pc:sldChg>
      <pc:sldChg chg="modSp mod modTransition">
        <pc:chgData name="Alfred Smith" userId="3c60a3631c0db8ad" providerId="LiveId" clId="{81C99244-EF5D-4681-95F9-E1D724F76D72}" dt="2023-01-17T13:54:41.463" v="70"/>
        <pc:sldMkLst>
          <pc:docMk/>
          <pc:sldMk cId="791300187" sldId="280"/>
        </pc:sldMkLst>
        <pc:spChg chg="mod">
          <ac:chgData name="Alfred Smith" userId="3c60a3631c0db8ad" providerId="LiveId" clId="{81C99244-EF5D-4681-95F9-E1D724F76D72}" dt="2023-01-17T13:53:42.980" v="29" actId="20577"/>
          <ac:spMkLst>
            <pc:docMk/>
            <pc:sldMk cId="791300187" sldId="280"/>
            <ac:spMk id="2" creationId="{956D1E1E-9054-2C0B-F25D-0540C1E98A79}"/>
          </ac:spMkLst>
        </pc:spChg>
      </pc:sldChg>
      <pc:sldChg chg="addSp delSp modSp mod modTransition modAnim">
        <pc:chgData name="Alfred Smith" userId="3c60a3631c0db8ad" providerId="LiveId" clId="{81C99244-EF5D-4681-95F9-E1D724F76D72}" dt="2023-01-17T13:56:13.770" v="94"/>
        <pc:sldMkLst>
          <pc:docMk/>
          <pc:sldMk cId="1922139011" sldId="281"/>
        </pc:sldMkLst>
        <pc:spChg chg="add mod">
          <ac:chgData name="Alfred Smith" userId="3c60a3631c0db8ad" providerId="LiveId" clId="{81C99244-EF5D-4681-95F9-E1D724F76D72}" dt="2023-01-17T13:56:13.770" v="94"/>
          <ac:spMkLst>
            <pc:docMk/>
            <pc:sldMk cId="1922139011" sldId="281"/>
            <ac:spMk id="2" creationId="{62CCB78B-32AF-63E9-C416-BDB2D6095B72}"/>
          </ac:spMkLst>
        </pc:spChg>
        <pc:spChg chg="del">
          <ac:chgData name="Alfred Smith" userId="3c60a3631c0db8ad" providerId="LiveId" clId="{81C99244-EF5D-4681-95F9-E1D724F76D72}" dt="2023-01-17T13:55:15.371" v="71" actId="478"/>
          <ac:spMkLst>
            <pc:docMk/>
            <pc:sldMk cId="1922139011" sldId="281"/>
            <ac:spMk id="3" creationId="{A58184BD-88F1-BA02-40C1-D8403D0EEC0D}"/>
          </ac:spMkLst>
        </pc:spChg>
        <pc:picChg chg="del">
          <ac:chgData name="Alfred Smith" userId="3c60a3631c0db8ad" providerId="LiveId" clId="{81C99244-EF5D-4681-95F9-E1D724F76D72}" dt="2023-01-17T13:54:41.463" v="70"/>
          <ac:picMkLst>
            <pc:docMk/>
            <pc:sldMk cId="1922139011" sldId="281"/>
            <ac:picMk id="19" creationId="{8475E04E-20A6-229C-94C1-B953E7C2C8CC}"/>
          </ac:picMkLst>
        </pc:picChg>
      </pc:sldChg>
      <pc:sldChg chg="modSp mod modTransition">
        <pc:chgData name="Alfred Smith" userId="3c60a3631c0db8ad" providerId="LiveId" clId="{81C99244-EF5D-4681-95F9-E1D724F76D72}" dt="2023-01-17T13:54:41.463" v="70"/>
        <pc:sldMkLst>
          <pc:docMk/>
          <pc:sldMk cId="1126511635" sldId="282"/>
        </pc:sldMkLst>
        <pc:spChg chg="mod">
          <ac:chgData name="Alfred Smith" userId="3c60a3631c0db8ad" providerId="LiveId" clId="{81C99244-EF5D-4681-95F9-E1D724F76D72}" dt="2023-01-17T13:54:22.854" v="69" actId="6549"/>
          <ac:spMkLst>
            <pc:docMk/>
            <pc:sldMk cId="1126511635" sldId="282"/>
            <ac:spMk id="2" creationId="{4A03A03A-F008-4BBD-2023-B68F52BA494D}"/>
          </ac:spMkLst>
        </pc:spChg>
      </pc:sldChg>
      <pc:sldChg chg="addSp delSp modSp mod modTransition modAnim">
        <pc:chgData name="Alfred Smith" userId="3c60a3631c0db8ad" providerId="LiveId" clId="{81C99244-EF5D-4681-95F9-E1D724F76D72}" dt="2023-01-17T13:56:10.803" v="92"/>
        <pc:sldMkLst>
          <pc:docMk/>
          <pc:sldMk cId="3259277409" sldId="296"/>
        </pc:sldMkLst>
        <pc:spChg chg="add mod">
          <ac:chgData name="Alfred Smith" userId="3c60a3631c0db8ad" providerId="LiveId" clId="{81C99244-EF5D-4681-95F9-E1D724F76D72}" dt="2023-01-17T13:56:10.803" v="92"/>
          <ac:spMkLst>
            <pc:docMk/>
            <pc:sldMk cId="3259277409" sldId="296"/>
            <ac:spMk id="2" creationId="{D312DAB2-A402-3AD9-5B2E-57D05E29A7C9}"/>
          </ac:spMkLst>
        </pc:spChg>
        <pc:spChg chg="del">
          <ac:chgData name="Alfred Smith" userId="3c60a3631c0db8ad" providerId="LiveId" clId="{81C99244-EF5D-4681-95F9-E1D724F76D72}" dt="2023-01-17T13:55:21.324" v="73" actId="478"/>
          <ac:spMkLst>
            <pc:docMk/>
            <pc:sldMk cId="3259277409" sldId="296"/>
            <ac:spMk id="3" creationId="{A58184BD-88F1-BA02-40C1-D8403D0EEC0D}"/>
          </ac:spMkLst>
        </pc:spChg>
        <pc:picChg chg="del">
          <ac:chgData name="Alfred Smith" userId="3c60a3631c0db8ad" providerId="LiveId" clId="{81C99244-EF5D-4681-95F9-E1D724F76D72}" dt="2023-01-17T13:54:41.463" v="70"/>
          <ac:picMkLst>
            <pc:docMk/>
            <pc:sldMk cId="3259277409" sldId="296"/>
            <ac:picMk id="34" creationId="{9DE5B868-7291-04AA-DE37-2F970245FC17}"/>
          </ac:picMkLst>
        </pc:picChg>
      </pc:sldChg>
      <pc:sldChg chg="modSp mod modTransition">
        <pc:chgData name="Alfred Smith" userId="3c60a3631c0db8ad" providerId="LiveId" clId="{81C99244-EF5D-4681-95F9-E1D724F76D72}" dt="2023-01-17T13:54:41.463" v="70"/>
        <pc:sldMkLst>
          <pc:docMk/>
          <pc:sldMk cId="2338820647" sldId="297"/>
        </pc:sldMkLst>
        <pc:spChg chg="mod">
          <ac:chgData name="Alfred Smith" userId="3c60a3631c0db8ad" providerId="LiveId" clId="{81C99244-EF5D-4681-95F9-E1D724F76D72}" dt="2023-01-17T13:53:34.293" v="24"/>
          <ac:spMkLst>
            <pc:docMk/>
            <pc:sldMk cId="2338820647" sldId="297"/>
            <ac:spMk id="2" creationId="{04F08E7B-A102-F1B0-328C-E216211DB618}"/>
          </ac:spMkLst>
        </pc:spChg>
      </pc:sldChg>
    </pc:docChg>
  </pc:docChgLst>
  <pc:docChgLst>
    <pc:chgData name="Alfred Smith" userId="3c60a3631c0db8ad" providerId="LiveId" clId="{74BB706B-CBB0-485F-8FA9-C225D3697C13}"/>
    <pc:docChg chg="modSld">
      <pc:chgData name="Alfred Smith" userId="3c60a3631c0db8ad" providerId="LiveId" clId="{74BB706B-CBB0-485F-8FA9-C225D3697C13}" dt="2023-01-25T14:54:21.913" v="0"/>
      <pc:docMkLst>
        <pc:docMk/>
      </pc:docMkLst>
      <pc:sldChg chg="modSp mod">
        <pc:chgData name="Alfred Smith" userId="3c60a3631c0db8ad" providerId="LiveId" clId="{74BB706B-CBB0-485F-8FA9-C225D3697C13}" dt="2023-01-25T14:54:21.913" v="0"/>
        <pc:sldMkLst>
          <pc:docMk/>
          <pc:sldMk cId="1499918570" sldId="257"/>
        </pc:sldMkLst>
        <pc:spChg chg="mod">
          <ac:chgData name="Alfred Smith" userId="3c60a3631c0db8ad" providerId="LiveId" clId="{74BB706B-CBB0-485F-8FA9-C225D3697C13}" dt="2023-01-25T14:54:21.913"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43 </a:t>
            </a:r>
            <a:r>
              <a:rPr lang="en-IN" sz="1200" b="1" i="0" u="none" strike="noStrike" baseline="0" dirty="0">
                <a:latin typeface="TimesNewRomanPS-BoldMT"/>
              </a:rPr>
              <a:t>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43-5</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0010E938-99A4-A406-ED72-2B7C78FADBF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92"/>
    </mc:Choice>
    <mc:Fallback xmlns="">
      <p:transition spd="slow" advTm="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7D71B-D15A-AE59-AB15-DCF7319457F0}"/>
              </a:ext>
            </a:extLst>
          </p:cNvPr>
          <p:cNvPicPr>
            <a:picLocks noChangeAspect="1"/>
          </p:cNvPicPr>
          <p:nvPr/>
        </p:nvPicPr>
        <p:blipFill>
          <a:blip r:embed="rId2"/>
          <a:stretch>
            <a:fillRect/>
          </a:stretch>
        </p:blipFill>
        <p:spPr>
          <a:xfrm>
            <a:off x="0" y="1"/>
            <a:ext cx="12541940" cy="6858000"/>
          </a:xfrm>
          <a:prstGeom prst="rect">
            <a:avLst/>
          </a:prstGeom>
        </p:spPr>
      </p:pic>
      <p:sp>
        <p:nvSpPr>
          <p:cNvPr id="4" name="TextBox 3">
            <a:extLst>
              <a:ext uri="{FF2B5EF4-FFF2-40B4-BE49-F238E27FC236}">
                <a16:creationId xmlns:a16="http://schemas.microsoft.com/office/drawing/2014/main" id="{A3D58FEE-5649-2176-4F79-BEC19F2BD3AC}"/>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Meanwhile, the chief priests and scribes stood there, vehemently accusing Him.</a:t>
            </a:r>
            <a:endParaRPr lang="en-IN" sz="4000" dirty="0"/>
          </a:p>
        </p:txBody>
      </p:sp>
      <p:sp>
        <p:nvSpPr>
          <p:cNvPr id="3" name="TextBox 2">
            <a:extLst>
              <a:ext uri="{FF2B5EF4-FFF2-40B4-BE49-F238E27FC236}">
                <a16:creationId xmlns:a16="http://schemas.microsoft.com/office/drawing/2014/main" id="{F07D0FEE-1972-F0D0-D891-E3C5221DB34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10</a:t>
            </a:r>
            <a:r>
              <a:rPr lang="hi-IN" sz="4000" b="0" i="0" dirty="0">
                <a:solidFill>
                  <a:srgbClr val="121212"/>
                </a:solidFill>
                <a:effectLst/>
                <a:latin typeface="Inter" panose="020B0502030000000004" pitchFamily="34" charset="0"/>
              </a:rPr>
              <a:t>और प्रधान याजक और शास्त्री खड़े हुए तन मन से उस पर दोष लगाते रहे।</a:t>
            </a:r>
            <a:endParaRPr lang="en-IN" sz="4000" dirty="0"/>
          </a:p>
        </p:txBody>
      </p:sp>
      <p:pic>
        <p:nvPicPr>
          <p:cNvPr id="6" name="Audio 5">
            <a:hlinkClick r:id="" action="ppaction://media"/>
            <a:extLst>
              <a:ext uri="{FF2B5EF4-FFF2-40B4-BE49-F238E27FC236}">
                <a16:creationId xmlns:a16="http://schemas.microsoft.com/office/drawing/2014/main" id="{A21EDE60-A996-8030-2E38-19EF92F666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56"/>
    </mc:Choice>
    <mc:Fallback xmlns="">
      <p:transition spd="slow" advTm="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E8840A-2F5F-D1FF-9882-F33440E331D7}"/>
              </a:ext>
            </a:extLst>
          </p:cNvPr>
          <p:cNvPicPr>
            <a:picLocks noChangeAspect="1"/>
          </p:cNvPicPr>
          <p:nvPr/>
        </p:nvPicPr>
        <p:blipFill>
          <a:blip r:embed="rId2"/>
          <a:stretch>
            <a:fillRect/>
          </a:stretch>
        </p:blipFill>
        <p:spPr>
          <a:xfrm>
            <a:off x="-1436996" y="-554636"/>
            <a:ext cx="13628996" cy="7412636"/>
          </a:xfrm>
          <a:prstGeom prst="rect">
            <a:avLst/>
          </a:prstGeom>
        </p:spPr>
      </p:pic>
      <p:sp>
        <p:nvSpPr>
          <p:cNvPr id="4" name="TextBox 3">
            <a:extLst>
              <a:ext uri="{FF2B5EF4-FFF2-40B4-BE49-F238E27FC236}">
                <a16:creationId xmlns:a16="http://schemas.microsoft.com/office/drawing/2014/main" id="{7DB7C972-7B5C-35A0-F598-13C37BDCAC11}"/>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And even Herod and his soldiers ridiculed and mocked Him. Dressing Him in a fine robe, they sent Him back to Pilate.</a:t>
            </a:r>
            <a:endParaRPr lang="en-IN" sz="3600" dirty="0"/>
          </a:p>
        </p:txBody>
      </p:sp>
      <p:sp>
        <p:nvSpPr>
          <p:cNvPr id="3" name="TextBox 2">
            <a:extLst>
              <a:ext uri="{FF2B5EF4-FFF2-40B4-BE49-F238E27FC236}">
                <a16:creationId xmlns:a16="http://schemas.microsoft.com/office/drawing/2014/main" id="{52CFB267-E973-C2A4-7043-1FD14496CDC7}"/>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11</a:t>
            </a:r>
            <a:r>
              <a:rPr lang="hi-IN" sz="3400" b="0" i="0" dirty="0">
                <a:solidFill>
                  <a:srgbClr val="121212"/>
                </a:solidFill>
                <a:effectLst/>
                <a:latin typeface="Inter" panose="020B0502030000000004" pitchFamily="34" charset="0"/>
              </a:rPr>
              <a:t>तब हेरोदेस ने अपने सिपाहियों के साथ उसका अपमान करके उपहास किया, और भड़कीला वस्त्र पहनाकर उसे पिलातुस के पास लौटा दिया।</a:t>
            </a:r>
            <a:endParaRPr lang="en-IN" sz="3400" dirty="0"/>
          </a:p>
        </p:txBody>
      </p:sp>
      <p:pic>
        <p:nvPicPr>
          <p:cNvPr id="12" name="Audio 11">
            <a:hlinkClick r:id="" action="ppaction://media"/>
            <a:extLst>
              <a:ext uri="{FF2B5EF4-FFF2-40B4-BE49-F238E27FC236}">
                <a16:creationId xmlns:a16="http://schemas.microsoft.com/office/drawing/2014/main" id="{EA324121-7D4B-E56E-69B3-F73DE1B7BC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207"/>
    </mc:Choice>
    <mc:Fallback xmlns="">
      <p:transition spd="slow" advTm="1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FE8038-1E03-4975-C711-A660C1F52FAF}"/>
              </a:ext>
            </a:extLst>
          </p:cNvPr>
          <p:cNvPicPr>
            <a:picLocks noChangeAspect="1"/>
          </p:cNvPicPr>
          <p:nvPr/>
        </p:nvPicPr>
        <p:blipFill>
          <a:blip r:embed="rId2"/>
          <a:stretch>
            <a:fillRect/>
          </a:stretch>
        </p:blipFill>
        <p:spPr>
          <a:xfrm>
            <a:off x="0" y="-154947"/>
            <a:ext cx="12192000" cy="7012947"/>
          </a:xfrm>
          <a:prstGeom prst="rect">
            <a:avLst/>
          </a:prstGeom>
        </p:spPr>
      </p:pic>
      <p:sp>
        <p:nvSpPr>
          <p:cNvPr id="3" name="TextBox 2">
            <a:extLst>
              <a:ext uri="{FF2B5EF4-FFF2-40B4-BE49-F238E27FC236}">
                <a16:creationId xmlns:a16="http://schemas.microsoft.com/office/drawing/2014/main" id="{DE52705E-DC71-B352-9CDE-7F85E4E8A827}"/>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Then Pilate called together the chief priests, the rulers, and the people,</a:t>
            </a:r>
            <a:endParaRPr lang="en-IN" sz="4000" dirty="0"/>
          </a:p>
        </p:txBody>
      </p:sp>
      <p:sp>
        <p:nvSpPr>
          <p:cNvPr id="3" name="TextBox 2">
            <a:extLst>
              <a:ext uri="{FF2B5EF4-FFF2-40B4-BE49-F238E27FC236}">
                <a16:creationId xmlns:a16="http://schemas.microsoft.com/office/drawing/2014/main" id="{37D70042-188A-8893-93CD-A510A4713A8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पिलातुस ने प्रधान याजकों और सरदारों और लोगों को बुलाकर उनसे कहा,</a:t>
            </a:r>
            <a:endParaRPr lang="en-IN" sz="3600" dirty="0"/>
          </a:p>
        </p:txBody>
      </p:sp>
      <p:pic>
        <p:nvPicPr>
          <p:cNvPr id="7" name="Audio 6">
            <a:hlinkClick r:id="" action="ppaction://media"/>
            <a:extLst>
              <a:ext uri="{FF2B5EF4-FFF2-40B4-BE49-F238E27FC236}">
                <a16:creationId xmlns:a16="http://schemas.microsoft.com/office/drawing/2014/main" id="{F66C2F8F-2C7B-3D0B-A498-A31F05D33E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5147"/>
    </mc:Choice>
    <mc:Fallback xmlns="">
      <p:transition spd="slow" advTm="5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25C93-F7DF-5E4A-29B5-0F7839B9B61A}"/>
              </a:ext>
            </a:extLst>
          </p:cNvPr>
          <p:cNvPicPr>
            <a:picLocks noChangeAspect="1"/>
          </p:cNvPicPr>
          <p:nvPr/>
        </p:nvPicPr>
        <p:blipFill>
          <a:blip r:embed="rId2"/>
          <a:stretch>
            <a:fillRect/>
          </a:stretch>
        </p:blipFill>
        <p:spPr>
          <a:xfrm>
            <a:off x="0" y="-504319"/>
            <a:ext cx="12192000" cy="7362319"/>
          </a:xfrm>
          <a:prstGeom prst="rect">
            <a:avLst/>
          </a:prstGeom>
        </p:spPr>
      </p:pic>
      <p:sp>
        <p:nvSpPr>
          <p:cNvPr id="4" name="TextBox 3">
            <a:extLst>
              <a:ext uri="{FF2B5EF4-FFF2-40B4-BE49-F238E27FC236}">
                <a16:creationId xmlns:a16="http://schemas.microsoft.com/office/drawing/2014/main" id="{B31D928F-200E-BAAA-1772-82DCB0BC1163}"/>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and said to them, “You brought me this man as one who was inciting the people to rebellion. I have examined Him here in your presence and found Him not guilty of your charges against Him.</a:t>
            </a:r>
            <a:endParaRPr lang="en-IN" sz="3600" dirty="0"/>
          </a:p>
        </p:txBody>
      </p:sp>
      <p:sp>
        <p:nvSpPr>
          <p:cNvPr id="3" name="TextBox 2">
            <a:extLst>
              <a:ext uri="{FF2B5EF4-FFF2-40B4-BE49-F238E27FC236}">
                <a16:creationId xmlns:a16="http://schemas.microsoft.com/office/drawing/2014/main" id="{5E3A8349-9E9F-57D1-5D08-6DD5DE7D32C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“तुम इस मनुष्य को लोगों का बहकानेवाला ठहराकर मेरे पास लाए हो, और देखो, मैंने तुम्हारे सामने उसकी जाँच की, पर जिन बातों का तुम उस पर दोष लगाते हो, उन बातों के विषय में मैंने उसमें कुछ भी दोष नहीं पाया है;</a:t>
            </a:r>
            <a:endParaRPr lang="en-IN" sz="3600" dirty="0"/>
          </a:p>
        </p:txBody>
      </p:sp>
      <p:pic>
        <p:nvPicPr>
          <p:cNvPr id="68" name="Audio 67">
            <a:hlinkClick r:id="" action="ppaction://media"/>
            <a:extLst>
              <a:ext uri="{FF2B5EF4-FFF2-40B4-BE49-F238E27FC236}">
                <a16:creationId xmlns:a16="http://schemas.microsoft.com/office/drawing/2014/main" id="{4415B6C1-4881-43E9-D9C7-1A17CF9F6C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8801"/>
    </mc:Choice>
    <mc:Fallback xmlns="">
      <p:transition spd="slow" advTm="18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551C7A-19C5-A96D-F008-BD1B61AAE01A}"/>
              </a:ext>
            </a:extLst>
          </p:cNvPr>
          <p:cNvPicPr>
            <a:picLocks noChangeAspect="1"/>
          </p:cNvPicPr>
          <p:nvPr/>
        </p:nvPicPr>
        <p:blipFill>
          <a:blip r:embed="rId2"/>
          <a:stretch>
            <a:fillRect/>
          </a:stretch>
        </p:blipFill>
        <p:spPr>
          <a:xfrm>
            <a:off x="-1" y="-30899"/>
            <a:ext cx="13236315" cy="6888900"/>
          </a:xfrm>
          <a:prstGeom prst="rect">
            <a:avLst/>
          </a:prstGeom>
        </p:spPr>
      </p:pic>
      <p:sp>
        <p:nvSpPr>
          <p:cNvPr id="4" name="TextBox 3">
            <a:extLst>
              <a:ext uri="{FF2B5EF4-FFF2-40B4-BE49-F238E27FC236}">
                <a16:creationId xmlns:a16="http://schemas.microsoft.com/office/drawing/2014/main" id="{CE185CA9-2A42-04ED-6A89-135B9846CD8B}"/>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Neither has Herod, for he sent Him back to us. As you can see, He has done nothing deserving of death.</a:t>
            </a:r>
            <a:endParaRPr lang="en-IN" sz="4000" dirty="0"/>
          </a:p>
        </p:txBody>
      </p:sp>
      <p:sp>
        <p:nvSpPr>
          <p:cNvPr id="3" name="TextBox 2">
            <a:extLst>
              <a:ext uri="{FF2B5EF4-FFF2-40B4-BE49-F238E27FC236}">
                <a16:creationId xmlns:a16="http://schemas.microsoft.com/office/drawing/2014/main" id="{67A438F0-398A-6B6A-0EF1-9E20A64D3E77}"/>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न हेरोदेस ने, क्योंकि उसने उसे हमारे पास लौटा दिया है: और देखो, उससे ऐसा कुछ नहीं हुआ कि वह मृत्यु के दण्ड के योग्य ठहराया जाए।</a:t>
            </a:r>
            <a:endParaRPr lang="en-IN" sz="3600" dirty="0"/>
          </a:p>
        </p:txBody>
      </p:sp>
      <p:pic>
        <p:nvPicPr>
          <p:cNvPr id="28" name="Audio 27">
            <a:hlinkClick r:id="" action="ppaction://media"/>
            <a:extLst>
              <a:ext uri="{FF2B5EF4-FFF2-40B4-BE49-F238E27FC236}">
                <a16:creationId xmlns:a16="http://schemas.microsoft.com/office/drawing/2014/main" id="{4E0FE220-27DF-3315-0E90-50F14E43D4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160"/>
    </mc:Choice>
    <mc:Fallback xmlns="">
      <p:transition spd="slow" advTm="11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3F341A-07A1-DE79-CBA0-818B08DA8B14}"/>
              </a:ext>
            </a:extLst>
          </p:cNvPr>
          <p:cNvPicPr>
            <a:picLocks noChangeAspect="1"/>
          </p:cNvPicPr>
          <p:nvPr/>
        </p:nvPicPr>
        <p:blipFill>
          <a:blip r:embed="rId2"/>
          <a:stretch>
            <a:fillRect/>
          </a:stretch>
        </p:blipFill>
        <p:spPr>
          <a:xfrm>
            <a:off x="0" y="-82151"/>
            <a:ext cx="12192000" cy="6940151"/>
          </a:xfrm>
          <a:prstGeom prst="rect">
            <a:avLst/>
          </a:prstGeom>
        </p:spPr>
      </p:pic>
      <p:sp>
        <p:nvSpPr>
          <p:cNvPr id="4" name="TextBox 3">
            <a:extLst>
              <a:ext uri="{FF2B5EF4-FFF2-40B4-BE49-F238E27FC236}">
                <a16:creationId xmlns:a16="http://schemas.microsoft.com/office/drawing/2014/main" id="{3B6A339C-1EC9-8EA5-3CC9-C66F9867972F}"/>
              </a:ext>
            </a:extLst>
          </p:cNvPr>
          <p:cNvSpPr txBox="1"/>
          <p:nvPr/>
        </p:nvSpPr>
        <p:spPr>
          <a:xfrm>
            <a:off x="277661" y="254981"/>
            <a:ext cx="6783539" cy="2601998"/>
          </a:xfrm>
          <a:prstGeom prst="rect">
            <a:avLst/>
          </a:prstGeom>
          <a:noFill/>
        </p:spPr>
        <p:txBody>
          <a:bodyPr wrap="square" rtlCol="0">
            <a:noAutofit/>
          </a:bodyPr>
          <a:lstStyle/>
          <a:p>
            <a:r>
              <a:rPr lang="hi-IN" sz="4400" dirty="0">
                <a:solidFill>
                  <a:schemeClr val="bg1"/>
                </a:solidFill>
                <a:latin typeface="Microsoft Himalaya" panose="01010100010101010101" pitchFamily="2" charset="0"/>
                <a:ea typeface="Microsoft Himalaya" panose="01010100010101010101" pitchFamily="2" charset="0"/>
                <a:cs typeface="+mj-cs"/>
              </a:rPr>
              <a:t>यीशु का हेरोदेस के पास भेजा जाना - लूका 23:8-16 यूहन्ना 19:1-3</a:t>
            </a:r>
          </a:p>
        </p:txBody>
      </p:sp>
      <p:sp>
        <p:nvSpPr>
          <p:cNvPr id="2" name="TextBox 1">
            <a:extLst>
              <a:ext uri="{FF2B5EF4-FFF2-40B4-BE49-F238E27FC236}">
                <a16:creationId xmlns:a16="http://schemas.microsoft.com/office/drawing/2014/main" id="{D0307991-D96B-8F0C-32D0-6B63D2A1E444}"/>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84A569-2C8E-DA71-E87D-B70F650ACD5A}"/>
              </a:ext>
            </a:extLst>
          </p:cNvPr>
          <p:cNvPicPr>
            <a:picLocks noChangeAspect="1"/>
          </p:cNvPicPr>
          <p:nvPr/>
        </p:nvPicPr>
        <p:blipFill>
          <a:blip r:embed="rId2"/>
          <a:stretch>
            <a:fillRect/>
          </a:stretch>
        </p:blipFill>
        <p:spPr>
          <a:xfrm>
            <a:off x="0" y="-1"/>
            <a:ext cx="12192000" cy="7563173"/>
          </a:xfrm>
          <a:prstGeom prst="rect">
            <a:avLst/>
          </a:prstGeom>
        </p:spPr>
      </p:pic>
      <p:sp>
        <p:nvSpPr>
          <p:cNvPr id="4" name="TextBox 3">
            <a:extLst>
              <a:ext uri="{FF2B5EF4-FFF2-40B4-BE49-F238E27FC236}">
                <a16:creationId xmlns:a16="http://schemas.microsoft.com/office/drawing/2014/main" id="{A7350828-CFA8-AC48-2F5E-D82484C41E8B}"/>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chemeClr val="bg1">
                    <a:lumMod val="50000"/>
                  </a:schemeClr>
                </a:solidFill>
                <a:latin typeface="Inter" panose="020B0502030000000004" pitchFamily="34" charset="0"/>
                <a:ea typeface="Inter" panose="020B0502030000000004" pitchFamily="34" charset="0"/>
              </a:rPr>
              <a:t>16</a:t>
            </a:r>
            <a:r>
              <a:rPr lang="en-US" sz="3600" dirty="0">
                <a:latin typeface="Inter" panose="020B0502030000000004" pitchFamily="34" charset="0"/>
                <a:ea typeface="Inter" panose="020B0502030000000004" pitchFamily="34" charset="0"/>
              </a:rPr>
              <a:t>Therefore I will punish Him and release Him.”</a:t>
            </a:r>
          </a:p>
          <a:p>
            <a:r>
              <a:rPr lang="en-IN" sz="3600" dirty="0">
                <a:solidFill>
                  <a:schemeClr val="bg1">
                    <a:lumMod val="50000"/>
                  </a:schemeClr>
                </a:solidFill>
                <a:latin typeface="Inter" panose="020B0502030000000004" pitchFamily="34" charset="0"/>
                <a:ea typeface="Inter" panose="020B0502030000000004" pitchFamily="34" charset="0"/>
              </a:rPr>
              <a:t>John 19</a:t>
            </a:r>
          </a:p>
          <a:p>
            <a:r>
              <a:rPr lang="en-US" sz="3600" b="0" i="0" dirty="0">
                <a:solidFill>
                  <a:srgbClr val="777A7B"/>
                </a:solidFill>
                <a:effectLst/>
                <a:latin typeface="Inter" panose="020B0502030000000004" pitchFamily="34" charset="0"/>
                <a:ea typeface="Inter" panose="020B0502030000000004" pitchFamily="34" charset="0"/>
              </a:rPr>
              <a:t>1</a:t>
            </a:r>
            <a:r>
              <a:rPr lang="en-US" sz="3600" b="0" i="0" dirty="0">
                <a:solidFill>
                  <a:srgbClr val="121212"/>
                </a:solidFill>
                <a:effectLst/>
                <a:latin typeface="Inter" panose="020B0502030000000004" pitchFamily="34" charset="0"/>
                <a:ea typeface="Inter" panose="020B0502030000000004" pitchFamily="34" charset="0"/>
              </a:rPr>
              <a:t>Then Pilate took Jesus and had Him flogged.</a:t>
            </a:r>
            <a:endParaRPr lang="en-IN" sz="3600" dirty="0">
              <a:latin typeface="Inter" panose="020B0502030000000004" pitchFamily="34" charset="0"/>
              <a:ea typeface="Inter" panose="020B0502030000000004" pitchFamily="34" charset="0"/>
            </a:endParaRPr>
          </a:p>
        </p:txBody>
      </p:sp>
      <p:sp>
        <p:nvSpPr>
          <p:cNvPr id="3" name="TextBox 2">
            <a:extLst>
              <a:ext uri="{FF2B5EF4-FFF2-40B4-BE49-F238E27FC236}">
                <a16:creationId xmlns:a16="http://schemas.microsoft.com/office/drawing/2014/main" id="{340328F8-15F6-8A4E-91C3-C8B6FE890EDA}"/>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इसलिए मैं उसे पिटवाकर छोड़ देता हूँ।”</a:t>
            </a:r>
            <a:endParaRPr lang="en-US" sz="3600" b="0" i="0" dirty="0">
              <a:solidFill>
                <a:srgbClr val="121212"/>
              </a:solidFill>
              <a:effectLst/>
              <a:latin typeface="Inter" panose="020B0502030000000004" pitchFamily="34" charset="0"/>
            </a:endParaRPr>
          </a:p>
          <a:p>
            <a:r>
              <a:rPr lang="hi-IN" sz="3600" dirty="0">
                <a:solidFill>
                  <a:schemeClr val="bg1">
                    <a:lumMod val="50000"/>
                  </a:schemeClr>
                </a:solidFill>
                <a:latin typeface="Inter" panose="020B0502030000000004" pitchFamily="34" charset="0"/>
              </a:rPr>
              <a:t>यूहन्ना 19</a:t>
            </a:r>
            <a:endParaRPr lang="en-US" sz="3600" dirty="0">
              <a:solidFill>
                <a:schemeClr val="bg1">
                  <a:lumMod val="50000"/>
                </a:schemeClr>
              </a:solidFill>
              <a:latin typeface="Inter" panose="020B0502030000000004" pitchFamily="34" charset="0"/>
            </a:endParaRPr>
          </a:p>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इस पर पिलातुस ने यीशु को लेकर कोड़े लगवाए।</a:t>
            </a:r>
            <a:endParaRPr lang="en-IN" sz="3600" dirty="0"/>
          </a:p>
        </p:txBody>
      </p:sp>
      <p:pic>
        <p:nvPicPr>
          <p:cNvPr id="15" name="Audio 14">
            <a:hlinkClick r:id="" action="ppaction://media"/>
            <a:extLst>
              <a:ext uri="{FF2B5EF4-FFF2-40B4-BE49-F238E27FC236}">
                <a16:creationId xmlns:a16="http://schemas.microsoft.com/office/drawing/2014/main" id="{D1C631E5-AF93-D263-8691-FF42AEFCD3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9277409"/>
      </p:ext>
    </p:extLst>
  </p:cSld>
  <p:clrMapOvr>
    <a:masterClrMapping/>
  </p:clrMapOvr>
  <mc:AlternateContent xmlns:mc="http://schemas.openxmlformats.org/markup-compatibility/2006" xmlns:p14="http://schemas.microsoft.com/office/powerpoint/2010/main">
    <mc:Choice Requires="p14">
      <p:transition spd="slow" p14:dur="2000" advTm="7586"/>
    </mc:Choice>
    <mc:Fallback xmlns="">
      <p:transition spd="slow" advTm="7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48563E-4FB2-EB3C-2B75-2FA7CB7F4666}"/>
              </a:ext>
            </a:extLst>
          </p:cNvPr>
          <p:cNvPicPr>
            <a:picLocks noChangeAspect="1"/>
          </p:cNvPicPr>
          <p:nvPr/>
        </p:nvPicPr>
        <p:blipFill>
          <a:blip r:embed="rId2"/>
          <a:stretch>
            <a:fillRect/>
          </a:stretch>
        </p:blipFill>
        <p:spPr>
          <a:xfrm>
            <a:off x="-1" y="-23477"/>
            <a:ext cx="12351895" cy="6881478"/>
          </a:xfrm>
          <a:prstGeom prst="rect">
            <a:avLst/>
          </a:prstGeom>
        </p:spPr>
      </p:pic>
      <p:sp>
        <p:nvSpPr>
          <p:cNvPr id="4" name="TextBox 3">
            <a:extLst>
              <a:ext uri="{FF2B5EF4-FFF2-40B4-BE49-F238E27FC236}">
                <a16:creationId xmlns:a16="http://schemas.microsoft.com/office/drawing/2014/main" id="{187F70AD-8FFA-310C-B9AE-9F18D574A648}"/>
              </a:ext>
            </a:extLst>
          </p:cNvPr>
          <p:cNvSpPr txBox="1"/>
          <p:nvPr/>
        </p:nvSpPr>
        <p:spPr>
          <a:xfrm>
            <a:off x="663907" y="242953"/>
            <a:ext cx="2853917" cy="1631216"/>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16</a:t>
            </a:r>
            <a:endParaRPr lang="en-US" sz="2800" b="1" i="0" u="none" strike="noStrike" cap="all" baseline="0"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a:t>
            </a:r>
          </a:p>
          <a:p>
            <a:endParaRPr lang="en-US" sz="2800" b="0" i="0" u="none" strike="noStrike" baseline="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2338820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The soldiers twisted together a crown of thorns, set it on His head, and dressed Him in a purple robe.</a:t>
            </a:r>
            <a:endParaRPr lang="en-IN" sz="3600" dirty="0"/>
          </a:p>
        </p:txBody>
      </p:sp>
      <p:sp>
        <p:nvSpPr>
          <p:cNvPr id="3" name="TextBox 2">
            <a:extLst>
              <a:ext uri="{FF2B5EF4-FFF2-40B4-BE49-F238E27FC236}">
                <a16:creationId xmlns:a16="http://schemas.microsoft.com/office/drawing/2014/main" id="{96937CA4-1F5E-0A98-D4A6-6036508417A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और सिपाहियों ने काँटों का मुकुट गूँथकर उसके सिर पर रखा, और उसे बैंगनी ऊपरी वस्त्र पहनाया,</a:t>
            </a:r>
            <a:endParaRPr lang="en-IN" sz="3600" dirty="0"/>
          </a:p>
        </p:txBody>
      </p:sp>
      <p:pic>
        <p:nvPicPr>
          <p:cNvPr id="6" name="Audio 5">
            <a:hlinkClick r:id="" action="ppaction://media"/>
            <a:extLst>
              <a:ext uri="{FF2B5EF4-FFF2-40B4-BE49-F238E27FC236}">
                <a16:creationId xmlns:a16="http://schemas.microsoft.com/office/drawing/2014/main" id="{113CD759-00F4-F7B4-440C-9049509FA2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382"/>
    </mc:Choice>
    <mc:Fallback xmlns="">
      <p:transition spd="slow" advTm="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32908-A646-A93E-EA66-95E8A2AB5546}"/>
              </a:ext>
            </a:extLst>
          </p:cNvPr>
          <p:cNvPicPr>
            <a:picLocks noChangeAspect="1"/>
          </p:cNvPicPr>
          <p:nvPr/>
        </p:nvPicPr>
        <p:blipFill>
          <a:blip r:embed="rId2"/>
          <a:stretch>
            <a:fillRect/>
          </a:stretch>
        </p:blipFill>
        <p:spPr>
          <a:xfrm>
            <a:off x="-134911" y="-65495"/>
            <a:ext cx="12326911" cy="6923496"/>
          </a:xfrm>
          <a:prstGeom prst="rect">
            <a:avLst/>
          </a:prstGeom>
        </p:spPr>
      </p:pic>
      <p:sp>
        <p:nvSpPr>
          <p:cNvPr id="4" name="TextBox 3">
            <a:extLst>
              <a:ext uri="{FF2B5EF4-FFF2-40B4-BE49-F238E27FC236}">
                <a16:creationId xmlns:a16="http://schemas.microsoft.com/office/drawing/2014/main" id="{36E54C37-FDD1-CB62-286D-1B406C8E8628}"/>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2</a:t>
            </a:r>
            <a:endParaRPr lang="en-US" sz="2800" b="0" i="0" u="none" strike="noStrike" baseline="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And they went up to Him again and again, saying, “Hail, King of the Jews!” and slapping Him in the face.</a:t>
            </a:r>
            <a:endParaRPr lang="en-IN" sz="3600" dirty="0"/>
          </a:p>
        </p:txBody>
      </p:sp>
      <p:sp>
        <p:nvSpPr>
          <p:cNvPr id="3" name="TextBox 2">
            <a:extLst>
              <a:ext uri="{FF2B5EF4-FFF2-40B4-BE49-F238E27FC236}">
                <a16:creationId xmlns:a16="http://schemas.microsoft.com/office/drawing/2014/main" id="{C37C826F-76B4-A54F-EA81-7CE58BDC470B}"/>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a:t>
            </a:r>
            <a:r>
              <a:rPr lang="hi-IN" sz="4000" b="0" i="0" dirty="0">
                <a:solidFill>
                  <a:srgbClr val="121212"/>
                </a:solidFill>
                <a:effectLst/>
                <a:latin typeface="Inter" panose="020B0502030000000004" pitchFamily="34" charset="0"/>
              </a:rPr>
              <a:t>और उसके पास आ आकर कहने लगे, “हे यहूदियों के राजा, प्रणाम!” और उसे थप्पड़ मारे।</a:t>
            </a:r>
            <a:endParaRPr lang="en-IN" sz="4000" dirty="0"/>
          </a:p>
        </p:txBody>
      </p:sp>
      <p:pic>
        <p:nvPicPr>
          <p:cNvPr id="24" name="Audio 23">
            <a:hlinkClick r:id="" action="ppaction://media"/>
            <a:extLst>
              <a:ext uri="{FF2B5EF4-FFF2-40B4-BE49-F238E27FC236}">
                <a16:creationId xmlns:a16="http://schemas.microsoft.com/office/drawing/2014/main" id="{65096FE8-74C8-8782-213F-7225C52FEF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8889"/>
    </mc:Choice>
    <mc:Fallback xmlns="">
      <p:transition spd="slow" advTm="88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CBFBB-EBAC-8184-F2A9-B5F920943789}"/>
              </a:ext>
            </a:extLst>
          </p:cNvPr>
          <p:cNvPicPr>
            <a:picLocks noChangeAspect="1"/>
          </p:cNvPicPr>
          <p:nvPr/>
        </p:nvPicPr>
        <p:blipFill>
          <a:blip r:embed="rId2"/>
          <a:stretch>
            <a:fillRect/>
          </a:stretch>
        </p:blipFill>
        <p:spPr>
          <a:xfrm>
            <a:off x="0" y="-366241"/>
            <a:ext cx="12192000" cy="7224241"/>
          </a:xfrm>
          <a:prstGeom prst="rect">
            <a:avLst/>
          </a:prstGeom>
        </p:spPr>
      </p:pic>
      <p:sp>
        <p:nvSpPr>
          <p:cNvPr id="3" name="TextBox 2">
            <a:extLst>
              <a:ext uri="{FF2B5EF4-FFF2-40B4-BE49-F238E27FC236}">
                <a16:creationId xmlns:a16="http://schemas.microsoft.com/office/drawing/2014/main" id="{33113A79-70C4-67F4-7804-21E141D13BE1}"/>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3</a:t>
            </a:r>
            <a:endParaRPr lang="en-US" sz="2800" b="0" i="0" u="none" strike="noStrike" baseline="0" dirty="0">
              <a:solidFill>
                <a:schemeClr val="bg1"/>
              </a:solidFill>
              <a:latin typeface="Mangal" panose="02040503050203030202" pitchFamily="18" charset="0"/>
              <a:cs typeface="Mangal" panose="02040503050203030202" pitchFamily="18"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Jesus before Herod - Luke 23:8-16 John 19:1-3 </a:t>
            </a:r>
            <a:endParaRPr lang="en-IN" sz="4800" dirty="0"/>
          </a:p>
        </p:txBody>
      </p:sp>
      <p:sp>
        <p:nvSpPr>
          <p:cNvPr id="2" name="TextBox 1">
            <a:extLst>
              <a:ext uri="{FF2B5EF4-FFF2-40B4-BE49-F238E27FC236}">
                <a16:creationId xmlns:a16="http://schemas.microsoft.com/office/drawing/2014/main" id="{132130DA-B146-5B42-2A2F-3852394F0015}"/>
              </a:ext>
            </a:extLst>
          </p:cNvPr>
          <p:cNvSpPr txBox="1"/>
          <p:nvPr/>
        </p:nvSpPr>
        <p:spPr>
          <a:xfrm>
            <a:off x="6096000" y="166255"/>
            <a:ext cx="6096000" cy="6558101"/>
          </a:xfrm>
          <a:prstGeom prst="rect">
            <a:avLst/>
          </a:prstGeom>
          <a:noFill/>
        </p:spPr>
        <p:txBody>
          <a:bodyPr wrap="square" rtlCol="0">
            <a:noAutofit/>
          </a:bodyPr>
          <a:lstStyle/>
          <a:p>
            <a:r>
              <a:rPr lang="hi-IN" sz="3600" dirty="0"/>
              <a:t>यीशु का हेरोदेस के पास भेजा जाना - लूका 23:8-16 यूहन्ना 19:1-3</a:t>
            </a:r>
          </a:p>
        </p:txBody>
      </p:sp>
      <p:pic>
        <p:nvPicPr>
          <p:cNvPr id="12" name="Audio 11">
            <a:hlinkClick r:id="" action="ppaction://media"/>
            <a:extLst>
              <a:ext uri="{FF2B5EF4-FFF2-40B4-BE49-F238E27FC236}">
                <a16:creationId xmlns:a16="http://schemas.microsoft.com/office/drawing/2014/main" id="{64F7FEFB-F5E4-9E1C-F8B8-E07CF54A8E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63"/>
    </mc:Choice>
    <mc:Fallback xmlns="">
      <p:transition spd="slow" advTm="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EE1716-5D72-2FC1-2443-34C4EC3CB8BD}"/>
              </a:ext>
            </a:extLst>
          </p:cNvPr>
          <p:cNvPicPr>
            <a:picLocks noChangeAspect="1"/>
          </p:cNvPicPr>
          <p:nvPr/>
        </p:nvPicPr>
        <p:blipFill>
          <a:blip r:embed="rId2"/>
          <a:stretch>
            <a:fillRect/>
          </a:stretch>
        </p:blipFill>
        <p:spPr>
          <a:xfrm>
            <a:off x="0" y="-82151"/>
            <a:ext cx="12192000" cy="6940151"/>
          </a:xfrm>
          <a:prstGeom prst="rect">
            <a:avLst/>
          </a:prstGeom>
        </p:spPr>
      </p:pic>
      <p:sp>
        <p:nvSpPr>
          <p:cNvPr id="4" name="TextBox 3">
            <a:extLst>
              <a:ext uri="{FF2B5EF4-FFF2-40B4-BE49-F238E27FC236}">
                <a16:creationId xmlns:a16="http://schemas.microsoft.com/office/drawing/2014/main" id="{3DA0F75D-D836-2624-468D-A12FA80F5A4D}"/>
              </a:ext>
            </a:extLst>
          </p:cNvPr>
          <p:cNvSpPr txBox="1"/>
          <p:nvPr/>
        </p:nvSpPr>
        <p:spPr>
          <a:xfrm>
            <a:off x="277661" y="254981"/>
            <a:ext cx="6783539" cy="2601998"/>
          </a:xfrm>
          <a:prstGeom prst="rect">
            <a:avLst/>
          </a:prstGeom>
          <a:noFill/>
        </p:spPr>
        <p:txBody>
          <a:bodyPr wrap="square" rtlCol="0">
            <a:noAutofit/>
          </a:bodyPr>
          <a:lstStyle/>
          <a:p>
            <a:r>
              <a:rPr lang="hi-IN" sz="4400" dirty="0">
                <a:solidFill>
                  <a:schemeClr val="bg1"/>
                </a:solidFill>
                <a:latin typeface="Microsoft Himalaya" panose="01010100010101010101" pitchFamily="2" charset="0"/>
                <a:ea typeface="Microsoft Himalaya" panose="01010100010101010101" pitchFamily="2" charset="0"/>
                <a:cs typeface="+mj-cs"/>
              </a:rPr>
              <a:t>यीशु का हेरोदेस के पास भेजा जाना - लूका 23:8-16 यूहन्ना 19:1-3</a:t>
            </a: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chemeClr val="bg1">
                    <a:lumMod val="50000"/>
                  </a:schemeClr>
                </a:solidFill>
                <a:effectLst/>
                <a:latin typeface="Arial" panose="020B0604020202020204" pitchFamily="34" charset="0"/>
              </a:rPr>
              <a:t>Luke 23</a:t>
            </a:r>
          </a:p>
          <a:p>
            <a:r>
              <a:rPr lang="en-US" sz="4000" dirty="0">
                <a:solidFill>
                  <a:schemeClr val="bg1">
                    <a:lumMod val="50000"/>
                  </a:schemeClr>
                </a:solidFill>
                <a:latin typeface="Arial" panose="020B0604020202020204" pitchFamily="34" charset="0"/>
              </a:rPr>
              <a:t>7</a:t>
            </a:r>
            <a:r>
              <a:rPr lang="en-US" sz="4000" b="0" i="0" dirty="0">
                <a:solidFill>
                  <a:srgbClr val="121212"/>
                </a:solidFill>
                <a:effectLst/>
                <a:latin typeface="Arial" panose="020B0604020202020204" pitchFamily="34" charset="0"/>
              </a:rPr>
              <a:t>(Because Jesus was under the authority of King Herod, Pilate sent Jesus to him.</a:t>
            </a:r>
            <a:endParaRPr lang="en-IN" sz="4000" dirty="0"/>
          </a:p>
        </p:txBody>
      </p:sp>
      <p:sp>
        <p:nvSpPr>
          <p:cNvPr id="3" name="TextBox 2">
            <a:extLst>
              <a:ext uri="{FF2B5EF4-FFF2-40B4-BE49-F238E27FC236}">
                <a16:creationId xmlns:a16="http://schemas.microsoft.com/office/drawing/2014/main" id="{BADB5B8C-8BD8-77EA-B578-3A682464D1C2}"/>
              </a:ext>
            </a:extLst>
          </p:cNvPr>
          <p:cNvSpPr txBox="1"/>
          <p:nvPr/>
        </p:nvSpPr>
        <p:spPr>
          <a:xfrm>
            <a:off x="6096000" y="166255"/>
            <a:ext cx="6096000" cy="6558101"/>
          </a:xfrm>
          <a:prstGeom prst="rect">
            <a:avLst/>
          </a:prstGeom>
          <a:noFill/>
        </p:spPr>
        <p:txBody>
          <a:bodyPr wrap="square" rtlCol="0">
            <a:noAutofit/>
          </a:bodyPr>
          <a:lstStyle/>
          <a:p>
            <a:r>
              <a:rPr lang="hi-IN" sz="4000" dirty="0">
                <a:solidFill>
                  <a:schemeClr val="bg1">
                    <a:lumMod val="50000"/>
                  </a:schemeClr>
                </a:solidFill>
              </a:rPr>
              <a:t>लूका</a:t>
            </a:r>
            <a:r>
              <a:rPr lang="en-US" sz="4000" dirty="0">
                <a:solidFill>
                  <a:schemeClr val="bg1">
                    <a:lumMod val="50000"/>
                  </a:schemeClr>
                </a:solidFill>
              </a:rPr>
              <a:t> 23</a:t>
            </a:r>
          </a:p>
          <a:p>
            <a:r>
              <a:rPr lang="en-US" sz="4000" dirty="0">
                <a:solidFill>
                  <a:schemeClr val="bg1">
                    <a:lumMod val="50000"/>
                  </a:schemeClr>
                </a:solidFill>
              </a:rPr>
              <a:t>7</a:t>
            </a:r>
            <a:r>
              <a:rPr lang="en-US" sz="4000" dirty="0"/>
              <a:t> </a:t>
            </a:r>
            <a:r>
              <a:rPr lang="hi-IN" sz="4000" dirty="0"/>
              <a:t>(क्योंकि यीशु राजा हेरोदेस के अधीन था, पीलातुस ने यीशु को उसके पास भेजा।</a:t>
            </a:r>
            <a:endParaRPr lang="en-IN" sz="4000" dirty="0"/>
          </a:p>
        </p:txBody>
      </p:sp>
      <p:pic>
        <p:nvPicPr>
          <p:cNvPr id="28" name="Audio 27">
            <a:hlinkClick r:id="" action="ppaction://media"/>
            <a:extLst>
              <a:ext uri="{FF2B5EF4-FFF2-40B4-BE49-F238E27FC236}">
                <a16:creationId xmlns:a16="http://schemas.microsoft.com/office/drawing/2014/main" id="{D4EC2F94-BB3F-9E57-12DF-1F048B1B4F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7220"/>
    </mc:Choice>
    <mc:Fallback xmlns="">
      <p:transition spd="slow" advTm="7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85AF1D-36A1-0BFE-24C8-8F722E383107}"/>
              </a:ext>
            </a:extLst>
          </p:cNvPr>
          <p:cNvPicPr>
            <a:picLocks noChangeAspect="1"/>
          </p:cNvPicPr>
          <p:nvPr/>
        </p:nvPicPr>
        <p:blipFill>
          <a:blip r:embed="rId2"/>
          <a:stretch>
            <a:fillRect/>
          </a:stretch>
        </p:blipFill>
        <p:spPr>
          <a:xfrm>
            <a:off x="0" y="-278160"/>
            <a:ext cx="12192000" cy="7136160"/>
          </a:xfrm>
          <a:prstGeom prst="rect">
            <a:avLst/>
          </a:prstGeom>
        </p:spPr>
      </p:pic>
      <p:sp>
        <p:nvSpPr>
          <p:cNvPr id="2" name="TextBox 1">
            <a:extLst>
              <a:ext uri="{FF2B5EF4-FFF2-40B4-BE49-F238E27FC236}">
                <a16:creationId xmlns:a16="http://schemas.microsoft.com/office/drawing/2014/main" id="{9245EFCF-E155-C1E0-2DF9-4C637D490128}"/>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When Herod saw Jesus, he was greatly pleased. He had wanted to see Him for a long time, because he had heard about Him and was hoping to see Him perform a miracle.</a:t>
            </a:r>
            <a:endParaRPr lang="en-IN" sz="3600" dirty="0"/>
          </a:p>
        </p:txBody>
      </p:sp>
      <p:sp>
        <p:nvSpPr>
          <p:cNvPr id="2" name="TextBox 1">
            <a:extLst>
              <a:ext uri="{FF2B5EF4-FFF2-40B4-BE49-F238E27FC236}">
                <a16:creationId xmlns:a16="http://schemas.microsoft.com/office/drawing/2014/main" id="{0B33DB11-E475-B14D-D725-E5353DDF8A8D}"/>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121212"/>
                </a:solidFill>
                <a:effectLst/>
                <a:latin typeface="Inter" panose="020B0502030000000004" pitchFamily="34" charset="0"/>
              </a:rPr>
              <a:t>हेरोदेस यीशु को देखकर बहुत ही प्रसन्न हुआ, क्योंकि वह बहुत दिनों से उसको देखना चाहता था: इसलिए कि उसके विषय में सुना था, और उसका कुछ चिन्ह देखने की आशा रखता था।</a:t>
            </a:r>
            <a:endParaRPr lang="en-IN" sz="3600" dirty="0"/>
          </a:p>
        </p:txBody>
      </p:sp>
      <p:pic>
        <p:nvPicPr>
          <p:cNvPr id="29" name="Audio 28">
            <a:hlinkClick r:id="" action="ppaction://media"/>
            <a:extLst>
              <a:ext uri="{FF2B5EF4-FFF2-40B4-BE49-F238E27FC236}">
                <a16:creationId xmlns:a16="http://schemas.microsoft.com/office/drawing/2014/main" id="{49306568-A025-813D-7FDE-FD40A4F2E2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06"/>
    </mc:Choice>
    <mc:Fallback xmlns="">
      <p:transition spd="slow" advTm="1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505243-B89B-3F20-A59D-75F8355C6BE0}"/>
              </a:ext>
            </a:extLst>
          </p:cNvPr>
          <p:cNvPicPr>
            <a:picLocks noChangeAspect="1"/>
          </p:cNvPicPr>
          <p:nvPr/>
        </p:nvPicPr>
        <p:blipFill>
          <a:blip r:embed="rId2"/>
          <a:stretch>
            <a:fillRect/>
          </a:stretch>
        </p:blipFill>
        <p:spPr>
          <a:xfrm>
            <a:off x="0" y="1"/>
            <a:ext cx="12271472" cy="6858000"/>
          </a:xfrm>
          <a:prstGeom prst="rect">
            <a:avLst/>
          </a:prstGeom>
        </p:spPr>
      </p:pic>
      <p:sp>
        <p:nvSpPr>
          <p:cNvPr id="4" name="TextBox 3">
            <a:extLst>
              <a:ext uri="{FF2B5EF4-FFF2-40B4-BE49-F238E27FC236}">
                <a16:creationId xmlns:a16="http://schemas.microsoft.com/office/drawing/2014/main" id="{D2CC06C4-0EDC-2084-69AF-05CF885C724D}"/>
              </a:ext>
            </a:extLst>
          </p:cNvPr>
          <p:cNvSpPr txBox="1"/>
          <p:nvPr/>
        </p:nvSpPr>
        <p:spPr>
          <a:xfrm>
            <a:off x="663907" y="242953"/>
            <a:ext cx="28539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23:</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Herod questioned Jesus at great length, but He gave no answer.</a:t>
            </a:r>
            <a:endParaRPr lang="en-IN" sz="4000" dirty="0"/>
          </a:p>
        </p:txBody>
      </p:sp>
      <p:sp>
        <p:nvSpPr>
          <p:cNvPr id="2" name="TextBox 1">
            <a:extLst>
              <a:ext uri="{FF2B5EF4-FFF2-40B4-BE49-F238E27FC236}">
                <a16:creationId xmlns:a16="http://schemas.microsoft.com/office/drawing/2014/main" id="{1FD6D92F-418E-6280-D845-5CE19DB74C8C}"/>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9</a:t>
            </a:r>
            <a:r>
              <a:rPr lang="hi-IN" sz="4000" b="0" i="0" dirty="0">
                <a:solidFill>
                  <a:srgbClr val="121212"/>
                </a:solidFill>
                <a:effectLst/>
                <a:latin typeface="Inter" panose="020B0502030000000004" pitchFamily="34" charset="0"/>
              </a:rPr>
              <a:t>वह उससे बहुत सारी बातें पूछता रहा, पर उसने उसको कुछ भी उत्तर न दिया।</a:t>
            </a:r>
            <a:endParaRPr lang="en-IN" sz="4000" dirty="0"/>
          </a:p>
        </p:txBody>
      </p:sp>
      <p:pic>
        <p:nvPicPr>
          <p:cNvPr id="17" name="Audio 16">
            <a:hlinkClick r:id="" action="ppaction://media"/>
            <a:extLst>
              <a:ext uri="{FF2B5EF4-FFF2-40B4-BE49-F238E27FC236}">
                <a16:creationId xmlns:a16="http://schemas.microsoft.com/office/drawing/2014/main" id="{7536E976-5EC5-2E3D-4672-FB0E086B92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7307"/>
    </mc:Choice>
    <mc:Fallback xmlns="">
      <p:transition spd="slow" advTm="7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2792</TotalTime>
  <Words>911</Words>
  <Application>Microsoft Office PowerPoint</Application>
  <PresentationFormat>Widescreen</PresentationFormat>
  <Paragraphs>68</Paragraphs>
  <Slides>26</Slides>
  <Notes>1</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Aptos</vt:lpstr>
      <vt:lpstr>Arial</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43-5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81</cp:revision>
  <dcterms:created xsi:type="dcterms:W3CDTF">2022-09-30T06:26:14Z</dcterms:created>
  <dcterms:modified xsi:type="dcterms:W3CDTF">2024-08-07T02:20:03Z</dcterms:modified>
</cp:coreProperties>
</file>