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7" r:id="rId2"/>
    <p:sldId id="258" r:id="rId3"/>
    <p:sldId id="259" r:id="rId4"/>
    <p:sldId id="270" r:id="rId5"/>
    <p:sldId id="307" r:id="rId6"/>
    <p:sldId id="311" r:id="rId7"/>
    <p:sldId id="309" r:id="rId8"/>
    <p:sldId id="308" r:id="rId9"/>
    <p:sldId id="267" r:id="rId10"/>
    <p:sldId id="278" r:id="rId11"/>
    <p:sldId id="260" r:id="rId12"/>
    <p:sldId id="271" r:id="rId13"/>
    <p:sldId id="261" r:id="rId14"/>
    <p:sldId id="272" r:id="rId15"/>
    <p:sldId id="262" r:id="rId16"/>
    <p:sldId id="273" r:id="rId17"/>
    <p:sldId id="310" r:id="rId18"/>
    <p:sldId id="312" r:id="rId19"/>
    <p:sldId id="263" r:id="rId20"/>
    <p:sldId id="274" r:id="rId21"/>
    <p:sldId id="264" r:id="rId22"/>
    <p:sldId id="275" r:id="rId23"/>
    <p:sldId id="265" r:id="rId24"/>
    <p:sldId id="276" r:id="rId25"/>
    <p:sldId id="266" r:id="rId26"/>
    <p:sldId id="277" r:id="rId27"/>
    <p:sldId id="283" r:id="rId28"/>
    <p:sldId id="284" r:id="rId29"/>
    <p:sldId id="285" r:id="rId30"/>
    <p:sldId id="286" r:id="rId31"/>
    <p:sldId id="293" r:id="rId32"/>
    <p:sldId id="294" r:id="rId33"/>
    <p:sldId id="295" r:id="rId34"/>
    <p:sldId id="288" r:id="rId35"/>
    <p:sldId id="297" r:id="rId36"/>
    <p:sldId id="298" r:id="rId37"/>
    <p:sldId id="299" r:id="rId38"/>
    <p:sldId id="300" r:id="rId39"/>
    <p:sldId id="301" r:id="rId40"/>
    <p:sldId id="302" r:id="rId41"/>
    <p:sldId id="303" r:id="rId42"/>
    <p:sldId id="306" r:id="rId43"/>
    <p:sldId id="281" r:id="rId44"/>
    <p:sldId id="28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A337C3-4481-4FDD-B7FE-5EDA069BBF2A}" v="136" dt="2024-02-27T05:26:44.4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951" autoAdjust="0"/>
  </p:normalViewPr>
  <p:slideViewPr>
    <p:cSldViewPr snapToGrid="0">
      <p:cViewPr varScale="1">
        <p:scale>
          <a:sx n="58" d="100"/>
          <a:sy n="58" d="100"/>
        </p:scale>
        <p:origin x="96" y="10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26C83DDA-B9BF-42B2-B7DE-F7E53FF08E31}"/>
    <pc:docChg chg="modSld">
      <pc:chgData name="Alfred Smith" userId="3c60a3631c0db8ad" providerId="LiveId" clId="{26C83DDA-B9BF-42B2-B7DE-F7E53FF08E31}" dt="2023-01-25T14:54:17.239" v="0"/>
      <pc:docMkLst>
        <pc:docMk/>
      </pc:docMkLst>
      <pc:sldChg chg="modSp mod">
        <pc:chgData name="Alfred Smith" userId="3c60a3631c0db8ad" providerId="LiveId" clId="{26C83DDA-B9BF-42B2-B7DE-F7E53FF08E31}" dt="2023-01-25T14:54:17.239" v="0"/>
        <pc:sldMkLst>
          <pc:docMk/>
          <pc:sldMk cId="1499918570" sldId="257"/>
        </pc:sldMkLst>
        <pc:spChg chg="mod">
          <ac:chgData name="Alfred Smith" userId="3c60a3631c0db8ad" providerId="LiveId" clId="{26C83DDA-B9BF-42B2-B7DE-F7E53FF08E31}" dt="2023-01-25T14:54:17.239" v="0"/>
          <ac:spMkLst>
            <pc:docMk/>
            <pc:sldMk cId="1499918570" sldId="257"/>
            <ac:spMk id="3" creationId="{0228937D-0D81-2DA1-1C55-FD99B23FE1AE}"/>
          </ac:spMkLst>
        </pc:spChg>
      </pc:sldChg>
    </pc:docChg>
  </pc:docChgLst>
  <pc:docChgLst>
    <pc:chgData name="Alfred Smith" userId="3c60a3631c0db8ad" providerId="LiveId" clId="{588FB853-42E6-42D7-B020-592EDCD12F91}"/>
    <pc:docChg chg="undo custSel modSld">
      <pc:chgData name="Alfred Smith" userId="3c60a3631c0db8ad" providerId="LiveId" clId="{588FB853-42E6-42D7-B020-592EDCD12F91}" dt="2023-01-17T14:14:33.819" v="113"/>
      <pc:docMkLst>
        <pc:docMk/>
      </pc:docMkLst>
      <pc:sldChg chg="delSp modTransition modAnim">
        <pc:chgData name="Alfred Smith" userId="3c60a3631c0db8ad" providerId="LiveId" clId="{588FB853-42E6-42D7-B020-592EDCD12F91}" dt="2023-01-17T14:12:46.473" v="71"/>
        <pc:sldMkLst>
          <pc:docMk/>
          <pc:sldMk cId="1499918570" sldId="257"/>
        </pc:sldMkLst>
        <pc:picChg chg="del">
          <ac:chgData name="Alfred Smith" userId="3c60a3631c0db8ad" providerId="LiveId" clId="{588FB853-42E6-42D7-B020-592EDCD12F91}" dt="2023-01-17T14:12:46.473" v="71"/>
          <ac:picMkLst>
            <pc:docMk/>
            <pc:sldMk cId="1499918570" sldId="257"/>
            <ac:picMk id="8" creationId="{D2A01748-4CA0-34F6-99BF-7276D4811680}"/>
          </ac:picMkLst>
        </pc:picChg>
      </pc:sldChg>
      <pc:sldChg chg="addSp delSp modSp mod modTransition">
        <pc:chgData name="Alfred Smith" userId="3c60a3631c0db8ad" providerId="LiveId" clId="{588FB853-42E6-42D7-B020-592EDCD12F91}" dt="2023-01-17T14:12:46.473" v="71"/>
        <pc:sldMkLst>
          <pc:docMk/>
          <pc:sldMk cId="3788111665" sldId="258"/>
        </pc:sldMkLst>
        <pc:spChg chg="del">
          <ac:chgData name="Alfred Smith" userId="3c60a3631c0db8ad" providerId="LiveId" clId="{588FB853-42E6-42D7-B020-592EDCD12F91}" dt="2023-01-17T14:09:35.952" v="12" actId="478"/>
          <ac:spMkLst>
            <pc:docMk/>
            <pc:sldMk cId="3788111665" sldId="258"/>
            <ac:spMk id="2" creationId="{90658445-3BE4-6593-BE8E-F0DB009C4B35}"/>
          </ac:spMkLst>
        </pc:spChg>
        <pc:spChg chg="add mod">
          <ac:chgData name="Alfred Smith" userId="3c60a3631c0db8ad" providerId="LiveId" clId="{588FB853-42E6-42D7-B020-592EDCD12F91}" dt="2023-01-17T14:09:36.986" v="13"/>
          <ac:spMkLst>
            <pc:docMk/>
            <pc:sldMk cId="3788111665" sldId="258"/>
            <ac:spMk id="4" creationId="{4C02084B-39E2-1849-46C8-C3357A360A8C}"/>
          </ac:spMkLst>
        </pc:spChg>
      </pc:sldChg>
      <pc:sldChg chg="addSp delSp modSp mod modTransition modAnim">
        <pc:chgData name="Alfred Smith" userId="3c60a3631c0db8ad" providerId="LiveId" clId="{588FB853-42E6-42D7-B020-592EDCD12F91}" dt="2023-01-17T14:13:54.814" v="93"/>
        <pc:sldMkLst>
          <pc:docMk/>
          <pc:sldMk cId="454763615" sldId="259"/>
        </pc:sldMkLst>
        <pc:spChg chg="add mod">
          <ac:chgData name="Alfred Smith" userId="3c60a3631c0db8ad" providerId="LiveId" clId="{588FB853-42E6-42D7-B020-592EDCD12F91}" dt="2023-01-17T14:13:54.814" v="93"/>
          <ac:spMkLst>
            <pc:docMk/>
            <pc:sldMk cId="454763615" sldId="259"/>
            <ac:spMk id="2" creationId="{634AE3C7-8A16-10F4-9FCB-6E9F1BE12954}"/>
          </ac:spMkLst>
        </pc:spChg>
        <pc:spChg chg="del">
          <ac:chgData name="Alfred Smith" userId="3c60a3631c0db8ad" providerId="LiveId" clId="{588FB853-42E6-42D7-B020-592EDCD12F91}" dt="2023-01-17T14:13:41.172" v="92" actId="478"/>
          <ac:spMkLst>
            <pc:docMk/>
            <pc:sldMk cId="454763615" sldId="259"/>
            <ac:spMk id="3" creationId="{A58184BD-88F1-BA02-40C1-D8403D0EEC0D}"/>
          </ac:spMkLst>
        </pc:spChg>
        <pc:spChg chg="mod">
          <ac:chgData name="Alfred Smith" userId="3c60a3631c0db8ad" providerId="LiveId" clId="{588FB853-42E6-42D7-B020-592EDCD12F91}" dt="2023-01-17T14:09:49.329" v="16" actId="20577"/>
          <ac:spMkLst>
            <pc:docMk/>
            <pc:sldMk cId="454763615" sldId="259"/>
            <ac:spMk id="4" creationId="{EE2AC625-9141-A801-F431-DD5F79396320}"/>
          </ac:spMkLst>
        </pc:spChg>
        <pc:picChg chg="del">
          <ac:chgData name="Alfred Smith" userId="3c60a3631c0db8ad" providerId="LiveId" clId="{588FB853-42E6-42D7-B020-592EDCD12F91}" dt="2023-01-17T14:12:46.473" v="71"/>
          <ac:picMkLst>
            <pc:docMk/>
            <pc:sldMk cId="454763615" sldId="259"/>
            <ac:picMk id="17" creationId="{308A0300-1C39-C346-DE01-FD24687A8C23}"/>
          </ac:picMkLst>
        </pc:picChg>
      </pc:sldChg>
      <pc:sldChg chg="addSp delSp modSp mod modTransition modAnim">
        <pc:chgData name="Alfred Smith" userId="3c60a3631c0db8ad" providerId="LiveId" clId="{588FB853-42E6-42D7-B020-592EDCD12F91}" dt="2023-01-17T14:14:01.863" v="97"/>
        <pc:sldMkLst>
          <pc:docMk/>
          <pc:sldMk cId="2346136586" sldId="260"/>
        </pc:sldMkLst>
        <pc:spChg chg="add mod">
          <ac:chgData name="Alfred Smith" userId="3c60a3631c0db8ad" providerId="LiveId" clId="{588FB853-42E6-42D7-B020-592EDCD12F91}" dt="2023-01-17T14:14:01.863" v="97"/>
          <ac:spMkLst>
            <pc:docMk/>
            <pc:sldMk cId="2346136586" sldId="260"/>
            <ac:spMk id="2" creationId="{AC068114-4308-2064-C547-B0C3005DBFB2}"/>
          </ac:spMkLst>
        </pc:spChg>
        <pc:spChg chg="del">
          <ac:chgData name="Alfred Smith" userId="3c60a3631c0db8ad" providerId="LiveId" clId="{588FB853-42E6-42D7-B020-592EDCD12F91}" dt="2023-01-17T14:13:33.314" v="88" actId="478"/>
          <ac:spMkLst>
            <pc:docMk/>
            <pc:sldMk cId="2346136586" sldId="260"/>
            <ac:spMk id="3" creationId="{A58184BD-88F1-BA02-40C1-D8403D0EEC0D}"/>
          </ac:spMkLst>
        </pc:spChg>
        <pc:picChg chg="del">
          <ac:chgData name="Alfred Smith" userId="3c60a3631c0db8ad" providerId="LiveId" clId="{588FB853-42E6-42D7-B020-592EDCD12F91}" dt="2023-01-17T14:12:46.473" v="71"/>
          <ac:picMkLst>
            <pc:docMk/>
            <pc:sldMk cId="2346136586" sldId="260"/>
            <ac:picMk id="21" creationId="{0BB87D8F-DFD3-32AF-2731-E08680EBDD16}"/>
          </ac:picMkLst>
        </pc:picChg>
      </pc:sldChg>
      <pc:sldChg chg="addSp delSp modSp mod modTransition modAnim">
        <pc:chgData name="Alfred Smith" userId="3c60a3631c0db8ad" providerId="LiveId" clId="{588FB853-42E6-42D7-B020-592EDCD12F91}" dt="2023-01-17T14:14:03.548" v="98"/>
        <pc:sldMkLst>
          <pc:docMk/>
          <pc:sldMk cId="4037329247" sldId="261"/>
        </pc:sldMkLst>
        <pc:spChg chg="add mod">
          <ac:chgData name="Alfred Smith" userId="3c60a3631c0db8ad" providerId="LiveId" clId="{588FB853-42E6-42D7-B020-592EDCD12F91}" dt="2023-01-17T14:14:03.548" v="98"/>
          <ac:spMkLst>
            <pc:docMk/>
            <pc:sldMk cId="4037329247" sldId="261"/>
            <ac:spMk id="2" creationId="{BCA89E70-876D-0955-B34A-163E7F554AB0}"/>
          </ac:spMkLst>
        </pc:spChg>
        <pc:spChg chg="del">
          <ac:chgData name="Alfred Smith" userId="3c60a3631c0db8ad" providerId="LiveId" clId="{588FB853-42E6-42D7-B020-592EDCD12F91}" dt="2023-01-17T14:13:31.765" v="87" actId="478"/>
          <ac:spMkLst>
            <pc:docMk/>
            <pc:sldMk cId="4037329247" sldId="261"/>
            <ac:spMk id="3" creationId="{A58184BD-88F1-BA02-40C1-D8403D0EEC0D}"/>
          </ac:spMkLst>
        </pc:spChg>
        <pc:picChg chg="del">
          <ac:chgData name="Alfred Smith" userId="3c60a3631c0db8ad" providerId="LiveId" clId="{588FB853-42E6-42D7-B020-592EDCD12F91}" dt="2023-01-17T14:12:46.473" v="71"/>
          <ac:picMkLst>
            <pc:docMk/>
            <pc:sldMk cId="4037329247" sldId="261"/>
            <ac:picMk id="9" creationId="{60DA910D-D6CD-7709-FE17-95FBB31B1DB6}"/>
          </ac:picMkLst>
        </pc:picChg>
      </pc:sldChg>
      <pc:sldChg chg="addSp delSp modSp mod modTransition modAnim">
        <pc:chgData name="Alfred Smith" userId="3c60a3631c0db8ad" providerId="LiveId" clId="{588FB853-42E6-42D7-B020-592EDCD12F91}" dt="2023-01-17T14:14:05.201" v="99"/>
        <pc:sldMkLst>
          <pc:docMk/>
          <pc:sldMk cId="1909638311" sldId="262"/>
        </pc:sldMkLst>
        <pc:spChg chg="add mod">
          <ac:chgData name="Alfred Smith" userId="3c60a3631c0db8ad" providerId="LiveId" clId="{588FB853-42E6-42D7-B020-592EDCD12F91}" dt="2023-01-17T14:14:05.201" v="99"/>
          <ac:spMkLst>
            <pc:docMk/>
            <pc:sldMk cId="1909638311" sldId="262"/>
            <ac:spMk id="2" creationId="{A3D73E2E-268A-343D-13AE-178BE870B81B}"/>
          </ac:spMkLst>
        </pc:spChg>
        <pc:spChg chg="del">
          <ac:chgData name="Alfred Smith" userId="3c60a3631c0db8ad" providerId="LiveId" clId="{588FB853-42E6-42D7-B020-592EDCD12F91}" dt="2023-01-17T14:13:29.796" v="86" actId="478"/>
          <ac:spMkLst>
            <pc:docMk/>
            <pc:sldMk cId="1909638311" sldId="262"/>
            <ac:spMk id="3" creationId="{A58184BD-88F1-BA02-40C1-D8403D0EEC0D}"/>
          </ac:spMkLst>
        </pc:spChg>
        <pc:picChg chg="del">
          <ac:chgData name="Alfred Smith" userId="3c60a3631c0db8ad" providerId="LiveId" clId="{588FB853-42E6-42D7-B020-592EDCD12F91}" dt="2023-01-17T14:12:46.473" v="71"/>
          <ac:picMkLst>
            <pc:docMk/>
            <pc:sldMk cId="1909638311" sldId="262"/>
            <ac:picMk id="17" creationId="{A3DFB8CD-5AA6-6165-D223-FDE699D7013C}"/>
          </ac:picMkLst>
        </pc:picChg>
      </pc:sldChg>
      <pc:sldChg chg="addSp delSp modSp mod modTransition modAnim">
        <pc:chgData name="Alfred Smith" userId="3c60a3631c0db8ad" providerId="LiveId" clId="{588FB853-42E6-42D7-B020-592EDCD12F91}" dt="2023-01-17T14:14:08.511" v="101"/>
        <pc:sldMkLst>
          <pc:docMk/>
          <pc:sldMk cId="641208035" sldId="263"/>
        </pc:sldMkLst>
        <pc:spChg chg="add mod">
          <ac:chgData name="Alfred Smith" userId="3c60a3631c0db8ad" providerId="LiveId" clId="{588FB853-42E6-42D7-B020-592EDCD12F91}" dt="2023-01-17T14:14:08.511" v="101"/>
          <ac:spMkLst>
            <pc:docMk/>
            <pc:sldMk cId="641208035" sldId="263"/>
            <ac:spMk id="2" creationId="{68A39129-EAC6-D1F3-23F3-916DA68DF52C}"/>
          </ac:spMkLst>
        </pc:spChg>
        <pc:spChg chg="del">
          <ac:chgData name="Alfred Smith" userId="3c60a3631c0db8ad" providerId="LiveId" clId="{588FB853-42E6-42D7-B020-592EDCD12F91}" dt="2023-01-17T14:13:23.659" v="84" actId="478"/>
          <ac:spMkLst>
            <pc:docMk/>
            <pc:sldMk cId="641208035" sldId="263"/>
            <ac:spMk id="3" creationId="{A58184BD-88F1-BA02-40C1-D8403D0EEC0D}"/>
          </ac:spMkLst>
        </pc:spChg>
        <pc:picChg chg="del">
          <ac:chgData name="Alfred Smith" userId="3c60a3631c0db8ad" providerId="LiveId" clId="{588FB853-42E6-42D7-B020-592EDCD12F91}" dt="2023-01-17T14:12:46.473" v="71"/>
          <ac:picMkLst>
            <pc:docMk/>
            <pc:sldMk cId="641208035" sldId="263"/>
            <ac:picMk id="12" creationId="{34D29793-15AB-2B28-BC5A-A3D326E9FBE0}"/>
          </ac:picMkLst>
        </pc:picChg>
      </pc:sldChg>
      <pc:sldChg chg="addSp delSp modSp mod modTransition modAnim">
        <pc:chgData name="Alfred Smith" userId="3c60a3631c0db8ad" providerId="LiveId" clId="{588FB853-42E6-42D7-B020-592EDCD12F91}" dt="2023-01-17T14:14:10.455" v="102"/>
        <pc:sldMkLst>
          <pc:docMk/>
          <pc:sldMk cId="4044745628" sldId="264"/>
        </pc:sldMkLst>
        <pc:spChg chg="add mod">
          <ac:chgData name="Alfred Smith" userId="3c60a3631c0db8ad" providerId="LiveId" clId="{588FB853-42E6-42D7-B020-592EDCD12F91}" dt="2023-01-17T14:14:10.455" v="102"/>
          <ac:spMkLst>
            <pc:docMk/>
            <pc:sldMk cId="4044745628" sldId="264"/>
            <ac:spMk id="2" creationId="{50F5DAA6-939C-4BD5-5844-0615CB7B30A5}"/>
          </ac:spMkLst>
        </pc:spChg>
        <pc:spChg chg="del">
          <ac:chgData name="Alfred Smith" userId="3c60a3631c0db8ad" providerId="LiveId" clId="{588FB853-42E6-42D7-B020-592EDCD12F91}" dt="2023-01-17T14:13:21.653" v="83" actId="478"/>
          <ac:spMkLst>
            <pc:docMk/>
            <pc:sldMk cId="4044745628" sldId="264"/>
            <ac:spMk id="3" creationId="{A58184BD-88F1-BA02-40C1-D8403D0EEC0D}"/>
          </ac:spMkLst>
        </pc:spChg>
        <pc:picChg chg="del">
          <ac:chgData name="Alfred Smith" userId="3c60a3631c0db8ad" providerId="LiveId" clId="{588FB853-42E6-42D7-B020-592EDCD12F91}" dt="2023-01-17T14:12:46.473" v="71"/>
          <ac:picMkLst>
            <pc:docMk/>
            <pc:sldMk cId="4044745628" sldId="264"/>
            <ac:picMk id="12" creationId="{8650E1B2-2B1E-976D-8C74-DB1B1AB46CAD}"/>
          </ac:picMkLst>
        </pc:picChg>
      </pc:sldChg>
      <pc:sldChg chg="addSp delSp modSp mod modTransition modAnim">
        <pc:chgData name="Alfred Smith" userId="3c60a3631c0db8ad" providerId="LiveId" clId="{588FB853-42E6-42D7-B020-592EDCD12F91}" dt="2023-01-17T14:14:12.228" v="103"/>
        <pc:sldMkLst>
          <pc:docMk/>
          <pc:sldMk cId="978260341" sldId="265"/>
        </pc:sldMkLst>
        <pc:spChg chg="add mod">
          <ac:chgData name="Alfred Smith" userId="3c60a3631c0db8ad" providerId="LiveId" clId="{588FB853-42E6-42D7-B020-592EDCD12F91}" dt="2023-01-17T14:14:12.228" v="103"/>
          <ac:spMkLst>
            <pc:docMk/>
            <pc:sldMk cId="978260341" sldId="265"/>
            <ac:spMk id="2" creationId="{2C057185-365E-B2C2-AB33-46E36B0FF7D8}"/>
          </ac:spMkLst>
        </pc:spChg>
        <pc:spChg chg="del">
          <ac:chgData name="Alfred Smith" userId="3c60a3631c0db8ad" providerId="LiveId" clId="{588FB853-42E6-42D7-B020-592EDCD12F91}" dt="2023-01-17T14:13:19.165" v="82" actId="478"/>
          <ac:spMkLst>
            <pc:docMk/>
            <pc:sldMk cId="978260341" sldId="265"/>
            <ac:spMk id="3" creationId="{A58184BD-88F1-BA02-40C1-D8403D0EEC0D}"/>
          </ac:spMkLst>
        </pc:spChg>
        <pc:picChg chg="del">
          <ac:chgData name="Alfred Smith" userId="3c60a3631c0db8ad" providerId="LiveId" clId="{588FB853-42E6-42D7-B020-592EDCD12F91}" dt="2023-01-17T14:12:46.473" v="71"/>
          <ac:picMkLst>
            <pc:docMk/>
            <pc:sldMk cId="978260341" sldId="265"/>
            <ac:picMk id="8" creationId="{5EB5DA98-D9A6-858B-91BB-C8467BCBDBA3}"/>
          </ac:picMkLst>
        </pc:picChg>
      </pc:sldChg>
      <pc:sldChg chg="addSp delSp modSp mod modTransition modAnim">
        <pc:chgData name="Alfred Smith" userId="3c60a3631c0db8ad" providerId="LiveId" clId="{588FB853-42E6-42D7-B020-592EDCD12F91}" dt="2023-01-17T14:14:13.937" v="104"/>
        <pc:sldMkLst>
          <pc:docMk/>
          <pc:sldMk cId="3575870363" sldId="266"/>
        </pc:sldMkLst>
        <pc:spChg chg="add mod">
          <ac:chgData name="Alfred Smith" userId="3c60a3631c0db8ad" providerId="LiveId" clId="{588FB853-42E6-42D7-B020-592EDCD12F91}" dt="2023-01-17T14:14:13.937" v="104"/>
          <ac:spMkLst>
            <pc:docMk/>
            <pc:sldMk cId="3575870363" sldId="266"/>
            <ac:spMk id="2" creationId="{A61F12B5-23A8-50E3-92E1-5954AAA40445}"/>
          </ac:spMkLst>
        </pc:spChg>
        <pc:spChg chg="del">
          <ac:chgData name="Alfred Smith" userId="3c60a3631c0db8ad" providerId="LiveId" clId="{588FB853-42E6-42D7-B020-592EDCD12F91}" dt="2023-01-17T14:13:17.376" v="81" actId="478"/>
          <ac:spMkLst>
            <pc:docMk/>
            <pc:sldMk cId="3575870363" sldId="266"/>
            <ac:spMk id="3" creationId="{A58184BD-88F1-BA02-40C1-D8403D0EEC0D}"/>
          </ac:spMkLst>
        </pc:spChg>
        <pc:picChg chg="del">
          <ac:chgData name="Alfred Smith" userId="3c60a3631c0db8ad" providerId="LiveId" clId="{588FB853-42E6-42D7-B020-592EDCD12F91}" dt="2023-01-17T14:12:46.473" v="71"/>
          <ac:picMkLst>
            <pc:docMk/>
            <pc:sldMk cId="3575870363" sldId="266"/>
            <ac:picMk id="38" creationId="{B70F5934-2786-9E75-1024-4DE15115F119}"/>
          </ac:picMkLst>
        </pc:picChg>
      </pc:sldChg>
      <pc:sldChg chg="addSp delSp modSp mod modTransition modAnim">
        <pc:chgData name="Alfred Smith" userId="3c60a3631c0db8ad" providerId="LiveId" clId="{588FB853-42E6-42D7-B020-592EDCD12F91}" dt="2023-01-17T14:13:59.420" v="96"/>
        <pc:sldMkLst>
          <pc:docMk/>
          <pc:sldMk cId="398597380" sldId="267"/>
        </pc:sldMkLst>
        <pc:spChg chg="add mod">
          <ac:chgData name="Alfred Smith" userId="3c60a3631c0db8ad" providerId="LiveId" clId="{588FB853-42E6-42D7-B020-592EDCD12F91}" dt="2023-01-17T14:13:59.420" v="96"/>
          <ac:spMkLst>
            <pc:docMk/>
            <pc:sldMk cId="398597380" sldId="267"/>
            <ac:spMk id="2" creationId="{D8DCBA09-7126-3C0E-AA06-36330011A511}"/>
          </ac:spMkLst>
        </pc:spChg>
        <pc:spChg chg="del">
          <ac:chgData name="Alfred Smith" userId="3c60a3631c0db8ad" providerId="LiveId" clId="{588FB853-42E6-42D7-B020-592EDCD12F91}" dt="2023-01-17T14:13:35.091" v="89" actId="478"/>
          <ac:spMkLst>
            <pc:docMk/>
            <pc:sldMk cId="398597380" sldId="267"/>
            <ac:spMk id="3" creationId="{A58184BD-88F1-BA02-40C1-D8403D0EEC0D}"/>
          </ac:spMkLst>
        </pc:spChg>
        <pc:picChg chg="del">
          <ac:chgData name="Alfred Smith" userId="3c60a3631c0db8ad" providerId="LiveId" clId="{588FB853-42E6-42D7-B020-592EDCD12F91}" dt="2023-01-17T14:12:46.473" v="71"/>
          <ac:picMkLst>
            <pc:docMk/>
            <pc:sldMk cId="398597380" sldId="267"/>
            <ac:picMk id="16" creationId="{DE618731-6C04-E92C-C82C-B40E5C59905A}"/>
          </ac:picMkLst>
        </pc:picChg>
      </pc:sldChg>
      <pc:sldChg chg="modSp mod modTransition">
        <pc:chgData name="Alfred Smith" userId="3c60a3631c0db8ad" providerId="LiveId" clId="{588FB853-42E6-42D7-B020-592EDCD12F91}" dt="2023-01-17T14:12:46.473" v="71"/>
        <pc:sldMkLst>
          <pc:docMk/>
          <pc:sldMk cId="4120481681" sldId="270"/>
        </pc:sldMkLst>
        <pc:spChg chg="mod">
          <ac:chgData name="Alfred Smith" userId="3c60a3631c0db8ad" providerId="LiveId" clId="{588FB853-42E6-42D7-B020-592EDCD12F91}" dt="2023-01-17T14:09:28.286" v="11" actId="1076"/>
          <ac:spMkLst>
            <pc:docMk/>
            <pc:sldMk cId="4120481681" sldId="270"/>
            <ac:spMk id="3" creationId="{9DD75F01-5260-9004-9286-94D68F74FDD5}"/>
          </ac:spMkLst>
        </pc:spChg>
      </pc:sldChg>
      <pc:sldChg chg="modSp mod modTransition">
        <pc:chgData name="Alfred Smith" userId="3c60a3631c0db8ad" providerId="LiveId" clId="{588FB853-42E6-42D7-B020-592EDCD12F91}" dt="2023-01-17T14:12:46.473" v="71"/>
        <pc:sldMkLst>
          <pc:docMk/>
          <pc:sldMk cId="939110669" sldId="271"/>
        </pc:sldMkLst>
        <pc:spChg chg="mod">
          <ac:chgData name="Alfred Smith" userId="3c60a3631c0db8ad" providerId="LiveId" clId="{588FB853-42E6-42D7-B020-592EDCD12F91}" dt="2023-01-17T14:10:48.875" v="28"/>
          <ac:spMkLst>
            <pc:docMk/>
            <pc:sldMk cId="939110669" sldId="271"/>
            <ac:spMk id="2" creationId="{A99332E5-3A3F-73FB-9DF0-671B60C12417}"/>
          </ac:spMkLst>
        </pc:spChg>
      </pc:sldChg>
      <pc:sldChg chg="modSp mod modTransition">
        <pc:chgData name="Alfred Smith" userId="3c60a3631c0db8ad" providerId="LiveId" clId="{588FB853-42E6-42D7-B020-592EDCD12F91}" dt="2023-01-17T14:12:46.473" v="71"/>
        <pc:sldMkLst>
          <pc:docMk/>
          <pc:sldMk cId="4024569785" sldId="272"/>
        </pc:sldMkLst>
        <pc:spChg chg="mod">
          <ac:chgData name="Alfred Smith" userId="3c60a3631c0db8ad" providerId="LiveId" clId="{588FB853-42E6-42D7-B020-592EDCD12F91}" dt="2023-01-17T14:10:54.598" v="32"/>
          <ac:spMkLst>
            <pc:docMk/>
            <pc:sldMk cId="4024569785" sldId="272"/>
            <ac:spMk id="2" creationId="{D8B893E5-3D60-941B-8E70-BDFF0774A348}"/>
          </ac:spMkLst>
        </pc:spChg>
      </pc:sldChg>
      <pc:sldChg chg="modSp mod modTransition">
        <pc:chgData name="Alfred Smith" userId="3c60a3631c0db8ad" providerId="LiveId" clId="{588FB853-42E6-42D7-B020-592EDCD12F91}" dt="2023-01-17T14:12:46.473" v="71"/>
        <pc:sldMkLst>
          <pc:docMk/>
          <pc:sldMk cId="487179600" sldId="273"/>
        </pc:sldMkLst>
        <pc:spChg chg="mod">
          <ac:chgData name="Alfred Smith" userId="3c60a3631c0db8ad" providerId="LiveId" clId="{588FB853-42E6-42D7-B020-592EDCD12F91}" dt="2023-01-17T14:10:59.296" v="33"/>
          <ac:spMkLst>
            <pc:docMk/>
            <pc:sldMk cId="487179600" sldId="273"/>
            <ac:spMk id="2" creationId="{FD463F21-DFBC-58C0-E753-D148A1962C5E}"/>
          </ac:spMkLst>
        </pc:spChg>
      </pc:sldChg>
      <pc:sldChg chg="modSp mod modTransition">
        <pc:chgData name="Alfred Smith" userId="3c60a3631c0db8ad" providerId="LiveId" clId="{588FB853-42E6-42D7-B020-592EDCD12F91}" dt="2023-01-17T14:12:46.473" v="71"/>
        <pc:sldMkLst>
          <pc:docMk/>
          <pc:sldMk cId="2168401200" sldId="274"/>
        </pc:sldMkLst>
        <pc:spChg chg="mod">
          <ac:chgData name="Alfred Smith" userId="3c60a3631c0db8ad" providerId="LiveId" clId="{588FB853-42E6-42D7-B020-592EDCD12F91}" dt="2023-01-17T14:11:06.903" v="35"/>
          <ac:spMkLst>
            <pc:docMk/>
            <pc:sldMk cId="2168401200" sldId="274"/>
            <ac:spMk id="2" creationId="{35EBD1A7-76C6-F4EC-8059-2AC187533393}"/>
          </ac:spMkLst>
        </pc:spChg>
      </pc:sldChg>
      <pc:sldChg chg="modSp mod modTransition">
        <pc:chgData name="Alfred Smith" userId="3c60a3631c0db8ad" providerId="LiveId" clId="{588FB853-42E6-42D7-B020-592EDCD12F91}" dt="2023-01-17T14:12:46.473" v="71"/>
        <pc:sldMkLst>
          <pc:docMk/>
          <pc:sldMk cId="2996969115" sldId="275"/>
        </pc:sldMkLst>
        <pc:spChg chg="mod">
          <ac:chgData name="Alfred Smith" userId="3c60a3631c0db8ad" providerId="LiveId" clId="{588FB853-42E6-42D7-B020-592EDCD12F91}" dt="2023-01-17T14:11:09.912" v="36"/>
          <ac:spMkLst>
            <pc:docMk/>
            <pc:sldMk cId="2996969115" sldId="275"/>
            <ac:spMk id="2" creationId="{374E3D6F-5C9F-FAA0-7592-3EE552E2791E}"/>
          </ac:spMkLst>
        </pc:spChg>
      </pc:sldChg>
      <pc:sldChg chg="modSp mod modTransition">
        <pc:chgData name="Alfred Smith" userId="3c60a3631c0db8ad" providerId="LiveId" clId="{588FB853-42E6-42D7-B020-592EDCD12F91}" dt="2023-01-17T14:12:46.473" v="71"/>
        <pc:sldMkLst>
          <pc:docMk/>
          <pc:sldMk cId="2390376940" sldId="276"/>
        </pc:sldMkLst>
        <pc:spChg chg="mod">
          <ac:chgData name="Alfred Smith" userId="3c60a3631c0db8ad" providerId="LiveId" clId="{588FB853-42E6-42D7-B020-592EDCD12F91}" dt="2023-01-17T14:11:14.341" v="37"/>
          <ac:spMkLst>
            <pc:docMk/>
            <pc:sldMk cId="2390376940" sldId="276"/>
            <ac:spMk id="3" creationId="{3526FAA4-7428-4FA1-63E5-7069E79511D3}"/>
          </ac:spMkLst>
        </pc:spChg>
      </pc:sldChg>
      <pc:sldChg chg="modSp mod modTransition">
        <pc:chgData name="Alfred Smith" userId="3c60a3631c0db8ad" providerId="LiveId" clId="{588FB853-42E6-42D7-B020-592EDCD12F91}" dt="2023-01-17T14:12:46.473" v="71"/>
        <pc:sldMkLst>
          <pc:docMk/>
          <pc:sldMk cId="4265919077" sldId="277"/>
        </pc:sldMkLst>
        <pc:spChg chg="mod">
          <ac:chgData name="Alfred Smith" userId="3c60a3631c0db8ad" providerId="LiveId" clId="{588FB853-42E6-42D7-B020-592EDCD12F91}" dt="2023-01-17T14:11:17.642" v="38"/>
          <ac:spMkLst>
            <pc:docMk/>
            <pc:sldMk cId="4265919077" sldId="277"/>
            <ac:spMk id="2" creationId="{6AC59D69-8571-88CE-91C5-1316898EE1D7}"/>
          </ac:spMkLst>
        </pc:spChg>
      </pc:sldChg>
      <pc:sldChg chg="modSp mod modTransition">
        <pc:chgData name="Alfred Smith" userId="3c60a3631c0db8ad" providerId="LiveId" clId="{588FB853-42E6-42D7-B020-592EDCD12F91}" dt="2023-01-17T14:12:46.473" v="71"/>
        <pc:sldMkLst>
          <pc:docMk/>
          <pc:sldMk cId="717222414" sldId="278"/>
        </pc:sldMkLst>
        <pc:spChg chg="mod">
          <ac:chgData name="Alfred Smith" userId="3c60a3631c0db8ad" providerId="LiveId" clId="{588FB853-42E6-42D7-B020-592EDCD12F91}" dt="2023-01-17T14:10:33.327" v="27" actId="20577"/>
          <ac:spMkLst>
            <pc:docMk/>
            <pc:sldMk cId="717222414" sldId="278"/>
            <ac:spMk id="2" creationId="{F33D66C5-E783-29B3-8420-E3D4785EF322}"/>
          </ac:spMkLst>
        </pc:spChg>
      </pc:sldChg>
      <pc:sldChg chg="addSp delSp modSp mod modTransition modAnim">
        <pc:chgData name="Alfred Smith" userId="3c60a3631c0db8ad" providerId="LiveId" clId="{588FB853-42E6-42D7-B020-592EDCD12F91}" dt="2023-01-17T14:14:33.819" v="113"/>
        <pc:sldMkLst>
          <pc:docMk/>
          <pc:sldMk cId="3758534482" sldId="281"/>
        </pc:sldMkLst>
        <pc:spChg chg="add mod">
          <ac:chgData name="Alfred Smith" userId="3c60a3631c0db8ad" providerId="LiveId" clId="{588FB853-42E6-42D7-B020-592EDCD12F91}" dt="2023-01-17T14:14:33.819" v="113"/>
          <ac:spMkLst>
            <pc:docMk/>
            <pc:sldMk cId="3758534482" sldId="281"/>
            <ac:spMk id="2" creationId="{9C3F4B84-78AC-832A-5BA5-676E388AEF8B}"/>
          </ac:spMkLst>
        </pc:spChg>
        <pc:spChg chg="del">
          <ac:chgData name="Alfred Smith" userId="3c60a3631c0db8ad" providerId="LiveId" clId="{588FB853-42E6-42D7-B020-592EDCD12F91}" dt="2023-01-17T14:12:58.881" v="72" actId="478"/>
          <ac:spMkLst>
            <pc:docMk/>
            <pc:sldMk cId="3758534482" sldId="281"/>
            <ac:spMk id="3" creationId="{A58184BD-88F1-BA02-40C1-D8403D0EEC0D}"/>
          </ac:spMkLst>
        </pc:spChg>
        <pc:picChg chg="del">
          <ac:chgData name="Alfred Smith" userId="3c60a3631c0db8ad" providerId="LiveId" clId="{588FB853-42E6-42D7-B020-592EDCD12F91}" dt="2023-01-17T14:12:46.473" v="71"/>
          <ac:picMkLst>
            <pc:docMk/>
            <pc:sldMk cId="3758534482" sldId="281"/>
            <ac:picMk id="29" creationId="{FE2623B8-6146-9C1C-2018-FDAF5E94A96C}"/>
          </ac:picMkLst>
        </pc:picChg>
      </pc:sldChg>
      <pc:sldChg chg="modSp mod modTransition">
        <pc:chgData name="Alfred Smith" userId="3c60a3631c0db8ad" providerId="LiveId" clId="{588FB853-42E6-42D7-B020-592EDCD12F91}" dt="2023-01-17T14:12:46.473" v="71"/>
        <pc:sldMkLst>
          <pc:docMk/>
          <pc:sldMk cId="3219145395" sldId="282"/>
        </pc:sldMkLst>
        <pc:spChg chg="mod">
          <ac:chgData name="Alfred Smith" userId="3c60a3631c0db8ad" providerId="LiveId" clId="{588FB853-42E6-42D7-B020-592EDCD12F91}" dt="2023-01-17T14:12:23.572" v="70" actId="20577"/>
          <ac:spMkLst>
            <pc:docMk/>
            <pc:sldMk cId="3219145395" sldId="282"/>
            <ac:spMk id="4" creationId="{19628B6B-7F1F-1C7D-5609-19BD79E699BC}"/>
          </ac:spMkLst>
        </pc:spChg>
      </pc:sldChg>
      <pc:sldChg chg="addSp delSp modSp mod modTransition modAnim">
        <pc:chgData name="Alfred Smith" userId="3c60a3631c0db8ad" providerId="LiveId" clId="{588FB853-42E6-42D7-B020-592EDCD12F91}" dt="2023-01-17T14:14:16.545" v="105"/>
        <pc:sldMkLst>
          <pc:docMk/>
          <pc:sldMk cId="3166251957" sldId="283"/>
        </pc:sldMkLst>
        <pc:spChg chg="add mod">
          <ac:chgData name="Alfred Smith" userId="3c60a3631c0db8ad" providerId="LiveId" clId="{588FB853-42E6-42D7-B020-592EDCD12F91}" dt="2023-01-17T14:14:16.545" v="105"/>
          <ac:spMkLst>
            <pc:docMk/>
            <pc:sldMk cId="3166251957" sldId="283"/>
            <ac:spMk id="2" creationId="{5C5261D7-E68D-F88F-F9E9-63EEA36A70D7}"/>
          </ac:spMkLst>
        </pc:spChg>
        <pc:spChg chg="del">
          <ac:chgData name="Alfred Smith" userId="3c60a3631c0db8ad" providerId="LiveId" clId="{588FB853-42E6-42D7-B020-592EDCD12F91}" dt="2023-01-17T14:13:14.775" v="80" actId="478"/>
          <ac:spMkLst>
            <pc:docMk/>
            <pc:sldMk cId="3166251957" sldId="283"/>
            <ac:spMk id="3" creationId="{A58184BD-88F1-BA02-40C1-D8403D0EEC0D}"/>
          </ac:spMkLst>
        </pc:spChg>
        <pc:picChg chg="del">
          <ac:chgData name="Alfred Smith" userId="3c60a3631c0db8ad" providerId="LiveId" clId="{588FB853-42E6-42D7-B020-592EDCD12F91}" dt="2023-01-17T14:12:46.473" v="71"/>
          <ac:picMkLst>
            <pc:docMk/>
            <pc:sldMk cId="3166251957" sldId="283"/>
            <ac:picMk id="23" creationId="{F5F2FEA7-59E1-8E61-4248-311D14BE4CAE}"/>
          </ac:picMkLst>
        </pc:picChg>
      </pc:sldChg>
      <pc:sldChg chg="modSp mod modTransition">
        <pc:chgData name="Alfred Smith" userId="3c60a3631c0db8ad" providerId="LiveId" clId="{588FB853-42E6-42D7-B020-592EDCD12F91}" dt="2023-01-17T14:12:46.473" v="71"/>
        <pc:sldMkLst>
          <pc:docMk/>
          <pc:sldMk cId="3922583308" sldId="284"/>
        </pc:sldMkLst>
        <pc:spChg chg="mod">
          <ac:chgData name="Alfred Smith" userId="3c60a3631c0db8ad" providerId="LiveId" clId="{588FB853-42E6-42D7-B020-592EDCD12F91}" dt="2023-01-17T14:11:33.594" v="51" actId="14100"/>
          <ac:spMkLst>
            <pc:docMk/>
            <pc:sldMk cId="3922583308" sldId="284"/>
            <ac:spMk id="2" creationId="{0E9F37B4-D251-12EB-9D47-4502858C8647}"/>
          </ac:spMkLst>
        </pc:spChg>
      </pc:sldChg>
      <pc:sldChg chg="addSp delSp modSp mod modTransition modAnim">
        <pc:chgData name="Alfred Smith" userId="3c60a3631c0db8ad" providerId="LiveId" clId="{588FB853-42E6-42D7-B020-592EDCD12F91}" dt="2023-01-17T14:14:18.145" v="106"/>
        <pc:sldMkLst>
          <pc:docMk/>
          <pc:sldMk cId="1522780631" sldId="285"/>
        </pc:sldMkLst>
        <pc:spChg chg="add mod">
          <ac:chgData name="Alfred Smith" userId="3c60a3631c0db8ad" providerId="LiveId" clId="{588FB853-42E6-42D7-B020-592EDCD12F91}" dt="2023-01-17T14:14:18.145" v="106"/>
          <ac:spMkLst>
            <pc:docMk/>
            <pc:sldMk cId="1522780631" sldId="285"/>
            <ac:spMk id="2" creationId="{EB43771F-CA64-4E77-A171-C2422C3CC4BB}"/>
          </ac:spMkLst>
        </pc:spChg>
        <pc:spChg chg="del">
          <ac:chgData name="Alfred Smith" userId="3c60a3631c0db8ad" providerId="LiveId" clId="{588FB853-42E6-42D7-B020-592EDCD12F91}" dt="2023-01-17T14:13:12.213" v="79" actId="478"/>
          <ac:spMkLst>
            <pc:docMk/>
            <pc:sldMk cId="1522780631" sldId="285"/>
            <ac:spMk id="3" creationId="{A58184BD-88F1-BA02-40C1-D8403D0EEC0D}"/>
          </ac:spMkLst>
        </pc:spChg>
        <pc:picChg chg="del">
          <ac:chgData name="Alfred Smith" userId="3c60a3631c0db8ad" providerId="LiveId" clId="{588FB853-42E6-42D7-B020-592EDCD12F91}" dt="2023-01-17T14:12:46.473" v="71"/>
          <ac:picMkLst>
            <pc:docMk/>
            <pc:sldMk cId="1522780631" sldId="285"/>
            <ac:picMk id="10" creationId="{244C6174-9A01-0407-A44D-7CAD307CBBF6}"/>
          </ac:picMkLst>
        </pc:picChg>
      </pc:sldChg>
      <pc:sldChg chg="modSp mod modTransition">
        <pc:chgData name="Alfred Smith" userId="3c60a3631c0db8ad" providerId="LiveId" clId="{588FB853-42E6-42D7-B020-592EDCD12F91}" dt="2023-01-17T14:12:46.473" v="71"/>
        <pc:sldMkLst>
          <pc:docMk/>
          <pc:sldMk cId="1850742486" sldId="286"/>
        </pc:sldMkLst>
        <pc:spChg chg="mod">
          <ac:chgData name="Alfred Smith" userId="3c60a3631c0db8ad" providerId="LiveId" clId="{588FB853-42E6-42D7-B020-592EDCD12F91}" dt="2023-01-17T14:11:40.783" v="53" actId="14100"/>
          <ac:spMkLst>
            <pc:docMk/>
            <pc:sldMk cId="1850742486" sldId="286"/>
            <ac:spMk id="2" creationId="{6B6CC85A-3D64-907F-056E-A3C5345D04A1}"/>
          </ac:spMkLst>
        </pc:spChg>
      </pc:sldChg>
      <pc:sldChg chg="modSp mod modTransition">
        <pc:chgData name="Alfred Smith" userId="3c60a3631c0db8ad" providerId="LiveId" clId="{588FB853-42E6-42D7-B020-592EDCD12F91}" dt="2023-01-17T14:12:46.473" v="71"/>
        <pc:sldMkLst>
          <pc:docMk/>
          <pc:sldMk cId="1828872212" sldId="288"/>
        </pc:sldMkLst>
        <pc:spChg chg="mod">
          <ac:chgData name="Alfred Smith" userId="3c60a3631c0db8ad" providerId="LiveId" clId="{588FB853-42E6-42D7-B020-592EDCD12F91}" dt="2023-01-17T14:11:51.380" v="57" actId="14100"/>
          <ac:spMkLst>
            <pc:docMk/>
            <pc:sldMk cId="1828872212" sldId="288"/>
            <ac:spMk id="2" creationId="{6876E6DE-DC9B-C49E-EEB7-ED219196243A}"/>
          </ac:spMkLst>
        </pc:spChg>
      </pc:sldChg>
      <pc:sldChg chg="addSp delSp modSp mod modTransition modAnim">
        <pc:chgData name="Alfred Smith" userId="3c60a3631c0db8ad" providerId="LiveId" clId="{588FB853-42E6-42D7-B020-592EDCD12F91}" dt="2023-01-17T14:14:23.048" v="107"/>
        <pc:sldMkLst>
          <pc:docMk/>
          <pc:sldMk cId="2219299321" sldId="293"/>
        </pc:sldMkLst>
        <pc:spChg chg="add mod">
          <ac:chgData name="Alfred Smith" userId="3c60a3631c0db8ad" providerId="LiveId" clId="{588FB853-42E6-42D7-B020-592EDCD12F91}" dt="2023-01-17T14:14:23.048" v="107"/>
          <ac:spMkLst>
            <pc:docMk/>
            <pc:sldMk cId="2219299321" sldId="293"/>
            <ac:spMk id="2" creationId="{99E05663-7D6F-13FF-59C1-7B942C17A964}"/>
          </ac:spMkLst>
        </pc:spChg>
        <pc:spChg chg="del">
          <ac:chgData name="Alfred Smith" userId="3c60a3631c0db8ad" providerId="LiveId" clId="{588FB853-42E6-42D7-B020-592EDCD12F91}" dt="2023-01-17T14:13:10.402" v="78" actId="478"/>
          <ac:spMkLst>
            <pc:docMk/>
            <pc:sldMk cId="2219299321" sldId="293"/>
            <ac:spMk id="3" creationId="{A58184BD-88F1-BA02-40C1-D8403D0EEC0D}"/>
          </ac:spMkLst>
        </pc:spChg>
        <pc:picChg chg="del">
          <ac:chgData name="Alfred Smith" userId="3c60a3631c0db8ad" providerId="LiveId" clId="{588FB853-42E6-42D7-B020-592EDCD12F91}" dt="2023-01-17T14:12:46.473" v="71"/>
          <ac:picMkLst>
            <pc:docMk/>
            <pc:sldMk cId="2219299321" sldId="293"/>
            <ac:picMk id="22" creationId="{6201E2C5-9C47-E054-8732-3AC0F8A85776}"/>
          </ac:picMkLst>
        </pc:picChg>
      </pc:sldChg>
      <pc:sldChg chg="modSp mod modTransition">
        <pc:chgData name="Alfred Smith" userId="3c60a3631c0db8ad" providerId="LiveId" clId="{588FB853-42E6-42D7-B020-592EDCD12F91}" dt="2023-01-17T14:12:46.473" v="71"/>
        <pc:sldMkLst>
          <pc:docMk/>
          <pc:sldMk cId="2859407553" sldId="294"/>
        </pc:sldMkLst>
        <pc:spChg chg="mod">
          <ac:chgData name="Alfred Smith" userId="3c60a3631c0db8ad" providerId="LiveId" clId="{588FB853-42E6-42D7-B020-592EDCD12F91}" dt="2023-01-17T14:11:46.346" v="55" actId="14100"/>
          <ac:spMkLst>
            <pc:docMk/>
            <pc:sldMk cId="2859407553" sldId="294"/>
            <ac:spMk id="2" creationId="{D3EC4F38-0080-7D14-E1B6-864AFD92ABE4}"/>
          </ac:spMkLst>
        </pc:spChg>
      </pc:sldChg>
      <pc:sldChg chg="addSp delSp modSp mod modTransition modAnim">
        <pc:chgData name="Alfred Smith" userId="3c60a3631c0db8ad" providerId="LiveId" clId="{588FB853-42E6-42D7-B020-592EDCD12F91}" dt="2023-01-17T14:14:24.849" v="108"/>
        <pc:sldMkLst>
          <pc:docMk/>
          <pc:sldMk cId="3279066978" sldId="295"/>
        </pc:sldMkLst>
        <pc:spChg chg="add mod">
          <ac:chgData name="Alfred Smith" userId="3c60a3631c0db8ad" providerId="LiveId" clId="{588FB853-42E6-42D7-B020-592EDCD12F91}" dt="2023-01-17T14:14:24.849" v="108"/>
          <ac:spMkLst>
            <pc:docMk/>
            <pc:sldMk cId="3279066978" sldId="295"/>
            <ac:spMk id="2" creationId="{CB5D3FB4-58C2-45B7-356D-50CFDC6F439D}"/>
          </ac:spMkLst>
        </pc:spChg>
        <pc:spChg chg="del">
          <ac:chgData name="Alfred Smith" userId="3c60a3631c0db8ad" providerId="LiveId" clId="{588FB853-42E6-42D7-B020-592EDCD12F91}" dt="2023-01-17T14:13:08.691" v="77" actId="478"/>
          <ac:spMkLst>
            <pc:docMk/>
            <pc:sldMk cId="3279066978" sldId="295"/>
            <ac:spMk id="3" creationId="{A58184BD-88F1-BA02-40C1-D8403D0EEC0D}"/>
          </ac:spMkLst>
        </pc:spChg>
        <pc:picChg chg="del">
          <ac:chgData name="Alfred Smith" userId="3c60a3631c0db8ad" providerId="LiveId" clId="{588FB853-42E6-42D7-B020-592EDCD12F91}" dt="2023-01-17T14:12:46.473" v="71"/>
          <ac:picMkLst>
            <pc:docMk/>
            <pc:sldMk cId="3279066978" sldId="295"/>
            <ac:picMk id="27" creationId="{938DE597-50A5-B427-D7D1-8D79AFB70558}"/>
          </ac:picMkLst>
        </pc:picChg>
      </pc:sldChg>
      <pc:sldChg chg="addSp delSp modSp mod modTransition modAnim">
        <pc:chgData name="Alfred Smith" userId="3c60a3631c0db8ad" providerId="LiveId" clId="{588FB853-42E6-42D7-B020-592EDCD12F91}" dt="2023-01-17T14:14:26.482" v="109"/>
        <pc:sldMkLst>
          <pc:docMk/>
          <pc:sldMk cId="2275280386" sldId="297"/>
        </pc:sldMkLst>
        <pc:spChg chg="add mod">
          <ac:chgData name="Alfred Smith" userId="3c60a3631c0db8ad" providerId="LiveId" clId="{588FB853-42E6-42D7-B020-592EDCD12F91}" dt="2023-01-17T14:14:26.482" v="109"/>
          <ac:spMkLst>
            <pc:docMk/>
            <pc:sldMk cId="2275280386" sldId="297"/>
            <ac:spMk id="2" creationId="{581076FF-E42C-2D2A-F982-CCD136B92990}"/>
          </ac:spMkLst>
        </pc:spChg>
        <pc:spChg chg="del">
          <ac:chgData name="Alfred Smith" userId="3c60a3631c0db8ad" providerId="LiveId" clId="{588FB853-42E6-42D7-B020-592EDCD12F91}" dt="2023-01-17T14:13:06.850" v="76" actId="478"/>
          <ac:spMkLst>
            <pc:docMk/>
            <pc:sldMk cId="2275280386" sldId="297"/>
            <ac:spMk id="3" creationId="{A58184BD-88F1-BA02-40C1-D8403D0EEC0D}"/>
          </ac:spMkLst>
        </pc:spChg>
        <pc:picChg chg="del">
          <ac:chgData name="Alfred Smith" userId="3c60a3631c0db8ad" providerId="LiveId" clId="{588FB853-42E6-42D7-B020-592EDCD12F91}" dt="2023-01-17T14:12:46.473" v="71"/>
          <ac:picMkLst>
            <pc:docMk/>
            <pc:sldMk cId="2275280386" sldId="297"/>
            <ac:picMk id="16" creationId="{5C030C90-E80B-C962-3EBB-2B09005A0A63}"/>
          </ac:picMkLst>
        </pc:picChg>
      </pc:sldChg>
      <pc:sldChg chg="modSp mod modTransition">
        <pc:chgData name="Alfred Smith" userId="3c60a3631c0db8ad" providerId="LiveId" clId="{588FB853-42E6-42D7-B020-592EDCD12F91}" dt="2023-01-17T14:12:46.473" v="71"/>
        <pc:sldMkLst>
          <pc:docMk/>
          <pc:sldMk cId="2907320217" sldId="298"/>
        </pc:sldMkLst>
        <pc:spChg chg="mod">
          <ac:chgData name="Alfred Smith" userId="3c60a3631c0db8ad" providerId="LiveId" clId="{588FB853-42E6-42D7-B020-592EDCD12F91}" dt="2023-01-17T14:11:57.963" v="59" actId="14100"/>
          <ac:spMkLst>
            <pc:docMk/>
            <pc:sldMk cId="2907320217" sldId="298"/>
            <ac:spMk id="2" creationId="{86E58055-D751-6628-E7F4-95031C4570B8}"/>
          </ac:spMkLst>
        </pc:spChg>
      </pc:sldChg>
      <pc:sldChg chg="addSp delSp modSp mod modTransition modAnim">
        <pc:chgData name="Alfred Smith" userId="3c60a3631c0db8ad" providerId="LiveId" clId="{588FB853-42E6-42D7-B020-592EDCD12F91}" dt="2023-01-17T14:14:28.228" v="110"/>
        <pc:sldMkLst>
          <pc:docMk/>
          <pc:sldMk cId="1492892462" sldId="299"/>
        </pc:sldMkLst>
        <pc:spChg chg="add mod">
          <ac:chgData name="Alfred Smith" userId="3c60a3631c0db8ad" providerId="LiveId" clId="{588FB853-42E6-42D7-B020-592EDCD12F91}" dt="2023-01-17T14:14:28.228" v="110"/>
          <ac:spMkLst>
            <pc:docMk/>
            <pc:sldMk cId="1492892462" sldId="299"/>
            <ac:spMk id="2" creationId="{99A26230-EC84-9630-5571-7D729933B3E2}"/>
          </ac:spMkLst>
        </pc:spChg>
        <pc:spChg chg="del">
          <ac:chgData name="Alfred Smith" userId="3c60a3631c0db8ad" providerId="LiveId" clId="{588FB853-42E6-42D7-B020-592EDCD12F91}" dt="2023-01-17T14:13:05.103" v="75" actId="478"/>
          <ac:spMkLst>
            <pc:docMk/>
            <pc:sldMk cId="1492892462" sldId="299"/>
            <ac:spMk id="3" creationId="{A58184BD-88F1-BA02-40C1-D8403D0EEC0D}"/>
          </ac:spMkLst>
        </pc:spChg>
        <pc:picChg chg="del">
          <ac:chgData name="Alfred Smith" userId="3c60a3631c0db8ad" providerId="LiveId" clId="{588FB853-42E6-42D7-B020-592EDCD12F91}" dt="2023-01-17T14:12:46.473" v="71"/>
          <ac:picMkLst>
            <pc:docMk/>
            <pc:sldMk cId="1492892462" sldId="299"/>
            <ac:picMk id="16" creationId="{A3ECAB25-3628-F467-1B06-E52D84ED4498}"/>
          </ac:picMkLst>
        </pc:picChg>
      </pc:sldChg>
      <pc:sldChg chg="modSp mod modTransition">
        <pc:chgData name="Alfred Smith" userId="3c60a3631c0db8ad" providerId="LiveId" clId="{588FB853-42E6-42D7-B020-592EDCD12F91}" dt="2023-01-17T14:12:46.473" v="71"/>
        <pc:sldMkLst>
          <pc:docMk/>
          <pc:sldMk cId="2035809900" sldId="300"/>
        </pc:sldMkLst>
        <pc:spChg chg="mod">
          <ac:chgData name="Alfred Smith" userId="3c60a3631c0db8ad" providerId="LiveId" clId="{588FB853-42E6-42D7-B020-592EDCD12F91}" dt="2023-01-17T14:12:03.181" v="61" actId="14100"/>
          <ac:spMkLst>
            <pc:docMk/>
            <pc:sldMk cId="2035809900" sldId="300"/>
            <ac:spMk id="2" creationId="{0752F337-D902-FE97-4174-E3440E7E367D}"/>
          </ac:spMkLst>
        </pc:spChg>
      </pc:sldChg>
      <pc:sldChg chg="addSp delSp modSp mod modTransition modAnim">
        <pc:chgData name="Alfred Smith" userId="3c60a3631c0db8ad" providerId="LiveId" clId="{588FB853-42E6-42D7-B020-592EDCD12F91}" dt="2023-01-17T14:14:30.202" v="111"/>
        <pc:sldMkLst>
          <pc:docMk/>
          <pc:sldMk cId="2702785624" sldId="301"/>
        </pc:sldMkLst>
        <pc:spChg chg="add mod">
          <ac:chgData name="Alfred Smith" userId="3c60a3631c0db8ad" providerId="LiveId" clId="{588FB853-42E6-42D7-B020-592EDCD12F91}" dt="2023-01-17T14:14:30.202" v="111"/>
          <ac:spMkLst>
            <pc:docMk/>
            <pc:sldMk cId="2702785624" sldId="301"/>
            <ac:spMk id="2" creationId="{801C8F48-9AB0-8E7E-7FA6-A7372B383938}"/>
          </ac:spMkLst>
        </pc:spChg>
        <pc:spChg chg="del">
          <ac:chgData name="Alfred Smith" userId="3c60a3631c0db8ad" providerId="LiveId" clId="{588FB853-42E6-42D7-B020-592EDCD12F91}" dt="2023-01-17T14:13:03.431" v="74" actId="478"/>
          <ac:spMkLst>
            <pc:docMk/>
            <pc:sldMk cId="2702785624" sldId="301"/>
            <ac:spMk id="3" creationId="{A58184BD-88F1-BA02-40C1-D8403D0EEC0D}"/>
          </ac:spMkLst>
        </pc:spChg>
        <pc:picChg chg="del">
          <ac:chgData name="Alfred Smith" userId="3c60a3631c0db8ad" providerId="LiveId" clId="{588FB853-42E6-42D7-B020-592EDCD12F91}" dt="2023-01-17T14:12:46.473" v="71"/>
          <ac:picMkLst>
            <pc:docMk/>
            <pc:sldMk cId="2702785624" sldId="301"/>
            <ac:picMk id="19" creationId="{B1C84126-CAF2-8B4A-5580-CBF020CD03E9}"/>
          </ac:picMkLst>
        </pc:picChg>
      </pc:sldChg>
      <pc:sldChg chg="modSp mod modTransition">
        <pc:chgData name="Alfred Smith" userId="3c60a3631c0db8ad" providerId="LiveId" clId="{588FB853-42E6-42D7-B020-592EDCD12F91}" dt="2023-01-17T14:12:46.473" v="71"/>
        <pc:sldMkLst>
          <pc:docMk/>
          <pc:sldMk cId="453142565" sldId="302"/>
        </pc:sldMkLst>
        <pc:spChg chg="mod">
          <ac:chgData name="Alfred Smith" userId="3c60a3631c0db8ad" providerId="LiveId" clId="{588FB853-42E6-42D7-B020-592EDCD12F91}" dt="2023-01-17T14:12:07.977" v="63" actId="14100"/>
          <ac:spMkLst>
            <pc:docMk/>
            <pc:sldMk cId="453142565" sldId="302"/>
            <ac:spMk id="2" creationId="{16856DFD-F2AD-5B2A-DE04-CB820E8FAFD7}"/>
          </ac:spMkLst>
        </pc:spChg>
      </pc:sldChg>
      <pc:sldChg chg="addSp delSp modSp mod modTransition modAnim">
        <pc:chgData name="Alfred Smith" userId="3c60a3631c0db8ad" providerId="LiveId" clId="{588FB853-42E6-42D7-B020-592EDCD12F91}" dt="2023-01-17T14:14:31.924" v="112"/>
        <pc:sldMkLst>
          <pc:docMk/>
          <pc:sldMk cId="2770769740" sldId="303"/>
        </pc:sldMkLst>
        <pc:spChg chg="add mod">
          <ac:chgData name="Alfred Smith" userId="3c60a3631c0db8ad" providerId="LiveId" clId="{588FB853-42E6-42D7-B020-592EDCD12F91}" dt="2023-01-17T14:14:31.924" v="112"/>
          <ac:spMkLst>
            <pc:docMk/>
            <pc:sldMk cId="2770769740" sldId="303"/>
            <ac:spMk id="2" creationId="{EA910682-6FA0-8662-3A49-63C589C1E2AF}"/>
          </ac:spMkLst>
        </pc:spChg>
        <pc:spChg chg="del">
          <ac:chgData name="Alfred Smith" userId="3c60a3631c0db8ad" providerId="LiveId" clId="{588FB853-42E6-42D7-B020-592EDCD12F91}" dt="2023-01-17T14:13:01.057" v="73" actId="478"/>
          <ac:spMkLst>
            <pc:docMk/>
            <pc:sldMk cId="2770769740" sldId="303"/>
            <ac:spMk id="3" creationId="{A58184BD-88F1-BA02-40C1-D8403D0EEC0D}"/>
          </ac:spMkLst>
        </pc:spChg>
        <pc:picChg chg="del">
          <ac:chgData name="Alfred Smith" userId="3c60a3631c0db8ad" providerId="LiveId" clId="{588FB853-42E6-42D7-B020-592EDCD12F91}" dt="2023-01-17T14:12:46.473" v="71"/>
          <ac:picMkLst>
            <pc:docMk/>
            <pc:sldMk cId="2770769740" sldId="303"/>
            <ac:picMk id="38" creationId="{F25D824A-3C76-141F-149D-8DA4B9FB5813}"/>
          </ac:picMkLst>
        </pc:picChg>
      </pc:sldChg>
      <pc:sldChg chg="modSp mod modTransition">
        <pc:chgData name="Alfred Smith" userId="3c60a3631c0db8ad" providerId="LiveId" clId="{588FB853-42E6-42D7-B020-592EDCD12F91}" dt="2023-01-17T14:12:46.473" v="71"/>
        <pc:sldMkLst>
          <pc:docMk/>
          <pc:sldMk cId="553228530" sldId="306"/>
        </pc:sldMkLst>
        <pc:spChg chg="mod">
          <ac:chgData name="Alfred Smith" userId="3c60a3631c0db8ad" providerId="LiveId" clId="{588FB853-42E6-42D7-B020-592EDCD12F91}" dt="2023-01-17T14:12:12.767" v="65" actId="14100"/>
          <ac:spMkLst>
            <pc:docMk/>
            <pc:sldMk cId="553228530" sldId="306"/>
            <ac:spMk id="2" creationId="{317E40A9-8499-FAED-4F61-AEF12C20C35F}"/>
          </ac:spMkLst>
        </pc:spChg>
      </pc:sldChg>
      <pc:sldChg chg="addSp delSp modSp mod modTransition modAnim">
        <pc:chgData name="Alfred Smith" userId="3c60a3631c0db8ad" providerId="LiveId" clId="{588FB853-42E6-42D7-B020-592EDCD12F91}" dt="2023-01-17T14:13:56.611" v="94"/>
        <pc:sldMkLst>
          <pc:docMk/>
          <pc:sldMk cId="3353676513" sldId="307"/>
        </pc:sldMkLst>
        <pc:spChg chg="add mod">
          <ac:chgData name="Alfred Smith" userId="3c60a3631c0db8ad" providerId="LiveId" clId="{588FB853-42E6-42D7-B020-592EDCD12F91}" dt="2023-01-17T14:13:56.611" v="94"/>
          <ac:spMkLst>
            <pc:docMk/>
            <pc:sldMk cId="3353676513" sldId="307"/>
            <ac:spMk id="2" creationId="{C03F91E1-31D7-2691-89B8-AE7BCE8CD2D8}"/>
          </ac:spMkLst>
        </pc:spChg>
        <pc:spChg chg="del">
          <ac:chgData name="Alfred Smith" userId="3c60a3631c0db8ad" providerId="LiveId" clId="{588FB853-42E6-42D7-B020-592EDCD12F91}" dt="2023-01-17T14:13:38.835" v="91" actId="478"/>
          <ac:spMkLst>
            <pc:docMk/>
            <pc:sldMk cId="3353676513" sldId="307"/>
            <ac:spMk id="3" creationId="{A58184BD-88F1-BA02-40C1-D8403D0EEC0D}"/>
          </ac:spMkLst>
        </pc:spChg>
        <pc:picChg chg="del">
          <ac:chgData name="Alfred Smith" userId="3c60a3631c0db8ad" providerId="LiveId" clId="{588FB853-42E6-42D7-B020-592EDCD12F91}" dt="2023-01-17T14:12:46.473" v="71"/>
          <ac:picMkLst>
            <pc:docMk/>
            <pc:sldMk cId="3353676513" sldId="307"/>
            <ac:picMk id="48" creationId="{35626762-6B8B-CA6C-4809-FCAA154289D7}"/>
          </ac:picMkLst>
        </pc:picChg>
      </pc:sldChg>
      <pc:sldChg chg="modSp mod modTransition">
        <pc:chgData name="Alfred Smith" userId="3c60a3631c0db8ad" providerId="LiveId" clId="{588FB853-42E6-42D7-B020-592EDCD12F91}" dt="2023-01-17T14:12:46.473" v="71"/>
        <pc:sldMkLst>
          <pc:docMk/>
          <pc:sldMk cId="4120317827" sldId="308"/>
        </pc:sldMkLst>
        <pc:spChg chg="mod">
          <ac:chgData name="Alfred Smith" userId="3c60a3631c0db8ad" providerId="LiveId" clId="{588FB853-42E6-42D7-B020-592EDCD12F91}" dt="2023-01-17T14:10:24.095" v="22" actId="14100"/>
          <ac:spMkLst>
            <pc:docMk/>
            <pc:sldMk cId="4120317827" sldId="308"/>
            <ac:spMk id="2" creationId="{E3288008-90BA-200F-940C-71636DAD1BD3}"/>
          </ac:spMkLst>
        </pc:spChg>
      </pc:sldChg>
      <pc:sldChg chg="addSp delSp modSp mod modTransition modAnim">
        <pc:chgData name="Alfred Smith" userId="3c60a3631c0db8ad" providerId="LiveId" clId="{588FB853-42E6-42D7-B020-592EDCD12F91}" dt="2023-01-17T14:13:58.057" v="95"/>
        <pc:sldMkLst>
          <pc:docMk/>
          <pc:sldMk cId="2655879905" sldId="309"/>
        </pc:sldMkLst>
        <pc:spChg chg="add mod">
          <ac:chgData name="Alfred Smith" userId="3c60a3631c0db8ad" providerId="LiveId" clId="{588FB853-42E6-42D7-B020-592EDCD12F91}" dt="2023-01-17T14:13:58.057" v="95"/>
          <ac:spMkLst>
            <pc:docMk/>
            <pc:sldMk cId="2655879905" sldId="309"/>
            <ac:spMk id="2" creationId="{5EE76982-696D-FEE0-EC21-4F20E1BC7C4D}"/>
          </ac:spMkLst>
        </pc:spChg>
        <pc:spChg chg="del">
          <ac:chgData name="Alfred Smith" userId="3c60a3631c0db8ad" providerId="LiveId" clId="{588FB853-42E6-42D7-B020-592EDCD12F91}" dt="2023-01-17T14:13:36.792" v="90" actId="478"/>
          <ac:spMkLst>
            <pc:docMk/>
            <pc:sldMk cId="2655879905" sldId="309"/>
            <ac:spMk id="3" creationId="{A58184BD-88F1-BA02-40C1-D8403D0EEC0D}"/>
          </ac:spMkLst>
        </pc:spChg>
        <pc:picChg chg="del">
          <ac:chgData name="Alfred Smith" userId="3c60a3631c0db8ad" providerId="LiveId" clId="{588FB853-42E6-42D7-B020-592EDCD12F91}" dt="2023-01-17T14:12:46.473" v="71"/>
          <ac:picMkLst>
            <pc:docMk/>
            <pc:sldMk cId="2655879905" sldId="309"/>
            <ac:picMk id="16" creationId="{91C61875-ABA4-F266-3F8C-73221D906614}"/>
          </ac:picMkLst>
        </pc:picChg>
      </pc:sldChg>
      <pc:sldChg chg="addSp delSp modSp mod modTransition modAnim">
        <pc:chgData name="Alfred Smith" userId="3c60a3631c0db8ad" providerId="LiveId" clId="{588FB853-42E6-42D7-B020-592EDCD12F91}" dt="2023-01-17T14:14:06.841" v="100"/>
        <pc:sldMkLst>
          <pc:docMk/>
          <pc:sldMk cId="690857818" sldId="310"/>
        </pc:sldMkLst>
        <pc:spChg chg="add mod">
          <ac:chgData name="Alfred Smith" userId="3c60a3631c0db8ad" providerId="LiveId" clId="{588FB853-42E6-42D7-B020-592EDCD12F91}" dt="2023-01-17T14:14:06.841" v="100"/>
          <ac:spMkLst>
            <pc:docMk/>
            <pc:sldMk cId="690857818" sldId="310"/>
            <ac:spMk id="2" creationId="{F15EB35E-EF06-B56A-14B8-92D3CC396EF9}"/>
          </ac:spMkLst>
        </pc:spChg>
        <pc:spChg chg="del">
          <ac:chgData name="Alfred Smith" userId="3c60a3631c0db8ad" providerId="LiveId" clId="{588FB853-42E6-42D7-B020-592EDCD12F91}" dt="2023-01-17T14:13:25.920" v="85" actId="478"/>
          <ac:spMkLst>
            <pc:docMk/>
            <pc:sldMk cId="690857818" sldId="310"/>
            <ac:spMk id="3" creationId="{A58184BD-88F1-BA02-40C1-D8403D0EEC0D}"/>
          </ac:spMkLst>
        </pc:spChg>
        <pc:picChg chg="del">
          <ac:chgData name="Alfred Smith" userId="3c60a3631c0db8ad" providerId="LiveId" clId="{588FB853-42E6-42D7-B020-592EDCD12F91}" dt="2023-01-17T14:12:46.473" v="71"/>
          <ac:picMkLst>
            <pc:docMk/>
            <pc:sldMk cId="690857818" sldId="310"/>
            <ac:picMk id="29" creationId="{64ABCBCF-A3BF-4658-EF0B-9924D595AD27}"/>
          </ac:picMkLst>
        </pc:picChg>
      </pc:sldChg>
      <pc:sldChg chg="modSp mod modTransition">
        <pc:chgData name="Alfred Smith" userId="3c60a3631c0db8ad" providerId="LiveId" clId="{588FB853-42E6-42D7-B020-592EDCD12F91}" dt="2023-01-17T14:12:46.473" v="71"/>
        <pc:sldMkLst>
          <pc:docMk/>
          <pc:sldMk cId="2611583925" sldId="311"/>
        </pc:sldMkLst>
        <pc:spChg chg="mod">
          <ac:chgData name="Alfred Smith" userId="3c60a3631c0db8ad" providerId="LiveId" clId="{588FB853-42E6-42D7-B020-592EDCD12F91}" dt="2023-01-17T14:10:17.846" v="20" actId="14100"/>
          <ac:spMkLst>
            <pc:docMk/>
            <pc:sldMk cId="2611583925" sldId="311"/>
            <ac:spMk id="2" creationId="{653AEE63-EBE8-A4B5-BE7F-2BED6511307E}"/>
          </ac:spMkLst>
        </pc:spChg>
      </pc:sldChg>
      <pc:sldChg chg="modSp mod modTransition">
        <pc:chgData name="Alfred Smith" userId="3c60a3631c0db8ad" providerId="LiveId" clId="{588FB853-42E6-42D7-B020-592EDCD12F91}" dt="2023-01-17T14:12:46.473" v="71"/>
        <pc:sldMkLst>
          <pc:docMk/>
          <pc:sldMk cId="2165837812" sldId="312"/>
        </pc:sldMkLst>
        <pc:spChg chg="mod">
          <ac:chgData name="Alfred Smith" userId="3c60a3631c0db8ad" providerId="LiveId" clId="{588FB853-42E6-42D7-B020-592EDCD12F91}" dt="2023-01-17T14:11:03.120" v="34"/>
          <ac:spMkLst>
            <pc:docMk/>
            <pc:sldMk cId="2165837812" sldId="312"/>
            <ac:spMk id="2" creationId="{F33D66C5-E783-29B3-8420-E3D4785EF322}"/>
          </ac:spMkLst>
        </pc:spChg>
      </pc:sldChg>
    </pc:docChg>
  </pc:docChgLst>
  <pc:docChgLst>
    <pc:chgData name="Leonie Smith" userId="fed1330f33f5650e" providerId="LiveId" clId="{F6A337C3-4481-4FDD-B7FE-5EDA069BBF2A}"/>
    <pc:docChg chg="custSel modSld">
      <pc:chgData name="Leonie Smith" userId="fed1330f33f5650e" providerId="LiveId" clId="{F6A337C3-4481-4FDD-B7FE-5EDA069BBF2A}" dt="2024-02-27T05:26:44.421" v="193"/>
      <pc:docMkLst>
        <pc:docMk/>
      </pc:docMkLst>
      <pc:sldChg chg="addSp modSp">
        <pc:chgData name="Leonie Smith" userId="fed1330f33f5650e" providerId="LiveId" clId="{F6A337C3-4481-4FDD-B7FE-5EDA069BBF2A}" dt="2024-02-27T04:45:32.595" v="0"/>
        <pc:sldMkLst>
          <pc:docMk/>
          <pc:sldMk cId="1499918570" sldId="257"/>
        </pc:sldMkLst>
        <pc:picChg chg="add mod">
          <ac:chgData name="Leonie Smith" userId="fed1330f33f5650e" providerId="LiveId" clId="{F6A337C3-4481-4FDD-B7FE-5EDA069BBF2A}" dt="2024-02-27T04:45:32.595" v="0"/>
          <ac:picMkLst>
            <pc:docMk/>
            <pc:sldMk cId="1499918570" sldId="257"/>
            <ac:picMk id="6" creationId="{94ACD71E-10E2-B81C-0F0A-C6A9F0D22A27}"/>
          </ac:picMkLst>
        </pc:picChg>
      </pc:sldChg>
      <pc:sldChg chg="addSp delSp modSp mod modTransition modAnim">
        <pc:chgData name="Leonie Smith" userId="fed1330f33f5650e" providerId="LiveId" clId="{F6A337C3-4481-4FDD-B7FE-5EDA069BBF2A}" dt="2024-02-27T04:46:30.611" v="13"/>
        <pc:sldMkLst>
          <pc:docMk/>
          <pc:sldMk cId="454763615" sldId="259"/>
        </pc:sldMkLst>
        <pc:picChg chg="add del mod">
          <ac:chgData name="Leonie Smith" userId="fed1330f33f5650e" providerId="LiveId" clId="{F6A337C3-4481-4FDD-B7FE-5EDA069BBF2A}" dt="2024-02-27T04:46:05.417" v="3"/>
          <ac:picMkLst>
            <pc:docMk/>
            <pc:sldMk cId="454763615" sldId="259"/>
            <ac:picMk id="6" creationId="{88B417CE-227B-431C-154C-D325B9589B1E}"/>
          </ac:picMkLst>
        </pc:picChg>
        <pc:picChg chg="add del mod ord">
          <ac:chgData name="Leonie Smith" userId="fed1330f33f5650e" providerId="LiveId" clId="{F6A337C3-4481-4FDD-B7FE-5EDA069BBF2A}" dt="2024-02-27T04:46:10.299" v="4"/>
          <ac:picMkLst>
            <pc:docMk/>
            <pc:sldMk cId="454763615" sldId="259"/>
            <ac:picMk id="13" creationId="{6C935EE9-1DDE-4612-5DFD-AF793DF40501}"/>
          </ac:picMkLst>
        </pc:picChg>
        <pc:picChg chg="add del mod">
          <ac:chgData name="Leonie Smith" userId="fed1330f33f5650e" providerId="LiveId" clId="{F6A337C3-4481-4FDD-B7FE-5EDA069BBF2A}" dt="2024-02-27T04:46:11.711" v="6"/>
          <ac:picMkLst>
            <pc:docMk/>
            <pc:sldMk cId="454763615" sldId="259"/>
            <ac:picMk id="14" creationId="{3786E168-841D-0735-E77E-EA4D9B6F9A5A}"/>
          </ac:picMkLst>
        </pc:picChg>
        <pc:picChg chg="add del mod ord">
          <ac:chgData name="Leonie Smith" userId="fed1330f33f5650e" providerId="LiveId" clId="{F6A337C3-4481-4FDD-B7FE-5EDA069BBF2A}" dt="2024-02-27T04:46:17.216" v="7"/>
          <ac:picMkLst>
            <pc:docMk/>
            <pc:sldMk cId="454763615" sldId="259"/>
            <ac:picMk id="17" creationId="{3FA4900B-B82A-0620-B580-16981B7F1009}"/>
          </ac:picMkLst>
        </pc:picChg>
        <pc:picChg chg="add del mod">
          <ac:chgData name="Leonie Smith" userId="fed1330f33f5650e" providerId="LiveId" clId="{F6A337C3-4481-4FDD-B7FE-5EDA069BBF2A}" dt="2024-02-27T04:46:18.329" v="9"/>
          <ac:picMkLst>
            <pc:docMk/>
            <pc:sldMk cId="454763615" sldId="259"/>
            <ac:picMk id="18" creationId="{B23023EB-64A9-5B50-AB90-9482D6670DCC}"/>
          </ac:picMkLst>
        </pc:picChg>
        <pc:picChg chg="add del mod ord">
          <ac:chgData name="Leonie Smith" userId="fed1330f33f5650e" providerId="LiveId" clId="{F6A337C3-4481-4FDD-B7FE-5EDA069BBF2A}" dt="2024-02-27T04:46:23.710" v="10"/>
          <ac:picMkLst>
            <pc:docMk/>
            <pc:sldMk cId="454763615" sldId="259"/>
            <ac:picMk id="21" creationId="{E94D978F-E592-782A-9355-6A546EBB0559}"/>
          </ac:picMkLst>
        </pc:picChg>
        <pc:picChg chg="add del mod">
          <ac:chgData name="Leonie Smith" userId="fed1330f33f5650e" providerId="LiveId" clId="{F6A337C3-4481-4FDD-B7FE-5EDA069BBF2A}" dt="2024-02-27T04:46:24.774" v="12"/>
          <ac:picMkLst>
            <pc:docMk/>
            <pc:sldMk cId="454763615" sldId="259"/>
            <ac:picMk id="22" creationId="{6BAAABA7-6072-CB23-E237-F19629C7BA3D}"/>
          </ac:picMkLst>
        </pc:picChg>
        <pc:picChg chg="add del mod ord">
          <ac:chgData name="Leonie Smith" userId="fed1330f33f5650e" providerId="LiveId" clId="{F6A337C3-4481-4FDD-B7FE-5EDA069BBF2A}" dt="2024-02-27T04:46:30.611" v="13"/>
          <ac:picMkLst>
            <pc:docMk/>
            <pc:sldMk cId="454763615" sldId="259"/>
            <ac:picMk id="25" creationId="{72DBD9D2-FCF4-B703-050D-F1A98E9DB38F}"/>
          </ac:picMkLst>
        </pc:picChg>
        <pc:picChg chg="add mod">
          <ac:chgData name="Leonie Smith" userId="fed1330f33f5650e" providerId="LiveId" clId="{F6A337C3-4481-4FDD-B7FE-5EDA069BBF2A}" dt="2024-02-27T04:46:30.611" v="13"/>
          <ac:picMkLst>
            <pc:docMk/>
            <pc:sldMk cId="454763615" sldId="259"/>
            <ac:picMk id="26" creationId="{3DB26E6C-08E9-12FB-79E8-CB038944B2D1}"/>
          </ac:picMkLst>
        </pc:picChg>
      </pc:sldChg>
      <pc:sldChg chg="addSp delSp modSp mod modTransition modAnim">
        <pc:chgData name="Leonie Smith" userId="fed1330f33f5650e" providerId="LiveId" clId="{F6A337C3-4481-4FDD-B7FE-5EDA069BBF2A}" dt="2024-02-27T04:55:47.355" v="77"/>
        <pc:sldMkLst>
          <pc:docMk/>
          <pc:sldMk cId="2346136586" sldId="260"/>
        </pc:sldMkLst>
        <pc:picChg chg="add del mod">
          <ac:chgData name="Leonie Smith" userId="fed1330f33f5650e" providerId="LiveId" clId="{F6A337C3-4481-4FDD-B7FE-5EDA069BBF2A}" dt="2024-02-27T04:54:32.823" v="67"/>
          <ac:picMkLst>
            <pc:docMk/>
            <pc:sldMk cId="2346136586" sldId="260"/>
            <ac:picMk id="7" creationId="{B4107357-5FF9-299A-0A14-86EE70E88F8A}"/>
          </ac:picMkLst>
        </pc:picChg>
        <pc:picChg chg="add del mod ord">
          <ac:chgData name="Leonie Smith" userId="fed1330f33f5650e" providerId="LiveId" clId="{F6A337C3-4481-4FDD-B7FE-5EDA069BBF2A}" dt="2024-02-27T04:54:38.449" v="68"/>
          <ac:picMkLst>
            <pc:docMk/>
            <pc:sldMk cId="2346136586" sldId="260"/>
            <ac:picMk id="12" creationId="{0DBA5BBC-9391-2AF7-B7BB-52E5694DBECA}"/>
          </ac:picMkLst>
        </pc:picChg>
        <pc:picChg chg="add del mod">
          <ac:chgData name="Leonie Smith" userId="fed1330f33f5650e" providerId="LiveId" clId="{F6A337C3-4481-4FDD-B7FE-5EDA069BBF2A}" dt="2024-02-27T04:54:39.773" v="70"/>
          <ac:picMkLst>
            <pc:docMk/>
            <pc:sldMk cId="2346136586" sldId="260"/>
            <ac:picMk id="13" creationId="{0DDADFFB-C16A-421E-F3E1-7420AD09B544}"/>
          </ac:picMkLst>
        </pc:picChg>
        <pc:picChg chg="add del mod ord">
          <ac:chgData name="Leonie Smith" userId="fed1330f33f5650e" providerId="LiveId" clId="{F6A337C3-4481-4FDD-B7FE-5EDA069BBF2A}" dt="2024-02-27T04:54:53.764" v="71"/>
          <ac:picMkLst>
            <pc:docMk/>
            <pc:sldMk cId="2346136586" sldId="260"/>
            <ac:picMk id="16" creationId="{220C2E20-37C8-894B-FA92-E32C5ACE0E7A}"/>
          </ac:picMkLst>
        </pc:picChg>
        <pc:picChg chg="add del mod">
          <ac:chgData name="Leonie Smith" userId="fed1330f33f5650e" providerId="LiveId" clId="{F6A337C3-4481-4FDD-B7FE-5EDA069BBF2A}" dt="2024-02-27T04:55:08.241" v="73"/>
          <ac:picMkLst>
            <pc:docMk/>
            <pc:sldMk cId="2346136586" sldId="260"/>
            <ac:picMk id="17" creationId="{98497ECA-F3F3-6C3D-9420-C0CD7B07265F}"/>
          </ac:picMkLst>
        </pc:picChg>
        <pc:picChg chg="add del mod ord">
          <ac:chgData name="Leonie Smith" userId="fed1330f33f5650e" providerId="LiveId" clId="{F6A337C3-4481-4FDD-B7FE-5EDA069BBF2A}" dt="2024-02-27T04:55:22.359" v="74"/>
          <ac:picMkLst>
            <pc:docMk/>
            <pc:sldMk cId="2346136586" sldId="260"/>
            <ac:picMk id="22" creationId="{91C70A0C-68D9-5FCF-D7DC-9ED32C020990}"/>
          </ac:picMkLst>
        </pc:picChg>
        <pc:picChg chg="add del mod">
          <ac:chgData name="Leonie Smith" userId="fed1330f33f5650e" providerId="LiveId" clId="{F6A337C3-4481-4FDD-B7FE-5EDA069BBF2A}" dt="2024-02-27T04:55:33.232" v="76"/>
          <ac:picMkLst>
            <pc:docMk/>
            <pc:sldMk cId="2346136586" sldId="260"/>
            <ac:picMk id="23" creationId="{3CB5B017-3AC4-6FAF-1F6A-9C1B136D4422}"/>
          </ac:picMkLst>
        </pc:picChg>
        <pc:picChg chg="add del mod ord">
          <ac:chgData name="Leonie Smith" userId="fed1330f33f5650e" providerId="LiveId" clId="{F6A337C3-4481-4FDD-B7FE-5EDA069BBF2A}" dt="2024-02-27T04:55:47.355" v="77"/>
          <ac:picMkLst>
            <pc:docMk/>
            <pc:sldMk cId="2346136586" sldId="260"/>
            <ac:picMk id="27" creationId="{566DC354-9AE6-DF57-F8FD-F0A4C71B199C}"/>
          </ac:picMkLst>
        </pc:picChg>
        <pc:picChg chg="add mod">
          <ac:chgData name="Leonie Smith" userId="fed1330f33f5650e" providerId="LiveId" clId="{F6A337C3-4481-4FDD-B7FE-5EDA069BBF2A}" dt="2024-02-27T04:55:47.355" v="77"/>
          <ac:picMkLst>
            <pc:docMk/>
            <pc:sldMk cId="2346136586" sldId="260"/>
            <ac:picMk id="28" creationId="{0F78E0F9-FBEC-B42B-6041-4D6C704EC7F4}"/>
          </ac:picMkLst>
        </pc:picChg>
      </pc:sldChg>
      <pc:sldChg chg="addSp modSp">
        <pc:chgData name="Leonie Smith" userId="fed1330f33f5650e" providerId="LiveId" clId="{F6A337C3-4481-4FDD-B7FE-5EDA069BBF2A}" dt="2024-02-27T04:56:20.718" v="78"/>
        <pc:sldMkLst>
          <pc:docMk/>
          <pc:sldMk cId="4037329247" sldId="261"/>
        </pc:sldMkLst>
        <pc:picChg chg="add mod">
          <ac:chgData name="Leonie Smith" userId="fed1330f33f5650e" providerId="LiveId" clId="{F6A337C3-4481-4FDD-B7FE-5EDA069BBF2A}" dt="2024-02-27T04:56:20.718" v="78"/>
          <ac:picMkLst>
            <pc:docMk/>
            <pc:sldMk cId="4037329247" sldId="261"/>
            <ac:picMk id="6" creationId="{65EF1AED-EF11-29DE-276E-5EBC44A37CE8}"/>
          </ac:picMkLst>
        </pc:picChg>
      </pc:sldChg>
      <pc:sldChg chg="addSp delSp modSp mod modTransition modAnim">
        <pc:chgData name="Leonie Smith" userId="fed1330f33f5650e" providerId="LiveId" clId="{F6A337C3-4481-4FDD-B7FE-5EDA069BBF2A}" dt="2024-02-27T04:57:45.722" v="85"/>
        <pc:sldMkLst>
          <pc:docMk/>
          <pc:sldMk cId="1909638311" sldId="262"/>
        </pc:sldMkLst>
        <pc:picChg chg="add del mod">
          <ac:chgData name="Leonie Smith" userId="fed1330f33f5650e" providerId="LiveId" clId="{F6A337C3-4481-4FDD-B7FE-5EDA069BBF2A}" dt="2024-02-27T04:56:49.752" v="81"/>
          <ac:picMkLst>
            <pc:docMk/>
            <pc:sldMk cId="1909638311" sldId="262"/>
            <ac:picMk id="6" creationId="{7B08DEC7-19B2-ABE2-080E-4F478B8F4A70}"/>
          </ac:picMkLst>
        </pc:picChg>
        <pc:picChg chg="add del mod ord">
          <ac:chgData name="Leonie Smith" userId="fed1330f33f5650e" providerId="LiveId" clId="{F6A337C3-4481-4FDD-B7FE-5EDA069BBF2A}" dt="2024-02-27T04:57:01.920" v="82"/>
          <ac:picMkLst>
            <pc:docMk/>
            <pc:sldMk cId="1909638311" sldId="262"/>
            <ac:picMk id="9" creationId="{2055FA01-BE5F-8DA4-E188-FB06D4264EAB}"/>
          </ac:picMkLst>
        </pc:picChg>
        <pc:picChg chg="add del mod">
          <ac:chgData name="Leonie Smith" userId="fed1330f33f5650e" providerId="LiveId" clId="{F6A337C3-4481-4FDD-B7FE-5EDA069BBF2A}" dt="2024-02-27T04:57:33.155" v="84"/>
          <ac:picMkLst>
            <pc:docMk/>
            <pc:sldMk cId="1909638311" sldId="262"/>
            <ac:picMk id="10" creationId="{FFE48FFA-D70D-97DC-197F-94EE156AF9A2}"/>
          </ac:picMkLst>
        </pc:picChg>
        <pc:picChg chg="add del mod ord">
          <ac:chgData name="Leonie Smith" userId="fed1330f33f5650e" providerId="LiveId" clId="{F6A337C3-4481-4FDD-B7FE-5EDA069BBF2A}" dt="2024-02-27T04:57:45.722" v="85"/>
          <ac:picMkLst>
            <pc:docMk/>
            <pc:sldMk cId="1909638311" sldId="262"/>
            <ac:picMk id="15" creationId="{A3B3E341-E7E4-29D2-5390-F398FA19D1B8}"/>
          </ac:picMkLst>
        </pc:picChg>
        <pc:picChg chg="add mod">
          <ac:chgData name="Leonie Smith" userId="fed1330f33f5650e" providerId="LiveId" clId="{F6A337C3-4481-4FDD-B7FE-5EDA069BBF2A}" dt="2024-02-27T04:57:45.722" v="85"/>
          <ac:picMkLst>
            <pc:docMk/>
            <pc:sldMk cId="1909638311" sldId="262"/>
            <ac:picMk id="16" creationId="{0CC8C8BD-4267-C5E5-310C-8684EA95FB03}"/>
          </ac:picMkLst>
        </pc:picChg>
      </pc:sldChg>
      <pc:sldChg chg="addSp delSp modSp mod modTransition modAnim">
        <pc:chgData name="Leonie Smith" userId="fed1330f33f5650e" providerId="LiveId" clId="{F6A337C3-4481-4FDD-B7FE-5EDA069BBF2A}" dt="2024-02-27T05:03:04.164" v="114"/>
        <pc:sldMkLst>
          <pc:docMk/>
          <pc:sldMk cId="641208035" sldId="263"/>
        </pc:sldMkLst>
        <pc:picChg chg="add del mod">
          <ac:chgData name="Leonie Smith" userId="fed1330f33f5650e" providerId="LiveId" clId="{F6A337C3-4481-4FDD-B7FE-5EDA069BBF2A}" dt="2024-02-27T05:00:40.920" v="92"/>
          <ac:picMkLst>
            <pc:docMk/>
            <pc:sldMk cId="641208035" sldId="263"/>
            <ac:picMk id="6" creationId="{5AC4C250-0500-AF56-C4DE-F5CA09C09C0E}"/>
          </ac:picMkLst>
        </pc:picChg>
        <pc:picChg chg="add del mod ord">
          <ac:chgData name="Leonie Smith" userId="fed1330f33f5650e" providerId="LiveId" clId="{F6A337C3-4481-4FDD-B7FE-5EDA069BBF2A}" dt="2024-02-27T05:00:50.132" v="93"/>
          <ac:picMkLst>
            <pc:docMk/>
            <pc:sldMk cId="641208035" sldId="263"/>
            <ac:picMk id="9" creationId="{86678A75-FA0F-FD83-4C01-974D34AD425D}"/>
          </ac:picMkLst>
        </pc:picChg>
        <pc:picChg chg="add del mod">
          <ac:chgData name="Leonie Smith" userId="fed1330f33f5650e" providerId="LiveId" clId="{F6A337C3-4481-4FDD-B7FE-5EDA069BBF2A}" dt="2024-02-27T05:00:51.180" v="95"/>
          <ac:picMkLst>
            <pc:docMk/>
            <pc:sldMk cId="641208035" sldId="263"/>
            <ac:picMk id="10" creationId="{4723300A-5AFA-AA8A-2A40-16BAE689644E}"/>
          </ac:picMkLst>
        </pc:picChg>
        <pc:picChg chg="add del mod ord">
          <ac:chgData name="Leonie Smith" userId="fed1330f33f5650e" providerId="LiveId" clId="{F6A337C3-4481-4FDD-B7FE-5EDA069BBF2A}" dt="2024-02-27T05:01:05.812" v="96"/>
          <ac:picMkLst>
            <pc:docMk/>
            <pc:sldMk cId="641208035" sldId="263"/>
            <ac:picMk id="13" creationId="{442CBCD0-DF1C-0019-1988-9A21DF830C38}"/>
          </ac:picMkLst>
        </pc:picChg>
        <pc:picChg chg="add del mod">
          <ac:chgData name="Leonie Smith" userId="fed1330f33f5650e" providerId="LiveId" clId="{F6A337C3-4481-4FDD-B7FE-5EDA069BBF2A}" dt="2024-02-27T05:01:08.941" v="98"/>
          <ac:picMkLst>
            <pc:docMk/>
            <pc:sldMk cId="641208035" sldId="263"/>
            <ac:picMk id="14" creationId="{48E270C8-2BD0-4CF3-0144-2E3FF1B21AB4}"/>
          </ac:picMkLst>
        </pc:picChg>
        <pc:picChg chg="add del mod ord">
          <ac:chgData name="Leonie Smith" userId="fed1330f33f5650e" providerId="LiveId" clId="{F6A337C3-4481-4FDD-B7FE-5EDA069BBF2A}" dt="2024-02-27T05:01:16.160" v="99"/>
          <ac:picMkLst>
            <pc:docMk/>
            <pc:sldMk cId="641208035" sldId="263"/>
            <ac:picMk id="17" creationId="{EAB1735B-36FB-9911-F13B-7753072F55A4}"/>
          </ac:picMkLst>
        </pc:picChg>
        <pc:picChg chg="add del mod">
          <ac:chgData name="Leonie Smith" userId="fed1330f33f5650e" providerId="LiveId" clId="{F6A337C3-4481-4FDD-B7FE-5EDA069BBF2A}" dt="2024-02-27T05:01:17.322" v="101"/>
          <ac:picMkLst>
            <pc:docMk/>
            <pc:sldMk cId="641208035" sldId="263"/>
            <ac:picMk id="18" creationId="{AD5CBEFB-563F-F60E-94CC-E021D98EBD55}"/>
          </ac:picMkLst>
        </pc:picChg>
        <pc:picChg chg="add del mod ord">
          <ac:chgData name="Leonie Smith" userId="fed1330f33f5650e" providerId="LiveId" clId="{F6A337C3-4481-4FDD-B7FE-5EDA069BBF2A}" dt="2024-02-27T05:01:32.712" v="102"/>
          <ac:picMkLst>
            <pc:docMk/>
            <pc:sldMk cId="641208035" sldId="263"/>
            <ac:picMk id="21" creationId="{C87C9071-CD46-8740-6B64-07E4BB48EE2D}"/>
          </ac:picMkLst>
        </pc:picChg>
        <pc:picChg chg="add del mod">
          <ac:chgData name="Leonie Smith" userId="fed1330f33f5650e" providerId="LiveId" clId="{F6A337C3-4481-4FDD-B7FE-5EDA069BBF2A}" dt="2024-02-27T05:01:49.740" v="104"/>
          <ac:picMkLst>
            <pc:docMk/>
            <pc:sldMk cId="641208035" sldId="263"/>
            <ac:picMk id="22" creationId="{00141952-1017-94DC-EE0F-733FB169A6E9}"/>
          </ac:picMkLst>
        </pc:picChg>
        <pc:picChg chg="add del mod ord">
          <ac:chgData name="Leonie Smith" userId="fed1330f33f5650e" providerId="LiveId" clId="{F6A337C3-4481-4FDD-B7FE-5EDA069BBF2A}" dt="2024-02-27T05:02:05.994" v="105"/>
          <ac:picMkLst>
            <pc:docMk/>
            <pc:sldMk cId="641208035" sldId="263"/>
            <ac:picMk id="27" creationId="{D835A9BB-F1B9-97CB-8DE9-9CCD80FE27BF}"/>
          </ac:picMkLst>
        </pc:picChg>
        <pc:picChg chg="add del mod">
          <ac:chgData name="Leonie Smith" userId="fed1330f33f5650e" providerId="LiveId" clId="{F6A337C3-4481-4FDD-B7FE-5EDA069BBF2A}" dt="2024-02-27T05:02:24.791" v="107"/>
          <ac:picMkLst>
            <pc:docMk/>
            <pc:sldMk cId="641208035" sldId="263"/>
            <ac:picMk id="28" creationId="{AE7F3925-07F5-81F0-4FEF-A6E6149B8C73}"/>
          </ac:picMkLst>
        </pc:picChg>
        <pc:picChg chg="add del mod ord">
          <ac:chgData name="Leonie Smith" userId="fed1330f33f5650e" providerId="LiveId" clId="{F6A337C3-4481-4FDD-B7FE-5EDA069BBF2A}" dt="2024-02-27T05:02:32.044" v="108"/>
          <ac:picMkLst>
            <pc:docMk/>
            <pc:sldMk cId="641208035" sldId="263"/>
            <ac:picMk id="33" creationId="{0591F606-1A85-A14D-5E6C-C50B254C69D3}"/>
          </ac:picMkLst>
        </pc:picChg>
        <pc:picChg chg="add del mod">
          <ac:chgData name="Leonie Smith" userId="fed1330f33f5650e" providerId="LiveId" clId="{F6A337C3-4481-4FDD-B7FE-5EDA069BBF2A}" dt="2024-02-27T05:02:33.288" v="110"/>
          <ac:picMkLst>
            <pc:docMk/>
            <pc:sldMk cId="641208035" sldId="263"/>
            <ac:picMk id="34" creationId="{77379D57-1A28-04DB-8F89-3DF4C480BC8C}"/>
          </ac:picMkLst>
        </pc:picChg>
        <pc:picChg chg="add del mod ord">
          <ac:chgData name="Leonie Smith" userId="fed1330f33f5650e" providerId="LiveId" clId="{F6A337C3-4481-4FDD-B7FE-5EDA069BBF2A}" dt="2024-02-27T05:02:46.215" v="111"/>
          <ac:picMkLst>
            <pc:docMk/>
            <pc:sldMk cId="641208035" sldId="263"/>
            <ac:picMk id="37" creationId="{4578E559-CF72-D097-2A96-FF1668DEF9F8}"/>
          </ac:picMkLst>
        </pc:picChg>
        <pc:picChg chg="add del mod">
          <ac:chgData name="Leonie Smith" userId="fed1330f33f5650e" providerId="LiveId" clId="{F6A337C3-4481-4FDD-B7FE-5EDA069BBF2A}" dt="2024-02-27T05:02:47.202" v="113"/>
          <ac:picMkLst>
            <pc:docMk/>
            <pc:sldMk cId="641208035" sldId="263"/>
            <ac:picMk id="38" creationId="{8258C21D-CD23-473F-4FD1-2A498FA34BE8}"/>
          </ac:picMkLst>
        </pc:picChg>
        <pc:picChg chg="add del mod ord">
          <ac:chgData name="Leonie Smith" userId="fed1330f33f5650e" providerId="LiveId" clId="{F6A337C3-4481-4FDD-B7FE-5EDA069BBF2A}" dt="2024-02-27T05:03:04.164" v="114"/>
          <ac:picMkLst>
            <pc:docMk/>
            <pc:sldMk cId="641208035" sldId="263"/>
            <ac:picMk id="41" creationId="{C36BE9C3-A223-DAB0-672A-EB870D627B5A}"/>
          </ac:picMkLst>
        </pc:picChg>
        <pc:picChg chg="add mod">
          <ac:chgData name="Leonie Smith" userId="fed1330f33f5650e" providerId="LiveId" clId="{F6A337C3-4481-4FDD-B7FE-5EDA069BBF2A}" dt="2024-02-27T05:03:04.164" v="114"/>
          <ac:picMkLst>
            <pc:docMk/>
            <pc:sldMk cId="641208035" sldId="263"/>
            <ac:picMk id="42" creationId="{EF37B8EE-ECA3-1652-ED53-683987C8FB33}"/>
          </ac:picMkLst>
        </pc:picChg>
      </pc:sldChg>
      <pc:sldChg chg="addSp delSp modSp mod modTransition modAnim">
        <pc:chgData name="Leonie Smith" userId="fed1330f33f5650e" providerId="LiveId" clId="{F6A337C3-4481-4FDD-B7FE-5EDA069BBF2A}" dt="2024-02-27T05:07:34.662" v="144" actId="478"/>
        <pc:sldMkLst>
          <pc:docMk/>
          <pc:sldMk cId="4044745628" sldId="264"/>
        </pc:sldMkLst>
        <pc:picChg chg="add del mod">
          <ac:chgData name="Leonie Smith" userId="fed1330f33f5650e" providerId="LiveId" clId="{F6A337C3-4481-4FDD-B7FE-5EDA069BBF2A}" dt="2024-02-27T05:03:46.555" v="117"/>
          <ac:picMkLst>
            <pc:docMk/>
            <pc:sldMk cId="4044745628" sldId="264"/>
            <ac:picMk id="7" creationId="{E1EC1928-E7D0-D545-0B1E-3BC3279CA866}"/>
          </ac:picMkLst>
        </pc:picChg>
        <pc:picChg chg="add del mod ord">
          <ac:chgData name="Leonie Smith" userId="fed1330f33f5650e" providerId="LiveId" clId="{F6A337C3-4481-4FDD-B7FE-5EDA069BBF2A}" dt="2024-02-27T05:03:56.333" v="118"/>
          <ac:picMkLst>
            <pc:docMk/>
            <pc:sldMk cId="4044745628" sldId="264"/>
            <ac:picMk id="10" creationId="{359AC951-225A-E8BC-4688-59A37929FDAF}"/>
          </ac:picMkLst>
        </pc:picChg>
        <pc:picChg chg="add del mod">
          <ac:chgData name="Leonie Smith" userId="fed1330f33f5650e" providerId="LiveId" clId="{F6A337C3-4481-4FDD-B7FE-5EDA069BBF2A}" dt="2024-02-27T05:03:57.330" v="120"/>
          <ac:picMkLst>
            <pc:docMk/>
            <pc:sldMk cId="4044745628" sldId="264"/>
            <ac:picMk id="11" creationId="{8477D27B-178B-C1E4-B412-D1D5F05C12DC}"/>
          </ac:picMkLst>
        </pc:picChg>
        <pc:picChg chg="add del mod ord">
          <ac:chgData name="Leonie Smith" userId="fed1330f33f5650e" providerId="LiveId" clId="{F6A337C3-4481-4FDD-B7FE-5EDA069BBF2A}" dt="2024-02-27T05:04:06.757" v="121"/>
          <ac:picMkLst>
            <pc:docMk/>
            <pc:sldMk cId="4044745628" sldId="264"/>
            <ac:picMk id="13" creationId="{CA6414B2-39BE-7DFA-5C9D-02BE63BDB268}"/>
          </ac:picMkLst>
        </pc:picChg>
        <pc:picChg chg="add del mod">
          <ac:chgData name="Leonie Smith" userId="fed1330f33f5650e" providerId="LiveId" clId="{F6A337C3-4481-4FDD-B7FE-5EDA069BBF2A}" dt="2024-02-27T05:04:09.166" v="123"/>
          <ac:picMkLst>
            <pc:docMk/>
            <pc:sldMk cId="4044745628" sldId="264"/>
            <ac:picMk id="14" creationId="{6C3B4EFB-EF3A-A30A-AF1C-7C8AFABEB478}"/>
          </ac:picMkLst>
        </pc:picChg>
        <pc:picChg chg="add del mod ord">
          <ac:chgData name="Leonie Smith" userId="fed1330f33f5650e" providerId="LiveId" clId="{F6A337C3-4481-4FDD-B7FE-5EDA069BBF2A}" dt="2024-02-27T05:04:26.322" v="124"/>
          <ac:picMkLst>
            <pc:docMk/>
            <pc:sldMk cId="4044745628" sldId="264"/>
            <ac:picMk id="17" creationId="{88C3901F-E7B8-A49E-BB13-4A813EFB5BC1}"/>
          </ac:picMkLst>
        </pc:picChg>
        <pc:picChg chg="add del mod">
          <ac:chgData name="Leonie Smith" userId="fed1330f33f5650e" providerId="LiveId" clId="{F6A337C3-4481-4FDD-B7FE-5EDA069BBF2A}" dt="2024-02-27T05:07:14.426" v="142"/>
          <ac:picMkLst>
            <pc:docMk/>
            <pc:sldMk cId="4044745628" sldId="264"/>
            <ac:picMk id="18" creationId="{6343D226-6C7A-C1DD-9AF6-CF2E374EA859}"/>
          </ac:picMkLst>
        </pc:picChg>
        <pc:picChg chg="add del mod ord">
          <ac:chgData name="Leonie Smith" userId="fed1330f33f5650e" providerId="LiveId" clId="{F6A337C3-4481-4FDD-B7FE-5EDA069BBF2A}" dt="2024-02-27T05:07:34.662" v="144" actId="478"/>
          <ac:picMkLst>
            <pc:docMk/>
            <pc:sldMk cId="4044745628" sldId="264"/>
            <ac:picMk id="23" creationId="{193363F4-DC56-07C6-EA5A-07ED98769345}"/>
          </ac:picMkLst>
        </pc:picChg>
        <pc:picChg chg="add mod">
          <ac:chgData name="Leonie Smith" userId="fed1330f33f5650e" providerId="LiveId" clId="{F6A337C3-4481-4FDD-B7FE-5EDA069BBF2A}" dt="2024-02-27T05:07:13.236" v="141"/>
          <ac:picMkLst>
            <pc:docMk/>
            <pc:sldMk cId="4044745628" sldId="264"/>
            <ac:picMk id="24" creationId="{8A3B19FD-0F8C-A342-5EC9-8F85FA88CA00}"/>
          </ac:picMkLst>
        </pc:picChg>
      </pc:sldChg>
      <pc:sldChg chg="addSp delSp modSp mod modTransition modAnim">
        <pc:chgData name="Leonie Smith" userId="fed1330f33f5650e" providerId="LiveId" clId="{F6A337C3-4481-4FDD-B7FE-5EDA069BBF2A}" dt="2024-02-27T05:08:25.444" v="153"/>
        <pc:sldMkLst>
          <pc:docMk/>
          <pc:sldMk cId="978260341" sldId="265"/>
        </pc:sldMkLst>
        <pc:picChg chg="add del mod">
          <ac:chgData name="Leonie Smith" userId="fed1330f33f5650e" providerId="LiveId" clId="{F6A337C3-4481-4FDD-B7FE-5EDA069BBF2A}" dt="2024-02-27T05:05:26.752" v="127"/>
          <ac:picMkLst>
            <pc:docMk/>
            <pc:sldMk cId="978260341" sldId="265"/>
            <ac:picMk id="7" creationId="{1F92633D-E1DD-F8D0-7B9F-63ABDC64020C}"/>
          </ac:picMkLst>
        </pc:picChg>
        <pc:picChg chg="add del mod ord">
          <ac:chgData name="Leonie Smith" userId="fed1330f33f5650e" providerId="LiveId" clId="{F6A337C3-4481-4FDD-B7FE-5EDA069BBF2A}" dt="2024-02-27T05:05:37.696" v="128"/>
          <ac:picMkLst>
            <pc:docMk/>
            <pc:sldMk cId="978260341" sldId="265"/>
            <ac:picMk id="11" creationId="{767F7A58-35FA-417B-2E0F-38AAEE6F09D8}"/>
          </ac:picMkLst>
        </pc:picChg>
        <pc:picChg chg="add del mod">
          <ac:chgData name="Leonie Smith" userId="fed1330f33f5650e" providerId="LiveId" clId="{F6A337C3-4481-4FDD-B7FE-5EDA069BBF2A}" dt="2024-02-27T05:05:38.946" v="130"/>
          <ac:picMkLst>
            <pc:docMk/>
            <pc:sldMk cId="978260341" sldId="265"/>
            <ac:picMk id="12" creationId="{9C5B5120-6713-48A5-AA04-40BECD520F3C}"/>
          </ac:picMkLst>
        </pc:picChg>
        <pc:picChg chg="add del mod ord">
          <ac:chgData name="Leonie Smith" userId="fed1330f33f5650e" providerId="LiveId" clId="{F6A337C3-4481-4FDD-B7FE-5EDA069BBF2A}" dt="2024-02-27T05:05:54.364" v="131"/>
          <ac:picMkLst>
            <pc:docMk/>
            <pc:sldMk cId="978260341" sldId="265"/>
            <ac:picMk id="15" creationId="{F0C344FB-682D-8DCC-C993-B9146DD9B2DA}"/>
          </ac:picMkLst>
        </pc:picChg>
        <pc:picChg chg="add del mod">
          <ac:chgData name="Leonie Smith" userId="fed1330f33f5650e" providerId="LiveId" clId="{F6A337C3-4481-4FDD-B7FE-5EDA069BBF2A}" dt="2024-02-27T05:06:06.113" v="133"/>
          <ac:picMkLst>
            <pc:docMk/>
            <pc:sldMk cId="978260341" sldId="265"/>
            <ac:picMk id="16" creationId="{183C44D0-3C4B-211D-F7D9-6FB94C754869}"/>
          </ac:picMkLst>
        </pc:picChg>
        <pc:picChg chg="add del mod ord">
          <ac:chgData name="Leonie Smith" userId="fed1330f33f5650e" providerId="LiveId" clId="{F6A337C3-4481-4FDD-B7FE-5EDA069BBF2A}" dt="2024-02-27T05:06:22.439" v="134"/>
          <ac:picMkLst>
            <pc:docMk/>
            <pc:sldMk cId="978260341" sldId="265"/>
            <ac:picMk id="20" creationId="{C08AB9A2-F884-761B-6C5D-7C065C381838}"/>
          </ac:picMkLst>
        </pc:picChg>
        <pc:picChg chg="add del mod">
          <ac:chgData name="Leonie Smith" userId="fed1330f33f5650e" providerId="LiveId" clId="{F6A337C3-4481-4FDD-B7FE-5EDA069BBF2A}" dt="2024-02-27T05:06:31.099" v="136"/>
          <ac:picMkLst>
            <pc:docMk/>
            <pc:sldMk cId="978260341" sldId="265"/>
            <ac:picMk id="21" creationId="{C85CF14A-15AF-1990-B731-BCB0C4378EA1}"/>
          </ac:picMkLst>
        </pc:picChg>
        <pc:picChg chg="add del mod ord">
          <ac:chgData name="Leonie Smith" userId="fed1330f33f5650e" providerId="LiveId" clId="{F6A337C3-4481-4FDD-B7FE-5EDA069BBF2A}" dt="2024-02-27T05:06:45.870" v="137"/>
          <ac:picMkLst>
            <pc:docMk/>
            <pc:sldMk cId="978260341" sldId="265"/>
            <ac:picMk id="25" creationId="{A96B245F-9387-AC82-ECBC-DA0C2FC6EEFA}"/>
          </ac:picMkLst>
        </pc:picChg>
        <pc:picChg chg="add del mod">
          <ac:chgData name="Leonie Smith" userId="fed1330f33f5650e" providerId="LiveId" clId="{F6A337C3-4481-4FDD-B7FE-5EDA069BBF2A}" dt="2024-02-27T05:07:49.086" v="146"/>
          <ac:picMkLst>
            <pc:docMk/>
            <pc:sldMk cId="978260341" sldId="265"/>
            <ac:picMk id="26" creationId="{A7A251BD-C474-0572-D90F-C8BDDBB7D10D}"/>
          </ac:picMkLst>
        </pc:picChg>
        <pc:picChg chg="add del mod ord">
          <ac:chgData name="Leonie Smith" userId="fed1330f33f5650e" providerId="LiveId" clId="{F6A337C3-4481-4FDD-B7FE-5EDA069BBF2A}" dt="2024-02-27T05:08:03.845" v="147"/>
          <ac:picMkLst>
            <pc:docMk/>
            <pc:sldMk cId="978260341" sldId="265"/>
            <ac:picMk id="32" creationId="{EDB7BC74-7E34-541E-EB7A-0AE6F3447446}"/>
          </ac:picMkLst>
        </pc:picChg>
        <pc:picChg chg="add del mod">
          <ac:chgData name="Leonie Smith" userId="fed1330f33f5650e" providerId="LiveId" clId="{F6A337C3-4481-4FDD-B7FE-5EDA069BBF2A}" dt="2024-02-27T05:08:05.154" v="149"/>
          <ac:picMkLst>
            <pc:docMk/>
            <pc:sldMk cId="978260341" sldId="265"/>
            <ac:picMk id="33" creationId="{FCB2A732-693A-C58C-4FE2-2C1BA4460220}"/>
          </ac:picMkLst>
        </pc:picChg>
        <pc:picChg chg="add del mod ord">
          <ac:chgData name="Leonie Smith" userId="fed1330f33f5650e" providerId="LiveId" clId="{F6A337C3-4481-4FDD-B7FE-5EDA069BBF2A}" dt="2024-02-27T05:08:09.735" v="150"/>
          <ac:picMkLst>
            <pc:docMk/>
            <pc:sldMk cId="978260341" sldId="265"/>
            <ac:picMk id="36" creationId="{B083225E-9545-2E2D-9C41-19A3D4C115E8}"/>
          </ac:picMkLst>
        </pc:picChg>
        <pc:picChg chg="add del mod">
          <ac:chgData name="Leonie Smith" userId="fed1330f33f5650e" providerId="LiveId" clId="{F6A337C3-4481-4FDD-B7FE-5EDA069BBF2A}" dt="2024-02-27T05:08:10.804" v="152"/>
          <ac:picMkLst>
            <pc:docMk/>
            <pc:sldMk cId="978260341" sldId="265"/>
            <ac:picMk id="37" creationId="{F34809A1-A4CB-CFDB-0578-B2817B242268}"/>
          </ac:picMkLst>
        </pc:picChg>
        <pc:picChg chg="add del mod ord">
          <ac:chgData name="Leonie Smith" userId="fed1330f33f5650e" providerId="LiveId" clId="{F6A337C3-4481-4FDD-B7FE-5EDA069BBF2A}" dt="2024-02-27T05:08:25.444" v="153"/>
          <ac:picMkLst>
            <pc:docMk/>
            <pc:sldMk cId="978260341" sldId="265"/>
            <ac:picMk id="40" creationId="{4611D9A2-4119-7CE1-CD93-97F53C3E37B8}"/>
          </ac:picMkLst>
        </pc:picChg>
        <pc:picChg chg="add mod">
          <ac:chgData name="Leonie Smith" userId="fed1330f33f5650e" providerId="LiveId" clId="{F6A337C3-4481-4FDD-B7FE-5EDA069BBF2A}" dt="2024-02-27T05:08:25.444" v="153"/>
          <ac:picMkLst>
            <pc:docMk/>
            <pc:sldMk cId="978260341" sldId="265"/>
            <ac:picMk id="41" creationId="{678D7554-B548-D3AD-EDF1-03BC5AB1D0A7}"/>
          </ac:picMkLst>
        </pc:picChg>
      </pc:sldChg>
      <pc:sldChg chg="addSp delSp modSp mod modTransition modAnim">
        <pc:chgData name="Leonie Smith" userId="fed1330f33f5650e" providerId="LiveId" clId="{F6A337C3-4481-4FDD-B7FE-5EDA069BBF2A}" dt="2024-02-27T05:10:25.800" v="163"/>
        <pc:sldMkLst>
          <pc:docMk/>
          <pc:sldMk cId="3575870363" sldId="266"/>
        </pc:sldMkLst>
        <pc:picChg chg="add del mod">
          <ac:chgData name="Leonie Smith" userId="fed1330f33f5650e" providerId="LiveId" clId="{F6A337C3-4481-4FDD-B7FE-5EDA069BBF2A}" dt="2024-02-27T05:09:42.416" v="156"/>
          <ac:picMkLst>
            <pc:docMk/>
            <pc:sldMk cId="3575870363" sldId="266"/>
            <ac:picMk id="6" creationId="{2AB8082E-335B-DB72-FD1C-5DFADD413F49}"/>
          </ac:picMkLst>
        </pc:picChg>
        <pc:picChg chg="add del mod ord">
          <ac:chgData name="Leonie Smith" userId="fed1330f33f5650e" providerId="LiveId" clId="{F6A337C3-4481-4FDD-B7FE-5EDA069BBF2A}" dt="2024-02-27T05:09:50.351" v="157"/>
          <ac:picMkLst>
            <pc:docMk/>
            <pc:sldMk cId="3575870363" sldId="266"/>
            <ac:picMk id="9" creationId="{234E4C78-9597-DA81-3210-058170135772}"/>
          </ac:picMkLst>
        </pc:picChg>
        <pc:picChg chg="add del mod">
          <ac:chgData name="Leonie Smith" userId="fed1330f33f5650e" providerId="LiveId" clId="{F6A337C3-4481-4FDD-B7FE-5EDA069BBF2A}" dt="2024-02-27T05:09:51.790" v="159"/>
          <ac:picMkLst>
            <pc:docMk/>
            <pc:sldMk cId="3575870363" sldId="266"/>
            <ac:picMk id="10" creationId="{4B007AD7-2865-5F7B-B354-AA8BF02B1D01}"/>
          </ac:picMkLst>
        </pc:picChg>
        <pc:picChg chg="add del mod ord">
          <ac:chgData name="Leonie Smith" userId="fed1330f33f5650e" providerId="LiveId" clId="{F6A337C3-4481-4FDD-B7FE-5EDA069BBF2A}" dt="2024-02-27T05:09:55.640" v="160"/>
          <ac:picMkLst>
            <pc:docMk/>
            <pc:sldMk cId="3575870363" sldId="266"/>
            <ac:picMk id="13" creationId="{219D407C-49AE-6658-EFC7-1E9F0B5E0F62}"/>
          </ac:picMkLst>
        </pc:picChg>
        <pc:picChg chg="add del mod">
          <ac:chgData name="Leonie Smith" userId="fed1330f33f5650e" providerId="LiveId" clId="{F6A337C3-4481-4FDD-B7FE-5EDA069BBF2A}" dt="2024-02-27T05:10:09.883" v="162"/>
          <ac:picMkLst>
            <pc:docMk/>
            <pc:sldMk cId="3575870363" sldId="266"/>
            <ac:picMk id="14" creationId="{04B3E420-B273-65E4-7973-6389898C278F}"/>
          </ac:picMkLst>
        </pc:picChg>
        <pc:picChg chg="add del mod ord">
          <ac:chgData name="Leonie Smith" userId="fed1330f33f5650e" providerId="LiveId" clId="{F6A337C3-4481-4FDD-B7FE-5EDA069BBF2A}" dt="2024-02-27T05:10:25.800" v="163"/>
          <ac:picMkLst>
            <pc:docMk/>
            <pc:sldMk cId="3575870363" sldId="266"/>
            <ac:picMk id="17" creationId="{557345A3-795A-C61F-697B-D53D341D15BE}"/>
          </ac:picMkLst>
        </pc:picChg>
        <pc:picChg chg="add mod">
          <ac:chgData name="Leonie Smith" userId="fed1330f33f5650e" providerId="LiveId" clId="{F6A337C3-4481-4FDD-B7FE-5EDA069BBF2A}" dt="2024-02-27T05:10:25.800" v="163"/>
          <ac:picMkLst>
            <pc:docMk/>
            <pc:sldMk cId="3575870363" sldId="266"/>
            <ac:picMk id="18" creationId="{136EA430-7C82-85C9-14CA-9430ACBFA7DD}"/>
          </ac:picMkLst>
        </pc:picChg>
      </pc:sldChg>
      <pc:sldChg chg="addSp delSp modSp mod modTransition modAnim">
        <pc:chgData name="Leonie Smith" userId="fed1330f33f5650e" providerId="LiveId" clId="{F6A337C3-4481-4FDD-B7FE-5EDA069BBF2A}" dt="2024-02-27T04:53:36.689" v="64"/>
        <pc:sldMkLst>
          <pc:docMk/>
          <pc:sldMk cId="398597380" sldId="267"/>
        </pc:sldMkLst>
        <pc:picChg chg="add del mod">
          <ac:chgData name="Leonie Smith" userId="fed1330f33f5650e" providerId="LiveId" clId="{F6A337C3-4481-4FDD-B7FE-5EDA069BBF2A}" dt="2024-02-27T04:50:33.731" v="42"/>
          <ac:picMkLst>
            <pc:docMk/>
            <pc:sldMk cId="398597380" sldId="267"/>
            <ac:picMk id="6" creationId="{D01B1DC7-3D4B-9A45-92E4-84C1D6329288}"/>
          </ac:picMkLst>
        </pc:picChg>
        <pc:picChg chg="add del mod ord">
          <ac:chgData name="Leonie Smith" userId="fed1330f33f5650e" providerId="LiveId" clId="{F6A337C3-4481-4FDD-B7FE-5EDA069BBF2A}" dt="2024-02-27T04:50:46.562" v="43"/>
          <ac:picMkLst>
            <pc:docMk/>
            <pc:sldMk cId="398597380" sldId="267"/>
            <ac:picMk id="9" creationId="{2DF0E688-D4E6-0E55-99B5-16D266C54124}"/>
          </ac:picMkLst>
        </pc:picChg>
        <pc:picChg chg="add del mod">
          <ac:chgData name="Leonie Smith" userId="fed1330f33f5650e" providerId="LiveId" clId="{F6A337C3-4481-4FDD-B7FE-5EDA069BBF2A}" dt="2024-02-27T04:50:47.874" v="45"/>
          <ac:picMkLst>
            <pc:docMk/>
            <pc:sldMk cId="398597380" sldId="267"/>
            <ac:picMk id="10" creationId="{F162BB0D-9E19-FDA1-79B0-DFB1D8C7E6F7}"/>
          </ac:picMkLst>
        </pc:picChg>
        <pc:picChg chg="add del mod ord">
          <ac:chgData name="Leonie Smith" userId="fed1330f33f5650e" providerId="LiveId" clId="{F6A337C3-4481-4FDD-B7FE-5EDA069BBF2A}" dt="2024-02-27T04:50:52.533" v="46"/>
          <ac:picMkLst>
            <pc:docMk/>
            <pc:sldMk cId="398597380" sldId="267"/>
            <ac:picMk id="13" creationId="{3651722E-C414-AEEF-F769-E8C9F3EB300C}"/>
          </ac:picMkLst>
        </pc:picChg>
        <pc:picChg chg="add del mod">
          <ac:chgData name="Leonie Smith" userId="fed1330f33f5650e" providerId="LiveId" clId="{F6A337C3-4481-4FDD-B7FE-5EDA069BBF2A}" dt="2024-02-27T04:50:53.630" v="48"/>
          <ac:picMkLst>
            <pc:docMk/>
            <pc:sldMk cId="398597380" sldId="267"/>
            <ac:picMk id="14" creationId="{A0E76B5E-FDE2-4109-4B5B-60C8C03E78F4}"/>
          </ac:picMkLst>
        </pc:picChg>
        <pc:picChg chg="add del mod ord">
          <ac:chgData name="Leonie Smith" userId="fed1330f33f5650e" providerId="LiveId" clId="{F6A337C3-4481-4FDD-B7FE-5EDA069BBF2A}" dt="2024-02-27T04:50:57.740" v="49"/>
          <ac:picMkLst>
            <pc:docMk/>
            <pc:sldMk cId="398597380" sldId="267"/>
            <ac:picMk id="17" creationId="{83557D1E-499E-2F6C-639D-770D54472470}"/>
          </ac:picMkLst>
        </pc:picChg>
        <pc:picChg chg="add del mod">
          <ac:chgData name="Leonie Smith" userId="fed1330f33f5650e" providerId="LiveId" clId="{F6A337C3-4481-4FDD-B7FE-5EDA069BBF2A}" dt="2024-02-27T04:50:59.071" v="51"/>
          <ac:picMkLst>
            <pc:docMk/>
            <pc:sldMk cId="398597380" sldId="267"/>
            <ac:picMk id="18" creationId="{C0CBD7BC-398E-C298-53E6-CBE7F2304B7F}"/>
          </ac:picMkLst>
        </pc:picChg>
        <pc:picChg chg="add del mod ord">
          <ac:chgData name="Leonie Smith" userId="fed1330f33f5650e" providerId="LiveId" clId="{F6A337C3-4481-4FDD-B7FE-5EDA069BBF2A}" dt="2024-02-27T04:51:15.716" v="52"/>
          <ac:picMkLst>
            <pc:docMk/>
            <pc:sldMk cId="398597380" sldId="267"/>
            <ac:picMk id="21" creationId="{1959D680-E92C-6613-616A-4805CCFF03C2}"/>
          </ac:picMkLst>
        </pc:picChg>
        <pc:picChg chg="add del mod">
          <ac:chgData name="Leonie Smith" userId="fed1330f33f5650e" providerId="LiveId" clId="{F6A337C3-4481-4FDD-B7FE-5EDA069BBF2A}" dt="2024-02-27T04:52:46.301" v="54"/>
          <ac:picMkLst>
            <pc:docMk/>
            <pc:sldMk cId="398597380" sldId="267"/>
            <ac:picMk id="22" creationId="{E3D6C3BE-72CD-22B6-FE70-3C3348CC0133}"/>
          </ac:picMkLst>
        </pc:picChg>
        <pc:picChg chg="add del mod ord">
          <ac:chgData name="Leonie Smith" userId="fed1330f33f5650e" providerId="LiveId" clId="{F6A337C3-4481-4FDD-B7FE-5EDA069BBF2A}" dt="2024-02-27T04:52:53.214" v="55"/>
          <ac:picMkLst>
            <pc:docMk/>
            <pc:sldMk cId="398597380" sldId="267"/>
            <ac:picMk id="26" creationId="{56AD45C6-F3E5-7DC7-E4B8-54B9FB218E2A}"/>
          </ac:picMkLst>
        </pc:picChg>
        <pc:picChg chg="add del mod">
          <ac:chgData name="Leonie Smith" userId="fed1330f33f5650e" providerId="LiveId" clId="{F6A337C3-4481-4FDD-B7FE-5EDA069BBF2A}" dt="2024-02-27T04:53:00.463" v="57"/>
          <ac:picMkLst>
            <pc:docMk/>
            <pc:sldMk cId="398597380" sldId="267"/>
            <ac:picMk id="27" creationId="{64A003B3-8744-91EF-63DF-EF45FF52DEDF}"/>
          </ac:picMkLst>
        </pc:picChg>
        <pc:picChg chg="add del mod ord">
          <ac:chgData name="Leonie Smith" userId="fed1330f33f5650e" providerId="LiveId" clId="{F6A337C3-4481-4FDD-B7FE-5EDA069BBF2A}" dt="2024-02-27T04:53:07.361" v="58"/>
          <ac:picMkLst>
            <pc:docMk/>
            <pc:sldMk cId="398597380" sldId="267"/>
            <ac:picMk id="32" creationId="{C2533FE3-8660-EE90-0F68-445E4B245C3E}"/>
          </ac:picMkLst>
        </pc:picChg>
        <pc:picChg chg="add del mod">
          <ac:chgData name="Leonie Smith" userId="fed1330f33f5650e" providerId="LiveId" clId="{F6A337C3-4481-4FDD-B7FE-5EDA069BBF2A}" dt="2024-02-27T04:53:14.701" v="60"/>
          <ac:picMkLst>
            <pc:docMk/>
            <pc:sldMk cId="398597380" sldId="267"/>
            <ac:picMk id="33" creationId="{95C076CA-388E-EC4E-1A44-62C125140F4D}"/>
          </ac:picMkLst>
        </pc:picChg>
        <pc:picChg chg="add del mod ord">
          <ac:chgData name="Leonie Smith" userId="fed1330f33f5650e" providerId="LiveId" clId="{F6A337C3-4481-4FDD-B7FE-5EDA069BBF2A}" dt="2024-02-27T04:53:22.052" v="61"/>
          <ac:picMkLst>
            <pc:docMk/>
            <pc:sldMk cId="398597380" sldId="267"/>
            <ac:picMk id="38" creationId="{9D5E1F62-7A3A-CBC2-EE2F-AB5E6C34E92B}"/>
          </ac:picMkLst>
        </pc:picChg>
        <pc:picChg chg="add del mod">
          <ac:chgData name="Leonie Smith" userId="fed1330f33f5650e" providerId="LiveId" clId="{F6A337C3-4481-4FDD-B7FE-5EDA069BBF2A}" dt="2024-02-27T04:53:29.577" v="63"/>
          <ac:picMkLst>
            <pc:docMk/>
            <pc:sldMk cId="398597380" sldId="267"/>
            <ac:picMk id="39" creationId="{C4D4CB3D-4289-FDA5-5FC2-12EACED0EBFA}"/>
          </ac:picMkLst>
        </pc:picChg>
        <pc:picChg chg="add del mod ord">
          <ac:chgData name="Leonie Smith" userId="fed1330f33f5650e" providerId="LiveId" clId="{F6A337C3-4481-4FDD-B7FE-5EDA069BBF2A}" dt="2024-02-27T04:53:36.689" v="64"/>
          <ac:picMkLst>
            <pc:docMk/>
            <pc:sldMk cId="398597380" sldId="267"/>
            <ac:picMk id="44" creationId="{CB9147CA-08CD-34B4-7DFD-96483ADAD0DE}"/>
          </ac:picMkLst>
        </pc:picChg>
        <pc:picChg chg="add mod">
          <ac:chgData name="Leonie Smith" userId="fed1330f33f5650e" providerId="LiveId" clId="{F6A337C3-4481-4FDD-B7FE-5EDA069BBF2A}" dt="2024-02-27T04:53:36.689" v="64"/>
          <ac:picMkLst>
            <pc:docMk/>
            <pc:sldMk cId="398597380" sldId="267"/>
            <ac:picMk id="45" creationId="{6972368F-67E1-8307-F50E-98B842EF1918}"/>
          </ac:picMkLst>
        </pc:picChg>
      </pc:sldChg>
      <pc:sldChg chg="addSp modSp">
        <pc:chgData name="Leonie Smith" userId="fed1330f33f5650e" providerId="LiveId" clId="{F6A337C3-4481-4FDD-B7FE-5EDA069BBF2A}" dt="2024-02-27T05:19:27.954" v="187"/>
        <pc:sldMkLst>
          <pc:docMk/>
          <pc:sldMk cId="3758534482" sldId="281"/>
        </pc:sldMkLst>
        <pc:picChg chg="add mod">
          <ac:chgData name="Leonie Smith" userId="fed1330f33f5650e" providerId="LiveId" clId="{F6A337C3-4481-4FDD-B7FE-5EDA069BBF2A}" dt="2024-02-27T05:19:27.954" v="187"/>
          <ac:picMkLst>
            <pc:docMk/>
            <pc:sldMk cId="3758534482" sldId="281"/>
            <ac:picMk id="6" creationId="{032A4860-C704-3BB0-BEF5-77FD7CD5669B}"/>
          </ac:picMkLst>
        </pc:picChg>
      </pc:sldChg>
      <pc:sldChg chg="addSp delSp modSp mod modTransition modAnim">
        <pc:chgData name="Leonie Smith" userId="fed1330f33f5650e" providerId="LiveId" clId="{F6A337C3-4481-4FDD-B7FE-5EDA069BBF2A}" dt="2024-02-27T05:26:44.421" v="193"/>
        <pc:sldMkLst>
          <pc:docMk/>
          <pc:sldMk cId="3166251957" sldId="283"/>
        </pc:sldMkLst>
        <pc:picChg chg="add del mod">
          <ac:chgData name="Leonie Smith" userId="fed1330f33f5650e" providerId="LiveId" clId="{F6A337C3-4481-4FDD-B7FE-5EDA069BBF2A}" dt="2024-02-27T05:11:48.787" v="166"/>
          <ac:picMkLst>
            <pc:docMk/>
            <pc:sldMk cId="3166251957" sldId="283"/>
            <ac:picMk id="6" creationId="{538C5446-420B-521D-050D-49A455225101}"/>
          </ac:picMkLst>
        </pc:picChg>
        <pc:picChg chg="add del mod ord">
          <ac:chgData name="Leonie Smith" userId="fed1330f33f5650e" providerId="LiveId" clId="{F6A337C3-4481-4FDD-B7FE-5EDA069BBF2A}" dt="2024-02-27T05:26:29.285" v="190"/>
          <ac:picMkLst>
            <pc:docMk/>
            <pc:sldMk cId="3166251957" sldId="283"/>
            <ac:picMk id="7" creationId="{FFB5526B-4B0B-A032-DCB2-AA7ED059A77C}"/>
          </ac:picMkLst>
        </pc:picChg>
        <pc:picChg chg="add del mod">
          <ac:chgData name="Leonie Smith" userId="fed1330f33f5650e" providerId="LiveId" clId="{F6A337C3-4481-4FDD-B7FE-5EDA069BBF2A}" dt="2024-02-27T05:26:32.038" v="192"/>
          <ac:picMkLst>
            <pc:docMk/>
            <pc:sldMk cId="3166251957" sldId="283"/>
            <ac:picMk id="8" creationId="{678EF6D5-3F93-9B9B-84D5-59E0B4D849DD}"/>
          </ac:picMkLst>
        </pc:picChg>
        <pc:picChg chg="add del mod ord">
          <ac:chgData name="Leonie Smith" userId="fed1330f33f5650e" providerId="LiveId" clId="{F6A337C3-4481-4FDD-B7FE-5EDA069BBF2A}" dt="2024-02-27T05:11:57.802" v="167"/>
          <ac:picMkLst>
            <pc:docMk/>
            <pc:sldMk cId="3166251957" sldId="283"/>
            <ac:picMk id="10" creationId="{586AFD99-B27A-3CE7-4AC6-8533A34C7BA7}"/>
          </ac:picMkLst>
        </pc:picChg>
        <pc:picChg chg="add del mod">
          <ac:chgData name="Leonie Smith" userId="fed1330f33f5650e" providerId="LiveId" clId="{F6A337C3-4481-4FDD-B7FE-5EDA069BBF2A}" dt="2024-02-27T05:11:59.134" v="169"/>
          <ac:picMkLst>
            <pc:docMk/>
            <pc:sldMk cId="3166251957" sldId="283"/>
            <ac:picMk id="11" creationId="{3A14B030-968F-CEAC-1A8B-7BB1022F979D}"/>
          </ac:picMkLst>
        </pc:picChg>
        <pc:picChg chg="add del mod ord">
          <ac:chgData name="Leonie Smith" userId="fed1330f33f5650e" providerId="LiveId" clId="{F6A337C3-4481-4FDD-B7FE-5EDA069BBF2A}" dt="2024-02-27T05:26:44.421" v="193"/>
          <ac:picMkLst>
            <pc:docMk/>
            <pc:sldMk cId="3166251957" sldId="283"/>
            <ac:picMk id="11" creationId="{FE091FBD-3904-F294-0727-F57C19DC43FA}"/>
          </ac:picMkLst>
        </pc:picChg>
        <pc:picChg chg="add mod">
          <ac:chgData name="Leonie Smith" userId="fed1330f33f5650e" providerId="LiveId" clId="{F6A337C3-4481-4FDD-B7FE-5EDA069BBF2A}" dt="2024-02-27T05:26:44.421" v="193"/>
          <ac:picMkLst>
            <pc:docMk/>
            <pc:sldMk cId="3166251957" sldId="283"/>
            <ac:picMk id="12" creationId="{4065A144-36BD-1998-4889-5C0C4ACD72EC}"/>
          </ac:picMkLst>
        </pc:picChg>
        <pc:picChg chg="add del mod ord">
          <ac:chgData name="Leonie Smith" userId="fed1330f33f5650e" providerId="LiveId" clId="{F6A337C3-4481-4FDD-B7FE-5EDA069BBF2A}" dt="2024-02-27T05:12:11.209" v="170"/>
          <ac:picMkLst>
            <pc:docMk/>
            <pc:sldMk cId="3166251957" sldId="283"/>
            <ac:picMk id="14" creationId="{E4FB7DFC-6708-61D0-124A-0E18A5156F6F}"/>
          </ac:picMkLst>
        </pc:picChg>
        <pc:picChg chg="add del mod">
          <ac:chgData name="Leonie Smith" userId="fed1330f33f5650e" providerId="LiveId" clId="{F6A337C3-4481-4FDD-B7FE-5EDA069BBF2A}" dt="2024-02-27T05:26:17.606" v="189"/>
          <ac:picMkLst>
            <pc:docMk/>
            <pc:sldMk cId="3166251957" sldId="283"/>
            <ac:picMk id="15" creationId="{8626375C-4F4D-84BB-7435-7B419C1F0BE3}"/>
          </ac:picMkLst>
        </pc:picChg>
      </pc:sldChg>
      <pc:sldChg chg="addSp modSp">
        <pc:chgData name="Leonie Smith" userId="fed1330f33f5650e" providerId="LiveId" clId="{F6A337C3-4481-4FDD-B7FE-5EDA069BBF2A}" dt="2024-02-27T05:13:00.437" v="171"/>
        <pc:sldMkLst>
          <pc:docMk/>
          <pc:sldMk cId="1522780631" sldId="285"/>
        </pc:sldMkLst>
        <pc:picChg chg="add mod">
          <ac:chgData name="Leonie Smith" userId="fed1330f33f5650e" providerId="LiveId" clId="{F6A337C3-4481-4FDD-B7FE-5EDA069BBF2A}" dt="2024-02-27T05:13:00.437" v="171"/>
          <ac:picMkLst>
            <pc:docMk/>
            <pc:sldMk cId="1522780631" sldId="285"/>
            <ac:picMk id="6" creationId="{534FC19E-3DBD-875E-4F54-B69596E09C31}"/>
          </ac:picMkLst>
        </pc:picChg>
      </pc:sldChg>
      <pc:sldChg chg="addSp delSp modSp mod modTransition modAnim">
        <pc:chgData name="Leonie Smith" userId="fed1330f33f5650e" providerId="LiveId" clId="{F6A337C3-4481-4FDD-B7FE-5EDA069BBF2A}" dt="2024-02-27T05:13:45.392" v="175"/>
        <pc:sldMkLst>
          <pc:docMk/>
          <pc:sldMk cId="2219299321" sldId="293"/>
        </pc:sldMkLst>
        <pc:picChg chg="add del mod">
          <ac:chgData name="Leonie Smith" userId="fed1330f33f5650e" providerId="LiveId" clId="{F6A337C3-4481-4FDD-B7FE-5EDA069BBF2A}" dt="2024-02-27T05:13:32.590" v="174"/>
          <ac:picMkLst>
            <pc:docMk/>
            <pc:sldMk cId="2219299321" sldId="293"/>
            <ac:picMk id="6" creationId="{086E9DCE-F4F7-7F17-BA8D-8C17B32511D4}"/>
          </ac:picMkLst>
        </pc:picChg>
        <pc:picChg chg="add del mod ord">
          <ac:chgData name="Leonie Smith" userId="fed1330f33f5650e" providerId="LiveId" clId="{F6A337C3-4481-4FDD-B7FE-5EDA069BBF2A}" dt="2024-02-27T05:13:45.392" v="175"/>
          <ac:picMkLst>
            <pc:docMk/>
            <pc:sldMk cId="2219299321" sldId="293"/>
            <ac:picMk id="9" creationId="{F5416D07-4164-C684-E9DC-48F36083D417}"/>
          </ac:picMkLst>
        </pc:picChg>
        <pc:picChg chg="add mod">
          <ac:chgData name="Leonie Smith" userId="fed1330f33f5650e" providerId="LiveId" clId="{F6A337C3-4481-4FDD-B7FE-5EDA069BBF2A}" dt="2024-02-27T05:13:45.392" v="175"/>
          <ac:picMkLst>
            <pc:docMk/>
            <pc:sldMk cId="2219299321" sldId="293"/>
            <ac:picMk id="10" creationId="{D12246A7-8C02-AD0F-CD09-C504A196B583}"/>
          </ac:picMkLst>
        </pc:picChg>
      </pc:sldChg>
      <pc:sldChg chg="addSp delSp modSp mod modTransition modAnim">
        <pc:chgData name="Leonie Smith" userId="fed1330f33f5650e" providerId="LiveId" clId="{F6A337C3-4481-4FDD-B7FE-5EDA069BBF2A}" dt="2024-02-27T05:14:38.473" v="179"/>
        <pc:sldMkLst>
          <pc:docMk/>
          <pc:sldMk cId="3279066978" sldId="295"/>
        </pc:sldMkLst>
        <pc:picChg chg="add del mod">
          <ac:chgData name="Leonie Smith" userId="fed1330f33f5650e" providerId="LiveId" clId="{F6A337C3-4481-4FDD-B7FE-5EDA069BBF2A}" dt="2024-02-27T05:14:24.745" v="178"/>
          <ac:picMkLst>
            <pc:docMk/>
            <pc:sldMk cId="3279066978" sldId="295"/>
            <ac:picMk id="6" creationId="{D34B8C3F-5C93-ABC1-2AC2-2FA98461DAA2}"/>
          </ac:picMkLst>
        </pc:picChg>
        <pc:picChg chg="add del mod ord">
          <ac:chgData name="Leonie Smith" userId="fed1330f33f5650e" providerId="LiveId" clId="{F6A337C3-4481-4FDD-B7FE-5EDA069BBF2A}" dt="2024-02-27T05:14:38.473" v="179"/>
          <ac:picMkLst>
            <pc:docMk/>
            <pc:sldMk cId="3279066978" sldId="295"/>
            <ac:picMk id="10" creationId="{527EBDDD-89BE-C546-63E2-75AAC3D42B86}"/>
          </ac:picMkLst>
        </pc:picChg>
        <pc:picChg chg="add mod">
          <ac:chgData name="Leonie Smith" userId="fed1330f33f5650e" providerId="LiveId" clId="{F6A337C3-4481-4FDD-B7FE-5EDA069BBF2A}" dt="2024-02-27T05:14:38.473" v="179"/>
          <ac:picMkLst>
            <pc:docMk/>
            <pc:sldMk cId="3279066978" sldId="295"/>
            <ac:picMk id="11" creationId="{B4CACDE4-C553-191B-9538-7CB7350F19D5}"/>
          </ac:picMkLst>
        </pc:picChg>
      </pc:sldChg>
      <pc:sldChg chg="addSp modSp">
        <pc:chgData name="Leonie Smith" userId="fed1330f33f5650e" providerId="LiveId" clId="{F6A337C3-4481-4FDD-B7FE-5EDA069BBF2A}" dt="2024-02-27T05:15:18.737" v="180"/>
        <pc:sldMkLst>
          <pc:docMk/>
          <pc:sldMk cId="2275280386" sldId="297"/>
        </pc:sldMkLst>
        <pc:picChg chg="add mod">
          <ac:chgData name="Leonie Smith" userId="fed1330f33f5650e" providerId="LiveId" clId="{F6A337C3-4481-4FDD-B7FE-5EDA069BBF2A}" dt="2024-02-27T05:15:18.737" v="180"/>
          <ac:picMkLst>
            <pc:docMk/>
            <pc:sldMk cId="2275280386" sldId="297"/>
            <ac:picMk id="6" creationId="{39BC8354-61A3-9DEF-EA2D-02955488A7CF}"/>
          </ac:picMkLst>
        </pc:picChg>
      </pc:sldChg>
      <pc:sldChg chg="addSp modSp">
        <pc:chgData name="Leonie Smith" userId="fed1330f33f5650e" providerId="LiveId" clId="{F6A337C3-4481-4FDD-B7FE-5EDA069BBF2A}" dt="2024-02-27T05:15:58.856" v="181"/>
        <pc:sldMkLst>
          <pc:docMk/>
          <pc:sldMk cId="1492892462" sldId="299"/>
        </pc:sldMkLst>
        <pc:picChg chg="add mod">
          <ac:chgData name="Leonie Smith" userId="fed1330f33f5650e" providerId="LiveId" clId="{F6A337C3-4481-4FDD-B7FE-5EDA069BBF2A}" dt="2024-02-27T05:15:58.856" v="181"/>
          <ac:picMkLst>
            <pc:docMk/>
            <pc:sldMk cId="1492892462" sldId="299"/>
            <ac:picMk id="6" creationId="{B4AAE6BB-AD97-D0AC-709B-D9170D6C3DFC}"/>
          </ac:picMkLst>
        </pc:picChg>
      </pc:sldChg>
      <pc:sldChg chg="addSp delSp modSp mod modTransition modAnim">
        <pc:chgData name="Leonie Smith" userId="fed1330f33f5650e" providerId="LiveId" clId="{F6A337C3-4481-4FDD-B7FE-5EDA069BBF2A}" dt="2024-02-27T05:18:19.684" v="185"/>
        <pc:sldMkLst>
          <pc:docMk/>
          <pc:sldMk cId="2702785624" sldId="301"/>
        </pc:sldMkLst>
        <pc:picChg chg="add del mod">
          <ac:chgData name="Leonie Smith" userId="fed1330f33f5650e" providerId="LiveId" clId="{F6A337C3-4481-4FDD-B7FE-5EDA069BBF2A}" dt="2024-02-27T05:18:01.812" v="184"/>
          <ac:picMkLst>
            <pc:docMk/>
            <pc:sldMk cId="2702785624" sldId="301"/>
            <ac:picMk id="6" creationId="{B3D09650-B549-DD6B-2970-B59D24EFBE49}"/>
          </ac:picMkLst>
        </pc:picChg>
        <pc:picChg chg="add del mod ord">
          <ac:chgData name="Leonie Smith" userId="fed1330f33f5650e" providerId="LiveId" clId="{F6A337C3-4481-4FDD-B7FE-5EDA069BBF2A}" dt="2024-02-27T05:18:19.684" v="185"/>
          <ac:picMkLst>
            <pc:docMk/>
            <pc:sldMk cId="2702785624" sldId="301"/>
            <ac:picMk id="9" creationId="{B6478B00-C8DE-AC95-0542-173CA2AC35A1}"/>
          </ac:picMkLst>
        </pc:picChg>
        <pc:picChg chg="add mod">
          <ac:chgData name="Leonie Smith" userId="fed1330f33f5650e" providerId="LiveId" clId="{F6A337C3-4481-4FDD-B7FE-5EDA069BBF2A}" dt="2024-02-27T05:18:19.684" v="185"/>
          <ac:picMkLst>
            <pc:docMk/>
            <pc:sldMk cId="2702785624" sldId="301"/>
            <ac:picMk id="10" creationId="{9FD4107E-3897-79DA-E9F0-075F28EE467A}"/>
          </ac:picMkLst>
        </pc:picChg>
      </pc:sldChg>
      <pc:sldChg chg="addSp modSp">
        <pc:chgData name="Leonie Smith" userId="fed1330f33f5650e" providerId="LiveId" clId="{F6A337C3-4481-4FDD-B7FE-5EDA069BBF2A}" dt="2024-02-27T05:19:04.180" v="186"/>
        <pc:sldMkLst>
          <pc:docMk/>
          <pc:sldMk cId="2770769740" sldId="303"/>
        </pc:sldMkLst>
        <pc:picChg chg="add mod">
          <ac:chgData name="Leonie Smith" userId="fed1330f33f5650e" providerId="LiveId" clId="{F6A337C3-4481-4FDD-B7FE-5EDA069BBF2A}" dt="2024-02-27T05:19:04.180" v="186"/>
          <ac:picMkLst>
            <pc:docMk/>
            <pc:sldMk cId="2770769740" sldId="303"/>
            <ac:picMk id="6" creationId="{28DC3AAE-8739-5380-188E-AC0C687DFFDD}"/>
          </ac:picMkLst>
        </pc:picChg>
      </pc:sldChg>
      <pc:sldChg chg="addSp delSp modSp mod modTransition modAnim">
        <pc:chgData name="Leonie Smith" userId="fed1330f33f5650e" providerId="LiveId" clId="{F6A337C3-4481-4FDD-B7FE-5EDA069BBF2A}" dt="2024-02-27T04:48:15.466" v="32"/>
        <pc:sldMkLst>
          <pc:docMk/>
          <pc:sldMk cId="3353676513" sldId="307"/>
        </pc:sldMkLst>
        <pc:picChg chg="add del mod">
          <ac:chgData name="Leonie Smith" userId="fed1330f33f5650e" providerId="LiveId" clId="{F6A337C3-4481-4FDD-B7FE-5EDA069BBF2A}" dt="2024-02-27T04:47:12.485" v="16"/>
          <ac:picMkLst>
            <pc:docMk/>
            <pc:sldMk cId="3353676513" sldId="307"/>
            <ac:picMk id="6" creationId="{CDE549C5-E521-7290-EC8D-A42241F583BE}"/>
          </ac:picMkLst>
        </pc:picChg>
        <pc:picChg chg="add del mod ord">
          <ac:chgData name="Leonie Smith" userId="fed1330f33f5650e" providerId="LiveId" clId="{F6A337C3-4481-4FDD-B7FE-5EDA069BBF2A}" dt="2024-02-27T04:47:20.517" v="17"/>
          <ac:picMkLst>
            <pc:docMk/>
            <pc:sldMk cId="3353676513" sldId="307"/>
            <ac:picMk id="9" creationId="{F94950BC-7325-9EE5-2641-D4CA85E9849D}"/>
          </ac:picMkLst>
        </pc:picChg>
        <pc:picChg chg="add del mod">
          <ac:chgData name="Leonie Smith" userId="fed1330f33f5650e" providerId="LiveId" clId="{F6A337C3-4481-4FDD-B7FE-5EDA069BBF2A}" dt="2024-02-27T04:47:22.052" v="19"/>
          <ac:picMkLst>
            <pc:docMk/>
            <pc:sldMk cId="3353676513" sldId="307"/>
            <ac:picMk id="10" creationId="{13FE4C3C-B6EF-07C4-8860-C878D4DCD9BF}"/>
          </ac:picMkLst>
        </pc:picChg>
        <pc:picChg chg="add del mod ord">
          <ac:chgData name="Leonie Smith" userId="fed1330f33f5650e" providerId="LiveId" clId="{F6A337C3-4481-4FDD-B7FE-5EDA069BBF2A}" dt="2024-02-27T04:47:28.453" v="20"/>
          <ac:picMkLst>
            <pc:docMk/>
            <pc:sldMk cId="3353676513" sldId="307"/>
            <ac:picMk id="13" creationId="{DFADC7FA-F6D0-E70F-11C9-240546C1B198}"/>
          </ac:picMkLst>
        </pc:picChg>
        <pc:picChg chg="add del mod">
          <ac:chgData name="Leonie Smith" userId="fed1330f33f5650e" providerId="LiveId" clId="{F6A337C3-4481-4FDD-B7FE-5EDA069BBF2A}" dt="2024-02-27T04:47:29.861" v="22"/>
          <ac:picMkLst>
            <pc:docMk/>
            <pc:sldMk cId="3353676513" sldId="307"/>
            <ac:picMk id="14" creationId="{B89A8048-AB2A-DAD2-51BE-3F7C753AD082}"/>
          </ac:picMkLst>
        </pc:picChg>
        <pc:picChg chg="add del mod ord">
          <ac:chgData name="Leonie Smith" userId="fed1330f33f5650e" providerId="LiveId" clId="{F6A337C3-4481-4FDD-B7FE-5EDA069BBF2A}" dt="2024-02-27T04:47:37.546" v="23"/>
          <ac:picMkLst>
            <pc:docMk/>
            <pc:sldMk cId="3353676513" sldId="307"/>
            <ac:picMk id="17" creationId="{53BF62F4-1EA2-2F55-EEE0-86BD396AFD45}"/>
          </ac:picMkLst>
        </pc:picChg>
        <pc:picChg chg="add del mod">
          <ac:chgData name="Leonie Smith" userId="fed1330f33f5650e" providerId="LiveId" clId="{F6A337C3-4481-4FDD-B7FE-5EDA069BBF2A}" dt="2024-02-27T04:47:45.903" v="25"/>
          <ac:picMkLst>
            <pc:docMk/>
            <pc:sldMk cId="3353676513" sldId="307"/>
            <ac:picMk id="18" creationId="{DA52FAB8-99A5-8AD5-9466-B2266B3E1F61}"/>
          </ac:picMkLst>
        </pc:picChg>
        <pc:picChg chg="add del mod ord">
          <ac:chgData name="Leonie Smith" userId="fed1330f33f5650e" providerId="LiveId" clId="{F6A337C3-4481-4FDD-B7FE-5EDA069BBF2A}" dt="2024-02-27T04:47:51.381" v="26"/>
          <ac:picMkLst>
            <pc:docMk/>
            <pc:sldMk cId="3353676513" sldId="307"/>
            <ac:picMk id="21" creationId="{C10A7918-F989-0414-3084-D43BFECCCA5C}"/>
          </ac:picMkLst>
        </pc:picChg>
        <pc:picChg chg="add del mod">
          <ac:chgData name="Leonie Smith" userId="fed1330f33f5650e" providerId="LiveId" clId="{F6A337C3-4481-4FDD-B7FE-5EDA069BBF2A}" dt="2024-02-27T04:47:52.407" v="28"/>
          <ac:picMkLst>
            <pc:docMk/>
            <pc:sldMk cId="3353676513" sldId="307"/>
            <ac:picMk id="22" creationId="{5B43C665-30A8-BF0E-BB47-E902F8AE450D}"/>
          </ac:picMkLst>
        </pc:picChg>
        <pc:picChg chg="add del mod ord">
          <ac:chgData name="Leonie Smith" userId="fed1330f33f5650e" providerId="LiveId" clId="{F6A337C3-4481-4FDD-B7FE-5EDA069BBF2A}" dt="2024-02-27T04:47:59.714" v="29"/>
          <ac:picMkLst>
            <pc:docMk/>
            <pc:sldMk cId="3353676513" sldId="307"/>
            <ac:picMk id="25" creationId="{229806C0-02FC-01BC-5A0B-04AC3EDB7F4F}"/>
          </ac:picMkLst>
        </pc:picChg>
        <pc:picChg chg="add del mod">
          <ac:chgData name="Leonie Smith" userId="fed1330f33f5650e" providerId="LiveId" clId="{F6A337C3-4481-4FDD-B7FE-5EDA069BBF2A}" dt="2024-02-27T04:48:00.978" v="31"/>
          <ac:picMkLst>
            <pc:docMk/>
            <pc:sldMk cId="3353676513" sldId="307"/>
            <ac:picMk id="26" creationId="{1E4757AC-9D54-804B-CB71-B90A7C63AC7E}"/>
          </ac:picMkLst>
        </pc:picChg>
        <pc:picChg chg="add del mod ord">
          <ac:chgData name="Leonie Smith" userId="fed1330f33f5650e" providerId="LiveId" clId="{F6A337C3-4481-4FDD-B7FE-5EDA069BBF2A}" dt="2024-02-27T04:48:15.466" v="32"/>
          <ac:picMkLst>
            <pc:docMk/>
            <pc:sldMk cId="3353676513" sldId="307"/>
            <ac:picMk id="29" creationId="{B93895AA-36FD-7C36-F450-5580D2978DF5}"/>
          </ac:picMkLst>
        </pc:picChg>
        <pc:picChg chg="add mod">
          <ac:chgData name="Leonie Smith" userId="fed1330f33f5650e" providerId="LiveId" clId="{F6A337C3-4481-4FDD-B7FE-5EDA069BBF2A}" dt="2024-02-27T04:48:15.466" v="32"/>
          <ac:picMkLst>
            <pc:docMk/>
            <pc:sldMk cId="3353676513" sldId="307"/>
            <ac:picMk id="30" creationId="{B5944D1D-E196-7F3D-01AC-422431FDB665}"/>
          </ac:picMkLst>
        </pc:picChg>
      </pc:sldChg>
      <pc:sldChg chg="addSp delSp modSp mod modTransition modAnim">
        <pc:chgData name="Leonie Smith" userId="fed1330f33f5650e" providerId="LiveId" clId="{F6A337C3-4481-4FDD-B7FE-5EDA069BBF2A}" dt="2024-02-27T04:49:29.954" v="39"/>
        <pc:sldMkLst>
          <pc:docMk/>
          <pc:sldMk cId="2655879905" sldId="309"/>
        </pc:sldMkLst>
        <pc:picChg chg="add del mod">
          <ac:chgData name="Leonie Smith" userId="fed1330f33f5650e" providerId="LiveId" clId="{F6A337C3-4481-4FDD-B7FE-5EDA069BBF2A}" dt="2024-02-27T04:49:12.686" v="35"/>
          <ac:picMkLst>
            <pc:docMk/>
            <pc:sldMk cId="2655879905" sldId="309"/>
            <ac:picMk id="6" creationId="{23C4146D-1DC4-EAE0-B057-CF86332E2B47}"/>
          </ac:picMkLst>
        </pc:picChg>
        <pc:picChg chg="add del mod ord">
          <ac:chgData name="Leonie Smith" userId="fed1330f33f5650e" providerId="LiveId" clId="{F6A337C3-4481-4FDD-B7FE-5EDA069BBF2A}" dt="2024-02-27T04:49:17.434" v="36"/>
          <ac:picMkLst>
            <pc:docMk/>
            <pc:sldMk cId="2655879905" sldId="309"/>
            <ac:picMk id="9" creationId="{3E3E33D6-19FE-438B-2C3E-D3350CF3CB15}"/>
          </ac:picMkLst>
        </pc:picChg>
        <pc:picChg chg="add del mod">
          <ac:chgData name="Leonie Smith" userId="fed1330f33f5650e" providerId="LiveId" clId="{F6A337C3-4481-4FDD-B7FE-5EDA069BBF2A}" dt="2024-02-27T04:49:18.596" v="38"/>
          <ac:picMkLst>
            <pc:docMk/>
            <pc:sldMk cId="2655879905" sldId="309"/>
            <ac:picMk id="10" creationId="{628937CF-A0F1-8DF5-76EC-76E08FD524C9}"/>
          </ac:picMkLst>
        </pc:picChg>
        <pc:picChg chg="add del mod ord">
          <ac:chgData name="Leonie Smith" userId="fed1330f33f5650e" providerId="LiveId" clId="{F6A337C3-4481-4FDD-B7FE-5EDA069BBF2A}" dt="2024-02-27T04:49:29.954" v="39"/>
          <ac:picMkLst>
            <pc:docMk/>
            <pc:sldMk cId="2655879905" sldId="309"/>
            <ac:picMk id="13" creationId="{9EBF5BC7-342C-4032-6938-92182CB3E448}"/>
          </ac:picMkLst>
        </pc:picChg>
        <pc:picChg chg="add mod">
          <ac:chgData name="Leonie Smith" userId="fed1330f33f5650e" providerId="LiveId" clId="{F6A337C3-4481-4FDD-B7FE-5EDA069BBF2A}" dt="2024-02-27T04:49:29.954" v="39"/>
          <ac:picMkLst>
            <pc:docMk/>
            <pc:sldMk cId="2655879905" sldId="309"/>
            <ac:picMk id="14" creationId="{D60C20B5-B0EE-313C-9ACD-E2CDA6A47CE8}"/>
          </ac:picMkLst>
        </pc:picChg>
      </pc:sldChg>
      <pc:sldChg chg="addSp delSp modSp mod modTransition modAnim">
        <pc:chgData name="Leonie Smith" userId="fed1330f33f5650e" providerId="LiveId" clId="{F6A337C3-4481-4FDD-B7FE-5EDA069BBF2A}" dt="2024-02-27T04:58:48.007" v="89"/>
        <pc:sldMkLst>
          <pc:docMk/>
          <pc:sldMk cId="690857818" sldId="310"/>
        </pc:sldMkLst>
        <pc:picChg chg="add del mod">
          <ac:chgData name="Leonie Smith" userId="fed1330f33f5650e" providerId="LiveId" clId="{F6A337C3-4481-4FDD-B7FE-5EDA069BBF2A}" dt="2024-02-27T04:58:36.059" v="88"/>
          <ac:picMkLst>
            <pc:docMk/>
            <pc:sldMk cId="690857818" sldId="310"/>
            <ac:picMk id="6" creationId="{3257A680-F59B-C11E-5B5D-C5A9490F6FD5}"/>
          </ac:picMkLst>
        </pc:picChg>
        <pc:picChg chg="add del mod ord">
          <ac:chgData name="Leonie Smith" userId="fed1330f33f5650e" providerId="LiveId" clId="{F6A337C3-4481-4FDD-B7FE-5EDA069BBF2A}" dt="2024-02-27T04:58:48.007" v="89"/>
          <ac:picMkLst>
            <pc:docMk/>
            <pc:sldMk cId="690857818" sldId="310"/>
            <ac:picMk id="11" creationId="{67B2AB9C-DD57-A178-D7E9-14DCE441127D}"/>
          </ac:picMkLst>
        </pc:picChg>
        <pc:picChg chg="add mod">
          <ac:chgData name="Leonie Smith" userId="fed1330f33f5650e" providerId="LiveId" clId="{F6A337C3-4481-4FDD-B7FE-5EDA069BBF2A}" dt="2024-02-27T04:58:48.007" v="89"/>
          <ac:picMkLst>
            <pc:docMk/>
            <pc:sldMk cId="690857818" sldId="310"/>
            <ac:picMk id="12" creationId="{79DF0427-F3B2-66B0-3EDE-20BE03EC122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07-08-2024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43 </a:t>
            </a:r>
            <a:r>
              <a:rPr lang="en-IN" sz="1200" b="1" i="0" u="none" strike="noStrike" baseline="0" dirty="0">
                <a:latin typeface="TimesNewRomanPS-BoldMT"/>
              </a:rPr>
              <a:t>Garden of Gethsemane</a:t>
            </a:r>
          </a:p>
          <a:p>
            <a:pPr algn="l"/>
            <a:r>
              <a:rPr lang="en-US" sz="1200" b="0" i="0" u="none" strike="noStrike" baseline="0" dirty="0">
                <a:latin typeface="TimesNewRomanPSMT"/>
              </a:rPr>
              <a:t>1. Garden of Gethsemane - Matt 26:36-46; Mark 14:32-42; Luke 22:39-46; John 18:1 (Left</a:t>
            </a:r>
          </a:p>
          <a:p>
            <a:pPr algn="l"/>
            <a:r>
              <a:rPr lang="en-IN" sz="1200" b="0" i="0" u="none" strike="noStrike" baseline="0" dirty="0">
                <a:latin typeface="TimesNewRomanPSMT"/>
              </a:rPr>
              <a:t>Top)</a:t>
            </a:r>
          </a:p>
          <a:p>
            <a:pPr algn="l"/>
            <a:r>
              <a:rPr lang="en-US" sz="1200" b="0" i="0" u="none" strike="noStrike" baseline="0" dirty="0">
                <a:latin typeface="TimesNewRomanPSMT"/>
              </a:rPr>
              <a:t>2. Arrest of Jesus - Matt 26:47-56; Mark 14:43-52; Luke 22:47-53; John 18:2-11 (Right</a:t>
            </a:r>
          </a:p>
          <a:p>
            <a:pPr algn="l"/>
            <a:r>
              <a:rPr lang="en-IN" sz="1200" b="0" i="0" u="none" strike="noStrike" baseline="0" dirty="0">
                <a:latin typeface="TimesNewRomanPSMT"/>
              </a:rPr>
              <a:t>Top)</a:t>
            </a:r>
          </a:p>
          <a:p>
            <a:pPr algn="l"/>
            <a:r>
              <a:rPr lang="en-IN" sz="1200" b="0" i="0" u="none" strike="noStrike" baseline="0" dirty="0">
                <a:latin typeface="TimesNewRomanPSMT"/>
              </a:rPr>
              <a:t>3. Peter’s Denial - Matt 26:57-75; Mark 14:53-72; Luke 22:63 - 23:1; John 18:12-27</a:t>
            </a:r>
          </a:p>
          <a:p>
            <a:pPr algn="l"/>
            <a:r>
              <a:rPr lang="en-IN" sz="1200" b="0" i="0" u="none" strike="noStrike" baseline="0" dirty="0">
                <a:latin typeface="TimesNewRomanPSMT"/>
              </a:rPr>
              <a:t>(Right Middle)</a:t>
            </a:r>
          </a:p>
          <a:p>
            <a:pPr algn="l"/>
            <a:r>
              <a:rPr lang="en-US" sz="1200" b="0" i="0" u="none" strike="noStrike" baseline="0" dirty="0">
                <a:latin typeface="TimesNewRomanPSMT"/>
              </a:rPr>
              <a:t>4. Jesus taken to Pilate, Judas Hangs - Matt 27:1-11; Luke 23:1-7; John 18:28-38 (Right</a:t>
            </a:r>
          </a:p>
          <a:p>
            <a:pPr algn="l"/>
            <a:r>
              <a:rPr lang="en-IN" sz="1200" b="0" i="0" u="none" strike="noStrike" baseline="0" dirty="0">
                <a:latin typeface="TimesNewRomanPSMT"/>
              </a:rPr>
              <a:t>Bottom)</a:t>
            </a:r>
          </a:p>
          <a:p>
            <a:pPr algn="l"/>
            <a:r>
              <a:rPr lang="en-US" sz="1200" b="0" i="0" u="none" strike="noStrike" baseline="0" dirty="0">
                <a:latin typeface="TimesNewRomanPSMT"/>
              </a:rPr>
              <a:t>5. Jesus before Herod - Luke 23:8-12 (Left Bottom)</a:t>
            </a:r>
          </a:p>
          <a:p>
            <a:pPr algn="l"/>
            <a:r>
              <a:rPr lang="en-US" sz="1200" b="0" i="0" u="none" strike="noStrike" baseline="0" dirty="0">
                <a:latin typeface="TimesNewRomanPSMT"/>
              </a:rPr>
              <a:t>6. Jesus is scourged - Luke 23:13-16; John 19:1-3 (Left Center)</a:t>
            </a:r>
          </a:p>
          <a:p>
            <a:pPr algn="l"/>
            <a:r>
              <a:rPr lang="en-US" sz="1200" b="0" i="0" u="none" strike="noStrike" baseline="0" dirty="0">
                <a:latin typeface="TimesNewRomanPSMT"/>
              </a:rPr>
              <a:t>7. Jesus before Pilot - John 19:4-15; Matt 27:15-26, 31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07-08-2024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43-6</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pic>
        <p:nvPicPr>
          <p:cNvPr id="6" name="Audio 5">
            <a:hlinkClick r:id="" action="ppaction://media"/>
            <a:extLst>
              <a:ext uri="{FF2B5EF4-FFF2-40B4-BE49-F238E27FC236}">
                <a16:creationId xmlns:a16="http://schemas.microsoft.com/office/drawing/2014/main" id="{94ACD71E-10E2-B81C-0F0A-C6A9F0D22A2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649"/>
    </mc:Choice>
    <mc:Fallback xmlns="">
      <p:transition spd="slow" advTm="2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3FF32D-601C-14CE-3389-B7D5D913568B}"/>
              </a:ext>
            </a:extLst>
          </p:cNvPr>
          <p:cNvPicPr>
            <a:picLocks noChangeAspect="1"/>
          </p:cNvPicPr>
          <p:nvPr/>
        </p:nvPicPr>
        <p:blipFill>
          <a:blip r:embed="rId2"/>
          <a:stretch>
            <a:fillRect/>
          </a:stretch>
        </p:blipFill>
        <p:spPr>
          <a:xfrm>
            <a:off x="0" y="0"/>
            <a:ext cx="12192000" cy="7281721"/>
          </a:xfrm>
          <a:prstGeom prst="rect">
            <a:avLst/>
          </a:prstGeom>
        </p:spPr>
      </p:pic>
      <p:sp>
        <p:nvSpPr>
          <p:cNvPr id="6" name="TextBox 5">
            <a:extLst>
              <a:ext uri="{FF2B5EF4-FFF2-40B4-BE49-F238E27FC236}">
                <a16:creationId xmlns:a16="http://schemas.microsoft.com/office/drawing/2014/main" id="{A6328F9D-F748-5F75-7A1E-D2CE81614BFA}"/>
              </a:ext>
            </a:extLst>
          </p:cNvPr>
          <p:cNvSpPr txBox="1"/>
          <p:nvPr/>
        </p:nvSpPr>
        <p:spPr>
          <a:xfrm>
            <a:off x="274445" y="242953"/>
            <a:ext cx="372182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19</a:t>
            </a:r>
            <a:r>
              <a:rPr lang="en-US" sz="2800" b="0" i="0" u="none" strike="noStrike" baseline="0" dirty="0">
                <a:solidFill>
                  <a:schemeClr val="bg1"/>
                </a:solidFill>
                <a:latin typeface="Mangal" panose="02040503050203030202" pitchFamily="18" charset="0"/>
                <a:cs typeface="Mangal" panose="02040503050203030202" pitchFamily="18" charset="0"/>
              </a:rPr>
              <a:t>:12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17222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400" b="0" i="0" dirty="0">
                <a:solidFill>
                  <a:srgbClr val="777A7B"/>
                </a:solidFill>
                <a:effectLst/>
                <a:latin typeface="Inter" panose="020B0502030000000004" pitchFamily="34" charset="0"/>
              </a:rPr>
              <a:t>John 19:4</a:t>
            </a:r>
            <a:r>
              <a:rPr lang="en-US" sz="3400" b="0" i="0" dirty="0">
                <a:solidFill>
                  <a:srgbClr val="121212"/>
                </a:solidFill>
                <a:effectLst/>
                <a:latin typeface="Inter" panose="020B0502030000000004" pitchFamily="34" charset="0"/>
              </a:rPr>
              <a:t>Once again Pilate came out and said to the Jews, “Look, I am bringing Him out to you to let you know that I find no basis for a charge against Him.” </a:t>
            </a:r>
            <a:endParaRPr lang="en-IN" sz="3400" dirty="0"/>
          </a:p>
        </p:txBody>
      </p:sp>
      <p:sp>
        <p:nvSpPr>
          <p:cNvPr id="3" name="TextBox 2">
            <a:extLst>
              <a:ext uri="{FF2B5EF4-FFF2-40B4-BE49-F238E27FC236}">
                <a16:creationId xmlns:a16="http://schemas.microsoft.com/office/drawing/2014/main" id="{91D11285-F830-AC6D-12DE-1BF04A29A75F}"/>
              </a:ext>
            </a:extLst>
          </p:cNvPr>
          <p:cNvSpPr txBox="1"/>
          <p:nvPr/>
        </p:nvSpPr>
        <p:spPr>
          <a:xfrm>
            <a:off x="6096000" y="166255"/>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यूहन्ना 19:4 </a:t>
            </a:r>
            <a:r>
              <a:rPr lang="hi-IN" sz="3200" b="0" i="0" dirty="0">
                <a:solidFill>
                  <a:srgbClr val="121212"/>
                </a:solidFill>
                <a:effectLst/>
                <a:latin typeface="Inter" panose="020B0502030000000004" pitchFamily="34" charset="0"/>
              </a:rPr>
              <a:t>तब पिलातुस ने फिर बाहर निकलकर लोगों से कहा, “देखो, मैं उसे तुम्हारे पास फिर बाहर लाता हूँ; ताकि तुम जानो कि मैं उसमें कुछ भी दोष नहीं पाता।”</a:t>
            </a:r>
            <a:endParaRPr lang="en-IN" sz="3200" dirty="0"/>
          </a:p>
        </p:txBody>
      </p:sp>
      <p:pic>
        <p:nvPicPr>
          <p:cNvPr id="28" name="Audio 27">
            <a:hlinkClick r:id="" action="ppaction://media"/>
            <a:extLst>
              <a:ext uri="{FF2B5EF4-FFF2-40B4-BE49-F238E27FC236}">
                <a16:creationId xmlns:a16="http://schemas.microsoft.com/office/drawing/2014/main" id="{0F78E0F9-FBEC-B42B-6041-4D6C704EC7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0907"/>
    </mc:Choice>
    <mc:Fallback xmlns="">
      <p:transition spd="slow" advTm="10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E08F5A-BEFD-E189-1A3F-ABEB9CDB7C18}"/>
              </a:ext>
            </a:extLst>
          </p:cNvPr>
          <p:cNvPicPr>
            <a:picLocks noChangeAspect="1"/>
          </p:cNvPicPr>
          <p:nvPr/>
        </p:nvPicPr>
        <p:blipFill>
          <a:blip r:embed="rId2"/>
          <a:stretch>
            <a:fillRect/>
          </a:stretch>
        </p:blipFill>
        <p:spPr>
          <a:xfrm>
            <a:off x="-936171" y="0"/>
            <a:ext cx="13128171" cy="6858000"/>
          </a:xfrm>
          <a:prstGeom prst="rect">
            <a:avLst/>
          </a:prstGeom>
        </p:spPr>
      </p:pic>
      <p:sp>
        <p:nvSpPr>
          <p:cNvPr id="4" name="TextBox 3">
            <a:extLst>
              <a:ext uri="{FF2B5EF4-FFF2-40B4-BE49-F238E27FC236}">
                <a16:creationId xmlns:a16="http://schemas.microsoft.com/office/drawing/2014/main" id="{9F9F31E1-BE0B-EE1A-2B51-0EF2A891B1DA}"/>
              </a:ext>
            </a:extLst>
          </p:cNvPr>
          <p:cNvSpPr txBox="1"/>
          <p:nvPr/>
        </p:nvSpPr>
        <p:spPr>
          <a:xfrm>
            <a:off x="274445" y="242953"/>
            <a:ext cx="372182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19</a:t>
            </a:r>
            <a:r>
              <a:rPr lang="en-US" sz="2800" b="0" i="0" u="none" strike="noStrike" baseline="0" dirty="0">
                <a:solidFill>
                  <a:schemeClr val="bg1"/>
                </a:solidFill>
                <a:latin typeface="Mangal" panose="02040503050203030202" pitchFamily="18" charset="0"/>
                <a:cs typeface="Mangal" panose="02040503050203030202" pitchFamily="18" charset="0"/>
              </a:rPr>
              <a:t>:4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5</a:t>
            </a:r>
            <a:r>
              <a:rPr lang="en-US" sz="3600" b="0" i="0">
                <a:solidFill>
                  <a:srgbClr val="121212"/>
                </a:solidFill>
                <a:effectLst/>
                <a:latin typeface="Inter" panose="020B0502030000000004" pitchFamily="34" charset="0"/>
              </a:rPr>
              <a:t>When Jesus came out wearing the crown of thorns and the purple robe, Pilate said to them, “Here is the man!”</a:t>
            </a:r>
            <a:endParaRPr lang="en-IN" sz="3600" dirty="0"/>
          </a:p>
        </p:txBody>
      </p:sp>
      <p:sp>
        <p:nvSpPr>
          <p:cNvPr id="3" name="TextBox 2">
            <a:extLst>
              <a:ext uri="{FF2B5EF4-FFF2-40B4-BE49-F238E27FC236}">
                <a16:creationId xmlns:a16="http://schemas.microsoft.com/office/drawing/2014/main" id="{F41DAABC-6A17-397A-C47B-242AB24DBD7B}"/>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5</a:t>
            </a:r>
            <a:r>
              <a:rPr lang="hi-IN" sz="3600" b="0" i="0" dirty="0">
                <a:solidFill>
                  <a:srgbClr val="121212"/>
                </a:solidFill>
                <a:effectLst/>
                <a:latin typeface="Inter" panose="020B0502030000000004" pitchFamily="34" charset="0"/>
              </a:rPr>
              <a:t>तब यीशु काँटों का मुकुट और बैंगनी वस्त्र पहने हुए बाहर निकला और पिलातुस ने उनसे कहा, “देखो, यह पुरुष।”</a:t>
            </a:r>
            <a:endParaRPr lang="en-IN" sz="3600" dirty="0"/>
          </a:p>
        </p:txBody>
      </p:sp>
      <p:pic>
        <p:nvPicPr>
          <p:cNvPr id="6" name="Audio 5">
            <a:hlinkClick r:id="" action="ppaction://media"/>
            <a:extLst>
              <a:ext uri="{FF2B5EF4-FFF2-40B4-BE49-F238E27FC236}">
                <a16:creationId xmlns:a16="http://schemas.microsoft.com/office/drawing/2014/main" id="{65EF1AED-EF11-29DE-276E-5EBC44A37C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769"/>
    </mc:Choice>
    <mc:Fallback xmlns="">
      <p:transition spd="slow" advTm="10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D674F0-9F5D-4E23-2977-E01D9BD6EC73}"/>
              </a:ext>
            </a:extLst>
          </p:cNvPr>
          <p:cNvPicPr>
            <a:picLocks noChangeAspect="1"/>
          </p:cNvPicPr>
          <p:nvPr/>
        </p:nvPicPr>
        <p:blipFill>
          <a:blip r:embed="rId2"/>
          <a:stretch>
            <a:fillRect/>
          </a:stretch>
        </p:blipFill>
        <p:spPr>
          <a:xfrm>
            <a:off x="-1" y="0"/>
            <a:ext cx="12246429" cy="6858000"/>
          </a:xfrm>
          <a:prstGeom prst="rect">
            <a:avLst/>
          </a:prstGeom>
        </p:spPr>
      </p:pic>
      <p:sp>
        <p:nvSpPr>
          <p:cNvPr id="4" name="TextBox 3">
            <a:extLst>
              <a:ext uri="{FF2B5EF4-FFF2-40B4-BE49-F238E27FC236}">
                <a16:creationId xmlns:a16="http://schemas.microsoft.com/office/drawing/2014/main" id="{6E3FB630-644C-5531-0CC1-262D22ADC75C}"/>
              </a:ext>
            </a:extLst>
          </p:cNvPr>
          <p:cNvSpPr txBox="1"/>
          <p:nvPr/>
        </p:nvSpPr>
        <p:spPr>
          <a:xfrm>
            <a:off x="274445" y="242953"/>
            <a:ext cx="372182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19</a:t>
            </a:r>
            <a:r>
              <a:rPr lang="en-US" sz="2800" b="0" i="0" u="none" strike="noStrike" baseline="0" dirty="0">
                <a:solidFill>
                  <a:schemeClr val="bg1"/>
                </a:solidFill>
                <a:latin typeface="Mangal" panose="02040503050203030202" pitchFamily="18" charset="0"/>
                <a:cs typeface="Mangal" panose="02040503050203030202" pitchFamily="18" charset="0"/>
              </a:rPr>
              <a:t>:5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dirty="0">
                <a:solidFill>
                  <a:srgbClr val="777A7B"/>
                </a:solidFill>
                <a:effectLst/>
                <a:latin typeface="Inter" panose="020B0502030000000004" pitchFamily="34" charset="0"/>
              </a:rPr>
              <a:t>6</a:t>
            </a:r>
            <a:r>
              <a:rPr lang="en-US" sz="3600" b="0" i="0" dirty="0">
                <a:solidFill>
                  <a:srgbClr val="121212"/>
                </a:solidFill>
                <a:effectLst/>
                <a:latin typeface="Inter" panose="020B0502030000000004" pitchFamily="34" charset="0"/>
              </a:rPr>
              <a:t>As soon as the chief priests and officers saw Him, they shouted, “Crucify Him! Crucify Him!”</a:t>
            </a:r>
          </a:p>
        </p:txBody>
      </p:sp>
      <p:sp>
        <p:nvSpPr>
          <p:cNvPr id="3" name="TextBox 2">
            <a:extLst>
              <a:ext uri="{FF2B5EF4-FFF2-40B4-BE49-F238E27FC236}">
                <a16:creationId xmlns:a16="http://schemas.microsoft.com/office/drawing/2014/main" id="{11AFE778-BC47-265D-C2FC-6FFB92A20E3D}"/>
              </a:ext>
            </a:extLst>
          </p:cNvPr>
          <p:cNvSpPr txBox="1"/>
          <p:nvPr/>
        </p:nvSpPr>
        <p:spPr>
          <a:xfrm>
            <a:off x="6096000" y="166255"/>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6</a:t>
            </a:r>
            <a:r>
              <a:rPr lang="hi-IN" sz="3600" b="0" i="0" dirty="0">
                <a:solidFill>
                  <a:srgbClr val="121212"/>
                </a:solidFill>
                <a:effectLst/>
                <a:latin typeface="Inter" panose="020B0502030000000004" pitchFamily="34" charset="0"/>
              </a:rPr>
              <a:t>जब प्रधान याजकों और प्यादों ने उसे देखा, तो चिल्लाकर कहा, “उसे क्रूस पर चढ़ा, क्रूस पर!”</a:t>
            </a:r>
          </a:p>
        </p:txBody>
      </p:sp>
      <p:pic>
        <p:nvPicPr>
          <p:cNvPr id="16" name="Audio 15">
            <a:hlinkClick r:id="" action="ppaction://media"/>
            <a:extLst>
              <a:ext uri="{FF2B5EF4-FFF2-40B4-BE49-F238E27FC236}">
                <a16:creationId xmlns:a16="http://schemas.microsoft.com/office/drawing/2014/main" id="{0CC8C8BD-4267-C5E5-310C-8684EA95FB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9212"/>
    </mc:Choice>
    <mc:Fallback xmlns="">
      <p:transition spd="slow" advTm="9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E45B42-364A-D6BA-E463-C898582BE242}"/>
              </a:ext>
            </a:extLst>
          </p:cNvPr>
          <p:cNvPicPr>
            <a:picLocks noChangeAspect="1"/>
          </p:cNvPicPr>
          <p:nvPr/>
        </p:nvPicPr>
        <p:blipFill>
          <a:blip r:embed="rId2"/>
          <a:stretch>
            <a:fillRect/>
          </a:stretch>
        </p:blipFill>
        <p:spPr>
          <a:xfrm>
            <a:off x="0" y="-1"/>
            <a:ext cx="12192000" cy="7195279"/>
          </a:xfrm>
          <a:prstGeom prst="rect">
            <a:avLst/>
          </a:prstGeom>
        </p:spPr>
      </p:pic>
      <p:sp>
        <p:nvSpPr>
          <p:cNvPr id="4" name="TextBox 3">
            <a:extLst>
              <a:ext uri="{FF2B5EF4-FFF2-40B4-BE49-F238E27FC236}">
                <a16:creationId xmlns:a16="http://schemas.microsoft.com/office/drawing/2014/main" id="{53B2DDD3-0AEB-CC67-6B50-0DFCE95F8C62}"/>
              </a:ext>
            </a:extLst>
          </p:cNvPr>
          <p:cNvSpPr txBox="1"/>
          <p:nvPr/>
        </p:nvSpPr>
        <p:spPr>
          <a:xfrm>
            <a:off x="274445" y="242953"/>
            <a:ext cx="372182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19</a:t>
            </a:r>
            <a:r>
              <a:rPr lang="en-US" sz="2800" b="0" i="0" u="none" strike="noStrike" baseline="0" dirty="0">
                <a:solidFill>
                  <a:schemeClr val="bg1"/>
                </a:solidFill>
                <a:latin typeface="Mangal" panose="02040503050203030202" pitchFamily="18" charset="0"/>
                <a:cs typeface="Mangal" panose="02040503050203030202" pitchFamily="18" charset="0"/>
              </a:rPr>
              <a:t>:6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dirty="0">
                <a:solidFill>
                  <a:srgbClr val="121212"/>
                </a:solidFill>
                <a:effectLst/>
                <a:latin typeface="Inter" panose="020B0502030000000004" pitchFamily="34" charset="0"/>
              </a:rPr>
              <a:t>…“You take Him and crucify Him,” Pilate replied, “for I find no basis for a charge against Him.”</a:t>
            </a:r>
          </a:p>
        </p:txBody>
      </p:sp>
      <p:sp>
        <p:nvSpPr>
          <p:cNvPr id="3" name="TextBox 2">
            <a:extLst>
              <a:ext uri="{FF2B5EF4-FFF2-40B4-BE49-F238E27FC236}">
                <a16:creationId xmlns:a16="http://schemas.microsoft.com/office/drawing/2014/main" id="{0F631FC8-C346-7467-D461-21D90213EA06}"/>
              </a:ext>
            </a:extLst>
          </p:cNvPr>
          <p:cNvSpPr txBox="1"/>
          <p:nvPr/>
        </p:nvSpPr>
        <p:spPr>
          <a:xfrm>
            <a:off x="6096000" y="166255"/>
            <a:ext cx="6096000" cy="6558101"/>
          </a:xfrm>
          <a:prstGeom prst="rect">
            <a:avLst/>
          </a:prstGeom>
          <a:noFill/>
        </p:spPr>
        <p:txBody>
          <a:bodyPr wrap="square" rtlCol="0">
            <a:noAutofit/>
          </a:bodyPr>
          <a:lstStyle/>
          <a:p>
            <a:pPr algn="l"/>
            <a:r>
              <a:rPr lang="en-US" sz="3800" b="0" i="0" dirty="0">
                <a:solidFill>
                  <a:srgbClr val="121212"/>
                </a:solidFill>
                <a:effectLst/>
                <a:latin typeface="Inter" panose="020B0502030000000004" pitchFamily="34" charset="0"/>
              </a:rPr>
              <a:t>…</a:t>
            </a:r>
            <a:r>
              <a:rPr lang="hi-IN" sz="3800" b="0" i="0" dirty="0">
                <a:solidFill>
                  <a:srgbClr val="121212"/>
                </a:solidFill>
                <a:effectLst/>
                <a:latin typeface="Inter" panose="020B0502030000000004" pitchFamily="34" charset="0"/>
              </a:rPr>
              <a:t>पिलातुस ने उनसे कहा, “तुम ही उसे लेकर क्रूस पर चढ़ाओ; क्योंकि मैं उसमें दोष नहीं पाता।”</a:t>
            </a:r>
          </a:p>
        </p:txBody>
      </p:sp>
      <p:pic>
        <p:nvPicPr>
          <p:cNvPr id="12" name="Audio 11">
            <a:hlinkClick r:id="" action="ppaction://media"/>
            <a:extLst>
              <a:ext uri="{FF2B5EF4-FFF2-40B4-BE49-F238E27FC236}">
                <a16:creationId xmlns:a16="http://schemas.microsoft.com/office/drawing/2014/main" id="{79DF0427-F3B2-66B0-3EDE-20BE03EC122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90857818"/>
      </p:ext>
    </p:extLst>
  </p:cSld>
  <p:clrMapOvr>
    <a:masterClrMapping/>
  </p:clrMapOvr>
  <mc:AlternateContent xmlns:mc="http://schemas.openxmlformats.org/markup-compatibility/2006" xmlns:p14="http://schemas.microsoft.com/office/powerpoint/2010/main">
    <mc:Choice Requires="p14">
      <p:transition spd="slow" p14:dur="2000" advTm="8607"/>
    </mc:Choice>
    <mc:Fallback xmlns="">
      <p:transition spd="slow" advTm="8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3FF32D-601C-14CE-3389-B7D5D913568B}"/>
              </a:ext>
            </a:extLst>
          </p:cNvPr>
          <p:cNvPicPr>
            <a:picLocks noChangeAspect="1"/>
          </p:cNvPicPr>
          <p:nvPr/>
        </p:nvPicPr>
        <p:blipFill>
          <a:blip r:embed="rId2"/>
          <a:stretch>
            <a:fillRect/>
          </a:stretch>
        </p:blipFill>
        <p:spPr>
          <a:xfrm>
            <a:off x="0" y="0"/>
            <a:ext cx="12192000" cy="7281721"/>
          </a:xfrm>
          <a:prstGeom prst="rect">
            <a:avLst/>
          </a:prstGeom>
        </p:spPr>
      </p:pic>
      <p:sp>
        <p:nvSpPr>
          <p:cNvPr id="4" name="TextBox 3">
            <a:extLst>
              <a:ext uri="{FF2B5EF4-FFF2-40B4-BE49-F238E27FC236}">
                <a16:creationId xmlns:a16="http://schemas.microsoft.com/office/drawing/2014/main" id="{7298A139-F235-FAB4-8831-1ED3079EFF2B}"/>
              </a:ext>
            </a:extLst>
          </p:cNvPr>
          <p:cNvSpPr txBox="1"/>
          <p:nvPr/>
        </p:nvSpPr>
        <p:spPr>
          <a:xfrm>
            <a:off x="274445" y="242953"/>
            <a:ext cx="372182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19</a:t>
            </a:r>
            <a:r>
              <a:rPr lang="en-US" sz="2800" b="0" i="0" u="none" strike="noStrike" baseline="0" dirty="0">
                <a:solidFill>
                  <a:schemeClr val="bg1"/>
                </a:solidFill>
                <a:latin typeface="Mangal" panose="02040503050203030202" pitchFamily="18" charset="0"/>
                <a:cs typeface="Mangal" panose="02040503050203030202" pitchFamily="18" charset="0"/>
              </a:rPr>
              <a:t>:6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5837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7</a:t>
            </a:r>
            <a:r>
              <a:rPr lang="en-US" sz="4000" b="0" i="0">
                <a:solidFill>
                  <a:srgbClr val="121212"/>
                </a:solidFill>
                <a:effectLst/>
                <a:latin typeface="Inter" panose="020B0502030000000004" pitchFamily="34" charset="0"/>
              </a:rPr>
              <a:t>“We have a law,” answered the Jews, “and according to that law He must die, because He declared Himself to be the Son of God.”</a:t>
            </a:r>
            <a:endParaRPr lang="en-IN" sz="4000" dirty="0"/>
          </a:p>
        </p:txBody>
      </p:sp>
      <p:sp>
        <p:nvSpPr>
          <p:cNvPr id="3" name="TextBox 2">
            <a:extLst>
              <a:ext uri="{FF2B5EF4-FFF2-40B4-BE49-F238E27FC236}">
                <a16:creationId xmlns:a16="http://schemas.microsoft.com/office/drawing/2014/main" id="{26F3FC8A-9F95-FD9E-8E93-F7EB79E54E8A}"/>
              </a:ext>
            </a:extLst>
          </p:cNvPr>
          <p:cNvSpPr txBox="1"/>
          <p:nvPr/>
        </p:nvSpPr>
        <p:spPr>
          <a:xfrm>
            <a:off x="6096000" y="166255"/>
            <a:ext cx="6096000" cy="6558101"/>
          </a:xfrm>
          <a:prstGeom prst="rect">
            <a:avLst/>
          </a:prstGeom>
          <a:noFill/>
        </p:spPr>
        <p:txBody>
          <a:bodyPr wrap="square" rtlCol="0">
            <a:noAutofit/>
          </a:bodyPr>
          <a:lstStyle/>
          <a:p>
            <a:r>
              <a:rPr lang="hi-IN" sz="3600" b="0" i="0">
                <a:solidFill>
                  <a:srgbClr val="777A7B"/>
                </a:solidFill>
                <a:effectLst/>
                <a:latin typeface="Inter" panose="020B0502030000000004" pitchFamily="34" charset="0"/>
              </a:rPr>
              <a:t>7</a:t>
            </a:r>
            <a:r>
              <a:rPr lang="hi-IN" sz="3600" b="0" i="0">
                <a:solidFill>
                  <a:srgbClr val="121212"/>
                </a:solidFill>
                <a:effectLst/>
                <a:latin typeface="Inter" panose="020B0502030000000004" pitchFamily="34" charset="0"/>
              </a:rPr>
              <a:t>यहूदियों ने उसको उत्तर दिया, “हमारी भी व्यवस्था है और उस व्यवस्था के अनुसार वह मारे जाने के योग्य है क्योंकि उसने अपने आपको परमेश्वर का पुत्र</a:t>
            </a:r>
            <a:r>
              <a:rPr lang="en-US" sz="3600" b="0" i="0" dirty="0">
                <a:solidFill>
                  <a:srgbClr val="121212"/>
                </a:solidFill>
                <a:effectLst/>
                <a:latin typeface="Inter" panose="020B0502030000000004" pitchFamily="34" charset="0"/>
              </a:rPr>
              <a:t>a </a:t>
            </a:r>
            <a:r>
              <a:rPr lang="hi-IN" sz="3600" b="0" i="0" dirty="0">
                <a:solidFill>
                  <a:srgbClr val="121212"/>
                </a:solidFill>
                <a:effectLst/>
                <a:latin typeface="Inter" panose="020B0502030000000004" pitchFamily="34" charset="0"/>
              </a:rPr>
              <a:t>बताया।”</a:t>
            </a:r>
            <a:endParaRPr lang="en-IN" sz="3600" dirty="0"/>
          </a:p>
        </p:txBody>
      </p:sp>
      <p:pic>
        <p:nvPicPr>
          <p:cNvPr id="42" name="Audio 41">
            <a:hlinkClick r:id="" action="ppaction://media"/>
            <a:extLst>
              <a:ext uri="{FF2B5EF4-FFF2-40B4-BE49-F238E27FC236}">
                <a16:creationId xmlns:a16="http://schemas.microsoft.com/office/drawing/2014/main" id="{EF37B8EE-ECA3-1652-ED53-683987C8FB3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3624"/>
    </mc:Choice>
    <mc:Fallback xmlns="">
      <p:transition spd="slow" advTm="13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653499-65AE-3EA2-F200-5F5C1FCE9F68}"/>
              </a:ext>
            </a:extLst>
          </p:cNvPr>
          <p:cNvPicPr>
            <a:picLocks noChangeAspect="1"/>
          </p:cNvPicPr>
          <p:nvPr/>
        </p:nvPicPr>
        <p:blipFill>
          <a:blip r:embed="rId2"/>
          <a:stretch>
            <a:fillRect/>
          </a:stretch>
        </p:blipFill>
        <p:spPr>
          <a:xfrm>
            <a:off x="0" y="0"/>
            <a:ext cx="12517514" cy="6858000"/>
          </a:xfrm>
          <a:prstGeom prst="rect">
            <a:avLst/>
          </a:prstGeom>
        </p:spPr>
      </p:pic>
      <p:sp>
        <p:nvSpPr>
          <p:cNvPr id="4" name="TextBox 3">
            <a:extLst>
              <a:ext uri="{FF2B5EF4-FFF2-40B4-BE49-F238E27FC236}">
                <a16:creationId xmlns:a16="http://schemas.microsoft.com/office/drawing/2014/main" id="{4C02084B-39E2-1849-46C8-C3357A360A8C}"/>
              </a:ext>
            </a:extLst>
          </p:cNvPr>
          <p:cNvSpPr txBox="1"/>
          <p:nvPr/>
        </p:nvSpPr>
        <p:spPr>
          <a:xfrm>
            <a:off x="572344" y="4500834"/>
            <a:ext cx="7507627" cy="1135191"/>
          </a:xfrm>
          <a:prstGeom prst="rect">
            <a:avLst/>
          </a:prstGeom>
          <a:noFill/>
        </p:spPr>
        <p:txBody>
          <a:bodyPr wrap="square" rtlCol="0">
            <a:noAutofit/>
          </a:bodyPr>
          <a:lstStyle/>
          <a:p>
            <a:r>
              <a:rPr lang="hi-IN" sz="3600" b="0" i="0" u="none" strike="noStrike" baseline="0" dirty="0">
                <a:solidFill>
                  <a:schemeClr val="bg1"/>
                </a:solidFill>
                <a:latin typeface="TimesNewRomanPSMT"/>
              </a:rPr>
              <a:t>यीशु दोबारा पीलातुस के सामने - यूहन्ना 19:4-15; मत्ती 27:15-26, 31</a:t>
            </a:r>
            <a:endParaRPr lang="en-IN" sz="3600" dirty="0">
              <a:solidFill>
                <a:schemeClr val="bg1"/>
              </a:solidFill>
            </a:endParaRPr>
          </a:p>
        </p:txBody>
      </p:sp>
      <p:sp>
        <p:nvSpPr>
          <p:cNvPr id="2" name="TextBox 1">
            <a:extLst>
              <a:ext uri="{FF2B5EF4-FFF2-40B4-BE49-F238E27FC236}">
                <a16:creationId xmlns:a16="http://schemas.microsoft.com/office/drawing/2014/main" id="{6118A562-E716-734C-1F7B-B78F3FF1E1B9}"/>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84ECEC-1392-16FA-3639-D6354AEDC905}"/>
              </a:ext>
            </a:extLst>
          </p:cNvPr>
          <p:cNvPicPr>
            <a:picLocks noChangeAspect="1"/>
          </p:cNvPicPr>
          <p:nvPr/>
        </p:nvPicPr>
        <p:blipFill>
          <a:blip r:embed="rId2"/>
          <a:stretch>
            <a:fillRect/>
          </a:stretch>
        </p:blipFill>
        <p:spPr>
          <a:xfrm>
            <a:off x="0" y="0"/>
            <a:ext cx="12192000" cy="7205674"/>
          </a:xfrm>
          <a:prstGeom prst="rect">
            <a:avLst/>
          </a:prstGeom>
        </p:spPr>
      </p:pic>
      <p:sp>
        <p:nvSpPr>
          <p:cNvPr id="3" name="TextBox 2">
            <a:extLst>
              <a:ext uri="{FF2B5EF4-FFF2-40B4-BE49-F238E27FC236}">
                <a16:creationId xmlns:a16="http://schemas.microsoft.com/office/drawing/2014/main" id="{0B0222CD-DC4E-EFD9-23D7-081AEA3558A9}"/>
              </a:ext>
            </a:extLst>
          </p:cNvPr>
          <p:cNvSpPr txBox="1"/>
          <p:nvPr/>
        </p:nvSpPr>
        <p:spPr>
          <a:xfrm>
            <a:off x="274445" y="242953"/>
            <a:ext cx="372182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19</a:t>
            </a:r>
            <a:r>
              <a:rPr lang="en-US" sz="2800" b="0" i="0" u="none" strike="noStrike" baseline="0" dirty="0">
                <a:solidFill>
                  <a:schemeClr val="bg1"/>
                </a:solidFill>
                <a:latin typeface="Mangal" panose="02040503050203030202" pitchFamily="18" charset="0"/>
                <a:cs typeface="Mangal" panose="02040503050203030202" pitchFamily="18" charset="0"/>
              </a:rPr>
              <a:t>:7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800" b="0" i="0">
                <a:solidFill>
                  <a:srgbClr val="777A7B"/>
                </a:solidFill>
                <a:effectLst/>
                <a:latin typeface="Inter" panose="020B0502030000000004" pitchFamily="34" charset="0"/>
              </a:rPr>
              <a:t>8</a:t>
            </a:r>
            <a:r>
              <a:rPr lang="en-US" sz="3800" b="0" i="0">
                <a:solidFill>
                  <a:srgbClr val="121212"/>
                </a:solidFill>
                <a:effectLst/>
                <a:latin typeface="Inter" panose="020B0502030000000004" pitchFamily="34" charset="0"/>
              </a:rPr>
              <a:t>When Pilate heard this statement, he was even more afraid, </a:t>
            </a:r>
            <a:r>
              <a:rPr lang="en-US" sz="3800" b="0" i="0">
                <a:solidFill>
                  <a:srgbClr val="777A7B"/>
                </a:solidFill>
                <a:effectLst/>
                <a:latin typeface="Inter" panose="020B0502030000000004" pitchFamily="34" charset="0"/>
              </a:rPr>
              <a:t>9</a:t>
            </a:r>
            <a:r>
              <a:rPr lang="en-US" sz="3800" b="0" i="0">
                <a:solidFill>
                  <a:srgbClr val="121212"/>
                </a:solidFill>
                <a:effectLst/>
                <a:latin typeface="Inter" panose="020B0502030000000004" pitchFamily="34" charset="0"/>
              </a:rPr>
              <a:t>and he went back into the Praetorium. “Where are You from?” he asked.</a:t>
            </a:r>
          </a:p>
          <a:p>
            <a:pPr algn="l"/>
            <a:r>
              <a:rPr lang="en-US" sz="3800" b="0" i="0">
                <a:solidFill>
                  <a:srgbClr val="121212"/>
                </a:solidFill>
                <a:effectLst/>
                <a:latin typeface="Inter" panose="020B0502030000000004" pitchFamily="34" charset="0"/>
              </a:rPr>
              <a:t>But Jesus gave no answer.</a:t>
            </a:r>
          </a:p>
        </p:txBody>
      </p:sp>
      <p:sp>
        <p:nvSpPr>
          <p:cNvPr id="3" name="TextBox 2">
            <a:extLst>
              <a:ext uri="{FF2B5EF4-FFF2-40B4-BE49-F238E27FC236}">
                <a16:creationId xmlns:a16="http://schemas.microsoft.com/office/drawing/2014/main" id="{38F10D3B-32BD-3E54-CD1D-AA24E15E97BE}"/>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8</a:t>
            </a:r>
            <a:r>
              <a:rPr lang="hi-IN" sz="3600" b="0" i="0" dirty="0">
                <a:solidFill>
                  <a:srgbClr val="121212"/>
                </a:solidFill>
                <a:effectLst/>
                <a:latin typeface="Inter" panose="020B0502030000000004" pitchFamily="34" charset="0"/>
              </a:rPr>
              <a:t>जब पिलातुस ने यह बात सुनी तो और भी डर गया। </a:t>
            </a:r>
            <a:r>
              <a:rPr lang="hi-IN" sz="3600" b="0" i="0" dirty="0">
                <a:solidFill>
                  <a:schemeClr val="bg1">
                    <a:lumMod val="50000"/>
                  </a:schemeClr>
                </a:solidFill>
                <a:effectLst/>
                <a:latin typeface="Inter" panose="020B0502030000000004" pitchFamily="34" charset="0"/>
              </a:rPr>
              <a:t>9</a:t>
            </a:r>
            <a:r>
              <a:rPr lang="hi-IN" sz="3600" b="0" i="0" dirty="0">
                <a:solidFill>
                  <a:srgbClr val="121212"/>
                </a:solidFill>
                <a:effectLst/>
                <a:latin typeface="Inter" panose="020B0502030000000004" pitchFamily="34" charset="0"/>
              </a:rPr>
              <a:t> और फिर किले के भीतर गया और यीशु से कहा, “तू कहाँ का है?” परन्तु यीशु ने उसे कुछ भी उत्तर न दिया।</a:t>
            </a:r>
            <a:endParaRPr lang="en-IN" sz="3600" dirty="0"/>
          </a:p>
        </p:txBody>
      </p:sp>
      <p:pic>
        <p:nvPicPr>
          <p:cNvPr id="18" name="Audio 17">
            <a:hlinkClick r:id="" action="ppaction://media"/>
            <a:extLst>
              <a:ext uri="{FF2B5EF4-FFF2-40B4-BE49-F238E27FC236}">
                <a16:creationId xmlns:a16="http://schemas.microsoft.com/office/drawing/2014/main" id="{6343D226-6C7A-C1DD-9AF6-CF2E374EA8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3825"/>
    </mc:Choice>
    <mc:Fallback xmlns="">
      <p:transition spd="slow" advTm="13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C52716-D019-25ED-3E9B-667862517E4D}"/>
              </a:ext>
            </a:extLst>
          </p:cNvPr>
          <p:cNvPicPr>
            <a:picLocks noChangeAspect="1"/>
          </p:cNvPicPr>
          <p:nvPr/>
        </p:nvPicPr>
        <p:blipFill>
          <a:blip r:embed="rId2"/>
          <a:stretch>
            <a:fillRect/>
          </a:stretch>
        </p:blipFill>
        <p:spPr>
          <a:xfrm>
            <a:off x="0" y="1"/>
            <a:ext cx="12691955" cy="6858000"/>
          </a:xfrm>
          <a:prstGeom prst="rect">
            <a:avLst/>
          </a:prstGeom>
        </p:spPr>
      </p:pic>
      <p:sp>
        <p:nvSpPr>
          <p:cNvPr id="4" name="TextBox 3">
            <a:extLst>
              <a:ext uri="{FF2B5EF4-FFF2-40B4-BE49-F238E27FC236}">
                <a16:creationId xmlns:a16="http://schemas.microsoft.com/office/drawing/2014/main" id="{59A07C72-AF34-134A-499A-0DFA082C6326}"/>
              </a:ext>
            </a:extLst>
          </p:cNvPr>
          <p:cNvSpPr txBox="1"/>
          <p:nvPr/>
        </p:nvSpPr>
        <p:spPr>
          <a:xfrm>
            <a:off x="274445" y="242953"/>
            <a:ext cx="372182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19</a:t>
            </a:r>
            <a:r>
              <a:rPr lang="en-US" sz="2800" b="0" i="0" u="none" strike="noStrike" baseline="0" dirty="0">
                <a:solidFill>
                  <a:schemeClr val="bg1"/>
                </a:solidFill>
                <a:latin typeface="Mangal" panose="02040503050203030202" pitchFamily="18" charset="0"/>
                <a:cs typeface="Mangal" panose="02040503050203030202" pitchFamily="18" charset="0"/>
              </a:rPr>
              <a:t>:8,9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10</a:t>
            </a:r>
            <a:r>
              <a:rPr lang="en-US" sz="3600" b="0" i="0">
                <a:solidFill>
                  <a:srgbClr val="121212"/>
                </a:solidFill>
                <a:effectLst/>
                <a:latin typeface="Inter" panose="020B0502030000000004" pitchFamily="34" charset="0"/>
              </a:rPr>
              <a:t>So Pilate said to Him, “Do You refuse to speak to me? Do You not know that I have authority to release You and authority to crucify You?”</a:t>
            </a:r>
            <a:endParaRPr lang="en-IN" sz="3600" dirty="0"/>
          </a:p>
        </p:txBody>
      </p:sp>
      <p:sp>
        <p:nvSpPr>
          <p:cNvPr id="3" name="TextBox 2">
            <a:extLst>
              <a:ext uri="{FF2B5EF4-FFF2-40B4-BE49-F238E27FC236}">
                <a16:creationId xmlns:a16="http://schemas.microsoft.com/office/drawing/2014/main" id="{283B81FF-1952-940F-21A4-88F927FB56D8}"/>
              </a:ext>
            </a:extLst>
          </p:cNvPr>
          <p:cNvSpPr txBox="1"/>
          <p:nvPr/>
        </p:nvSpPr>
        <p:spPr>
          <a:xfrm>
            <a:off x="6096000" y="166255"/>
            <a:ext cx="6096000" cy="6558101"/>
          </a:xfrm>
          <a:prstGeom prst="rect">
            <a:avLst/>
          </a:prstGeom>
          <a:noFill/>
        </p:spPr>
        <p:txBody>
          <a:bodyPr wrap="square" rtlCol="0">
            <a:noAutofit/>
          </a:bodyPr>
          <a:lstStyle/>
          <a:p>
            <a:r>
              <a:rPr lang="hi-IN" sz="3400" b="0" i="0">
                <a:solidFill>
                  <a:srgbClr val="777A7B"/>
                </a:solidFill>
                <a:effectLst/>
                <a:latin typeface="Inter" panose="020B0502030000000004" pitchFamily="34" charset="0"/>
              </a:rPr>
              <a:t>10</a:t>
            </a:r>
            <a:r>
              <a:rPr lang="hi-IN" sz="3400" b="0" i="0">
                <a:solidFill>
                  <a:srgbClr val="121212"/>
                </a:solidFill>
                <a:effectLst/>
                <a:latin typeface="Inter" panose="020B0502030000000004" pitchFamily="34" charset="0"/>
              </a:rPr>
              <a:t>पिलातुस ने उससे कहा, “मुझसे क्यों नहीं बोलता? </a:t>
            </a:r>
            <a:r>
              <a:rPr lang="hi-IN" sz="3400" b="0" i="0" dirty="0">
                <a:solidFill>
                  <a:srgbClr val="121212"/>
                </a:solidFill>
                <a:effectLst/>
                <a:latin typeface="Inter" panose="020B0502030000000004" pitchFamily="34" charset="0"/>
              </a:rPr>
              <a:t>क्या तू नहीं जानता कि तुझे छोड़ देने का अधिकार मुझे है और तुझे क्रूस पर चढ़ाने का भी मुझे अधिकार है।”</a:t>
            </a:r>
            <a:endParaRPr lang="en-IN" sz="3400" dirty="0"/>
          </a:p>
        </p:txBody>
      </p:sp>
      <p:pic>
        <p:nvPicPr>
          <p:cNvPr id="41" name="Audio 40">
            <a:hlinkClick r:id="" action="ppaction://media"/>
            <a:extLst>
              <a:ext uri="{FF2B5EF4-FFF2-40B4-BE49-F238E27FC236}">
                <a16:creationId xmlns:a16="http://schemas.microsoft.com/office/drawing/2014/main" id="{678D7554-B548-D3AD-EDF1-03BC5AB1D0A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1307"/>
    </mc:Choice>
    <mc:Fallback xmlns="">
      <p:transition spd="slow" advTm="11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B94635-0603-BB3D-AEA5-B3D547DA7E29}"/>
              </a:ext>
            </a:extLst>
          </p:cNvPr>
          <p:cNvPicPr>
            <a:picLocks noChangeAspect="1"/>
          </p:cNvPicPr>
          <p:nvPr/>
        </p:nvPicPr>
        <p:blipFill>
          <a:blip r:embed="rId2"/>
          <a:stretch>
            <a:fillRect/>
          </a:stretch>
        </p:blipFill>
        <p:spPr>
          <a:xfrm>
            <a:off x="-441970" y="-1387832"/>
            <a:ext cx="16811624" cy="9084031"/>
          </a:xfrm>
          <a:prstGeom prst="rect">
            <a:avLst/>
          </a:prstGeom>
        </p:spPr>
      </p:pic>
      <p:sp>
        <p:nvSpPr>
          <p:cNvPr id="5" name="TextBox 4">
            <a:extLst>
              <a:ext uri="{FF2B5EF4-FFF2-40B4-BE49-F238E27FC236}">
                <a16:creationId xmlns:a16="http://schemas.microsoft.com/office/drawing/2014/main" id="{7EB7BB0F-E217-98AC-6560-575E07C0E477}"/>
              </a:ext>
            </a:extLst>
          </p:cNvPr>
          <p:cNvSpPr txBox="1"/>
          <p:nvPr/>
        </p:nvSpPr>
        <p:spPr>
          <a:xfrm>
            <a:off x="274445" y="242953"/>
            <a:ext cx="372182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19</a:t>
            </a:r>
            <a:r>
              <a:rPr lang="en-US" sz="2800" b="0" i="0" u="none" strike="noStrike" baseline="0" dirty="0">
                <a:solidFill>
                  <a:schemeClr val="bg1"/>
                </a:solidFill>
                <a:latin typeface="Mangal" panose="02040503050203030202" pitchFamily="18" charset="0"/>
                <a:cs typeface="Mangal" panose="02040503050203030202" pitchFamily="18" charset="0"/>
              </a:rPr>
              <a:t>:10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11</a:t>
            </a:r>
            <a:r>
              <a:rPr lang="en-US" sz="3600" b="0" i="0">
                <a:solidFill>
                  <a:srgbClr val="121212"/>
                </a:solidFill>
                <a:effectLst/>
                <a:latin typeface="Inter" panose="020B0502030000000004" pitchFamily="34" charset="0"/>
              </a:rPr>
              <a:t>Jesus answered, “You would have no authority over Me if it were not given to you from above. Therefore the one who handed Me over to you is guilty of greater sin.”</a:t>
            </a:r>
            <a:endParaRPr lang="en-IN" sz="3600" dirty="0"/>
          </a:p>
        </p:txBody>
      </p:sp>
      <p:sp>
        <p:nvSpPr>
          <p:cNvPr id="3" name="TextBox 2">
            <a:extLst>
              <a:ext uri="{FF2B5EF4-FFF2-40B4-BE49-F238E27FC236}">
                <a16:creationId xmlns:a16="http://schemas.microsoft.com/office/drawing/2014/main" id="{75A85B57-9E6F-6751-9454-F21926505A10}"/>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11</a:t>
            </a:r>
            <a:r>
              <a:rPr lang="hi-IN" sz="3600" b="0" i="0" dirty="0">
                <a:solidFill>
                  <a:srgbClr val="121212"/>
                </a:solidFill>
                <a:effectLst/>
                <a:latin typeface="Inter" panose="020B0502030000000004" pitchFamily="34" charset="0"/>
              </a:rPr>
              <a:t>यीशु ने उत्तर दिया, “यदि तुझे ऊपर से न दिया जाता, तो तेरा मुझ पर कुछ अधिकार न होता; इसलिए जिसने मुझे तेरे हाथ पकड़वाया है, उसका पाप अधिक है।”</a:t>
            </a:r>
            <a:endParaRPr lang="en-IN" sz="3600" dirty="0"/>
          </a:p>
        </p:txBody>
      </p:sp>
      <p:pic>
        <p:nvPicPr>
          <p:cNvPr id="18" name="Audio 17">
            <a:hlinkClick r:id="" action="ppaction://media"/>
            <a:extLst>
              <a:ext uri="{FF2B5EF4-FFF2-40B4-BE49-F238E27FC236}">
                <a16:creationId xmlns:a16="http://schemas.microsoft.com/office/drawing/2014/main" id="{136EA430-7C82-85C9-14CA-9430ACBFA7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2578"/>
    </mc:Choice>
    <mc:Fallback xmlns="">
      <p:transition spd="slow" advTm="12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8EF894-15DC-E1AA-C6A5-1F035E4AF89E}"/>
              </a:ext>
            </a:extLst>
          </p:cNvPr>
          <p:cNvPicPr>
            <a:picLocks noChangeAspect="1"/>
          </p:cNvPicPr>
          <p:nvPr/>
        </p:nvPicPr>
        <p:blipFill>
          <a:blip r:embed="rId2"/>
          <a:stretch>
            <a:fillRect/>
          </a:stretch>
        </p:blipFill>
        <p:spPr>
          <a:xfrm>
            <a:off x="0" y="-385097"/>
            <a:ext cx="12192000" cy="7243097"/>
          </a:xfrm>
          <a:prstGeom prst="rect">
            <a:avLst/>
          </a:prstGeom>
        </p:spPr>
      </p:pic>
      <p:sp>
        <p:nvSpPr>
          <p:cNvPr id="4" name="TextBox 3">
            <a:extLst>
              <a:ext uri="{FF2B5EF4-FFF2-40B4-BE49-F238E27FC236}">
                <a16:creationId xmlns:a16="http://schemas.microsoft.com/office/drawing/2014/main" id="{E0A0972A-4FAD-1211-E40A-56EA55D27A4F}"/>
              </a:ext>
            </a:extLst>
          </p:cNvPr>
          <p:cNvSpPr txBox="1"/>
          <p:nvPr/>
        </p:nvSpPr>
        <p:spPr>
          <a:xfrm>
            <a:off x="274445" y="242953"/>
            <a:ext cx="372182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19</a:t>
            </a:r>
            <a:r>
              <a:rPr lang="en-US" sz="2800" b="0" i="0" u="none" strike="noStrike" baseline="0" dirty="0">
                <a:solidFill>
                  <a:schemeClr val="bg1"/>
                </a:solidFill>
                <a:latin typeface="Mangal" panose="02040503050203030202" pitchFamily="18" charset="0"/>
                <a:cs typeface="Mangal" panose="02040503050203030202" pitchFamily="18" charset="0"/>
              </a:rPr>
              <a:t>:11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400" dirty="0">
                <a:solidFill>
                  <a:schemeClr val="bg1">
                    <a:lumMod val="50000"/>
                  </a:schemeClr>
                </a:solidFill>
              </a:rPr>
              <a:t>Matthew 27</a:t>
            </a:r>
          </a:p>
          <a:p>
            <a:r>
              <a:rPr lang="en-US" sz="4400" dirty="0">
                <a:solidFill>
                  <a:schemeClr val="bg1">
                    <a:lumMod val="50000"/>
                  </a:schemeClr>
                </a:solidFill>
              </a:rPr>
              <a:t>15</a:t>
            </a:r>
            <a:r>
              <a:rPr lang="en-US" sz="4400" dirty="0"/>
              <a:t>Now it was the governor’s custom at the feast to release to the crowd a prisoner of their choosing.</a:t>
            </a:r>
            <a:endParaRPr lang="en-IN" sz="4400" dirty="0"/>
          </a:p>
        </p:txBody>
      </p:sp>
      <p:sp>
        <p:nvSpPr>
          <p:cNvPr id="3" name="TextBox 2">
            <a:extLst>
              <a:ext uri="{FF2B5EF4-FFF2-40B4-BE49-F238E27FC236}">
                <a16:creationId xmlns:a16="http://schemas.microsoft.com/office/drawing/2014/main" id="{E5C5DCCC-40A3-E7A3-1745-373B677078E2}"/>
              </a:ext>
            </a:extLst>
          </p:cNvPr>
          <p:cNvSpPr txBox="1"/>
          <p:nvPr/>
        </p:nvSpPr>
        <p:spPr>
          <a:xfrm>
            <a:off x="6096000" y="166255"/>
            <a:ext cx="6096000" cy="6558101"/>
          </a:xfrm>
          <a:prstGeom prst="rect">
            <a:avLst/>
          </a:prstGeom>
          <a:noFill/>
        </p:spPr>
        <p:txBody>
          <a:bodyPr wrap="square" rtlCol="0">
            <a:noAutofit/>
          </a:bodyPr>
          <a:lstStyle/>
          <a:p>
            <a:r>
              <a:rPr lang="hi-IN" sz="4000" dirty="0">
                <a:solidFill>
                  <a:schemeClr val="bg1">
                    <a:lumMod val="50000"/>
                  </a:schemeClr>
                </a:solidFill>
              </a:rPr>
              <a:t>मत्ती 27</a:t>
            </a:r>
            <a:endParaRPr lang="en-US" sz="4000" dirty="0">
              <a:solidFill>
                <a:schemeClr val="bg1">
                  <a:lumMod val="50000"/>
                </a:schemeClr>
              </a:solidFill>
            </a:endParaRPr>
          </a:p>
          <a:p>
            <a:r>
              <a:rPr lang="hi-IN" sz="3600" b="0" i="0" dirty="0">
                <a:solidFill>
                  <a:srgbClr val="777A7B"/>
                </a:solidFill>
                <a:effectLst/>
                <a:latin typeface="Inter" panose="020B0502030000000004" pitchFamily="34" charset="0"/>
              </a:rPr>
              <a:t>15</a:t>
            </a:r>
            <a:r>
              <a:rPr lang="hi-IN" sz="3600" b="0" i="0" dirty="0">
                <a:solidFill>
                  <a:srgbClr val="121212"/>
                </a:solidFill>
                <a:effectLst/>
                <a:latin typeface="Inter" panose="020B0502030000000004" pitchFamily="34" charset="0"/>
              </a:rPr>
              <a:t>और राज्यपाल की यह रीति थी, कि उस पर्व में लोगों के लिये किसी एक बन्दी को जिसे वे चाहते थे, छोड़ देता था।</a:t>
            </a:r>
            <a:endParaRPr lang="en-IN" sz="3600" dirty="0"/>
          </a:p>
        </p:txBody>
      </p:sp>
      <p:pic>
        <p:nvPicPr>
          <p:cNvPr id="12" name="Audio 11">
            <a:hlinkClick r:id="" action="ppaction://media"/>
            <a:extLst>
              <a:ext uri="{FF2B5EF4-FFF2-40B4-BE49-F238E27FC236}">
                <a16:creationId xmlns:a16="http://schemas.microsoft.com/office/drawing/2014/main" id="{4065A144-36BD-1998-4889-5C0C4ACD72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9036"/>
    </mc:Choice>
    <mc:Fallback xmlns="">
      <p:transition spd="slow" advTm="9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25F522-779B-AFA9-3319-407D79E04FCE}"/>
              </a:ext>
            </a:extLst>
          </p:cNvPr>
          <p:cNvPicPr>
            <a:picLocks noChangeAspect="1"/>
          </p:cNvPicPr>
          <p:nvPr/>
        </p:nvPicPr>
        <p:blipFill>
          <a:blip r:embed="rId2"/>
          <a:stretch>
            <a:fillRect/>
          </a:stretch>
        </p:blipFill>
        <p:spPr>
          <a:xfrm>
            <a:off x="0" y="0"/>
            <a:ext cx="13818665" cy="6858000"/>
          </a:xfrm>
          <a:prstGeom prst="rect">
            <a:avLst/>
          </a:prstGeom>
        </p:spPr>
      </p:pic>
      <p:sp>
        <p:nvSpPr>
          <p:cNvPr id="4" name="TextBox 3">
            <a:extLst>
              <a:ext uri="{FF2B5EF4-FFF2-40B4-BE49-F238E27FC236}">
                <a16:creationId xmlns:a16="http://schemas.microsoft.com/office/drawing/2014/main" id="{EDB68FC3-D82C-65E3-FE3F-50D9E9B67DFF}"/>
              </a:ext>
            </a:extLst>
          </p:cNvPr>
          <p:cNvSpPr txBox="1"/>
          <p:nvPr/>
        </p:nvSpPr>
        <p:spPr>
          <a:xfrm>
            <a:off x="274445" y="242953"/>
            <a:ext cx="372182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27:15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16</a:t>
            </a:r>
            <a:r>
              <a:rPr lang="en-US" sz="3600" b="0" i="0">
                <a:solidFill>
                  <a:srgbClr val="121212"/>
                </a:solidFill>
                <a:effectLst/>
                <a:latin typeface="Inter" panose="020B0502030000000004" pitchFamily="34" charset="0"/>
              </a:rPr>
              <a:t>At that time they were holding a notorious prisoner named Barabbas.</a:t>
            </a:r>
            <a:endParaRPr lang="en-IN" sz="3600" dirty="0"/>
          </a:p>
        </p:txBody>
      </p:sp>
      <p:sp>
        <p:nvSpPr>
          <p:cNvPr id="3" name="TextBox 2">
            <a:extLst>
              <a:ext uri="{FF2B5EF4-FFF2-40B4-BE49-F238E27FC236}">
                <a16:creationId xmlns:a16="http://schemas.microsoft.com/office/drawing/2014/main" id="{9E9201C5-4501-E8E5-AA2D-364DBF542E40}"/>
              </a:ext>
            </a:extLst>
          </p:cNvPr>
          <p:cNvSpPr txBox="1"/>
          <p:nvPr/>
        </p:nvSpPr>
        <p:spPr>
          <a:xfrm>
            <a:off x="6096000" y="166255"/>
            <a:ext cx="6096000" cy="6558101"/>
          </a:xfrm>
          <a:prstGeom prst="rect">
            <a:avLst/>
          </a:prstGeom>
          <a:noFill/>
        </p:spPr>
        <p:txBody>
          <a:bodyPr wrap="square" rtlCol="0">
            <a:noAutofit/>
          </a:bodyPr>
          <a:lstStyle/>
          <a:p>
            <a:r>
              <a:rPr lang="hi-IN" sz="3600" b="0" i="0">
                <a:solidFill>
                  <a:srgbClr val="777A7B"/>
                </a:solidFill>
                <a:effectLst/>
                <a:latin typeface="Inter" panose="020B0502030000000004" pitchFamily="34" charset="0"/>
              </a:rPr>
              <a:t>16</a:t>
            </a:r>
            <a:r>
              <a:rPr lang="hi-IN" sz="3600" b="0" i="0">
                <a:solidFill>
                  <a:srgbClr val="121212"/>
                </a:solidFill>
                <a:effectLst/>
                <a:latin typeface="Inter" panose="020B0502030000000004" pitchFamily="34" charset="0"/>
              </a:rPr>
              <a:t>उस समय बरअब्बा नामक उन्हीं में का, एक नामी बन्धुआ था।</a:t>
            </a:r>
            <a:endParaRPr lang="en-IN" sz="3600" dirty="0"/>
          </a:p>
        </p:txBody>
      </p:sp>
      <p:pic>
        <p:nvPicPr>
          <p:cNvPr id="6" name="Audio 5">
            <a:hlinkClick r:id="" action="ppaction://media"/>
            <a:extLst>
              <a:ext uri="{FF2B5EF4-FFF2-40B4-BE49-F238E27FC236}">
                <a16:creationId xmlns:a16="http://schemas.microsoft.com/office/drawing/2014/main" id="{534FC19E-3DBD-875E-4F54-B69596E09C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5099"/>
    </mc:Choice>
    <mc:Fallback xmlns="">
      <p:transition spd="slow" advTm="5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Jesus again before Pilate - John 19:4-15; Matthew 27:15-26, 31 </a:t>
            </a:r>
            <a:endParaRPr lang="en-IN" sz="4800" dirty="0"/>
          </a:p>
        </p:txBody>
      </p:sp>
      <p:sp>
        <p:nvSpPr>
          <p:cNvPr id="2" name="TextBox 1">
            <a:extLst>
              <a:ext uri="{FF2B5EF4-FFF2-40B4-BE49-F238E27FC236}">
                <a16:creationId xmlns:a16="http://schemas.microsoft.com/office/drawing/2014/main" id="{634AE3C7-8A16-10F4-9FCB-6E9F1BE12954}"/>
              </a:ext>
            </a:extLst>
          </p:cNvPr>
          <p:cNvSpPr txBox="1"/>
          <p:nvPr/>
        </p:nvSpPr>
        <p:spPr>
          <a:xfrm>
            <a:off x="6096000" y="166255"/>
            <a:ext cx="6096000" cy="6558101"/>
          </a:xfrm>
          <a:prstGeom prst="rect">
            <a:avLst/>
          </a:prstGeom>
          <a:noFill/>
        </p:spPr>
        <p:txBody>
          <a:bodyPr wrap="square" rtlCol="0">
            <a:noAutofit/>
          </a:bodyPr>
          <a:lstStyle/>
          <a:p>
            <a:r>
              <a:rPr lang="hi-IN" sz="4000" dirty="0"/>
              <a:t>यीशु दोबारा पीलातुस के सामने - यूहन्ना 19:4-15; मत्ती 27:15-26, 31</a:t>
            </a:r>
            <a:endParaRPr lang="en-IN" sz="4000" dirty="0"/>
          </a:p>
        </p:txBody>
      </p:sp>
      <p:pic>
        <p:nvPicPr>
          <p:cNvPr id="26" name="Audio 25">
            <a:hlinkClick r:id="" action="ppaction://media"/>
            <a:extLst>
              <a:ext uri="{FF2B5EF4-FFF2-40B4-BE49-F238E27FC236}">
                <a16:creationId xmlns:a16="http://schemas.microsoft.com/office/drawing/2014/main" id="{3DB26E6C-08E9-12FB-79E8-CB038944B2D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586"/>
    </mc:Choice>
    <mc:Fallback xmlns="">
      <p:transition spd="slow" advTm="2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244FF-3009-234E-32B0-99F0920B8C2D}"/>
              </a:ext>
            </a:extLst>
          </p:cNvPr>
          <p:cNvPicPr>
            <a:picLocks noChangeAspect="1"/>
          </p:cNvPicPr>
          <p:nvPr/>
        </p:nvPicPr>
        <p:blipFill>
          <a:blip r:embed="rId2"/>
          <a:stretch>
            <a:fillRect/>
          </a:stretch>
        </p:blipFill>
        <p:spPr>
          <a:xfrm>
            <a:off x="0" y="0"/>
            <a:ext cx="12192000" cy="6970122"/>
          </a:xfrm>
          <a:prstGeom prst="rect">
            <a:avLst/>
          </a:prstGeom>
        </p:spPr>
      </p:pic>
      <p:sp>
        <p:nvSpPr>
          <p:cNvPr id="4" name="TextBox 3">
            <a:extLst>
              <a:ext uri="{FF2B5EF4-FFF2-40B4-BE49-F238E27FC236}">
                <a16:creationId xmlns:a16="http://schemas.microsoft.com/office/drawing/2014/main" id="{70A7C4A2-F2B4-703D-9EB6-088E5939F702}"/>
              </a:ext>
            </a:extLst>
          </p:cNvPr>
          <p:cNvSpPr txBox="1"/>
          <p:nvPr/>
        </p:nvSpPr>
        <p:spPr>
          <a:xfrm>
            <a:off x="274445" y="242953"/>
            <a:ext cx="372182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27:16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20</a:t>
            </a:r>
            <a:r>
              <a:rPr lang="en-US" sz="3600" b="0" i="0">
                <a:solidFill>
                  <a:srgbClr val="121212"/>
                </a:solidFill>
                <a:effectLst/>
                <a:latin typeface="Inter" panose="020B0502030000000004" pitchFamily="34" charset="0"/>
              </a:rPr>
              <a:t>But the chief priests and elders persuaded the crowds to ask for Barabbas and to have Jesus put to death.</a:t>
            </a:r>
            <a:endParaRPr lang="en-IN" sz="3600" dirty="0"/>
          </a:p>
        </p:txBody>
      </p:sp>
      <p:sp>
        <p:nvSpPr>
          <p:cNvPr id="3" name="TextBox 2">
            <a:extLst>
              <a:ext uri="{FF2B5EF4-FFF2-40B4-BE49-F238E27FC236}">
                <a16:creationId xmlns:a16="http://schemas.microsoft.com/office/drawing/2014/main" id="{2012C05D-66C0-CB0A-E32E-E166563A536C}"/>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20</a:t>
            </a:r>
            <a:r>
              <a:rPr lang="hi-IN" sz="3600" b="0" i="0" dirty="0">
                <a:solidFill>
                  <a:srgbClr val="121212"/>
                </a:solidFill>
                <a:effectLst/>
                <a:latin typeface="Inter" panose="020B0502030000000004" pitchFamily="34" charset="0"/>
              </a:rPr>
              <a:t>प्रधान याजकों और प्राचीनों ने लोगों को उभारा, कि वे बरअब्बा को माँग लें, और यीशु को नाश कराएँ।</a:t>
            </a:r>
            <a:endParaRPr lang="en-IN" sz="3600" dirty="0"/>
          </a:p>
        </p:txBody>
      </p:sp>
      <p:pic>
        <p:nvPicPr>
          <p:cNvPr id="10" name="Audio 9">
            <a:hlinkClick r:id="" action="ppaction://media"/>
            <a:extLst>
              <a:ext uri="{FF2B5EF4-FFF2-40B4-BE49-F238E27FC236}">
                <a16:creationId xmlns:a16="http://schemas.microsoft.com/office/drawing/2014/main" id="{D12246A7-8C02-AD0F-CD09-C504A196B5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9469"/>
    </mc:Choice>
    <mc:Fallback xmlns="">
      <p:transition spd="slow" advTm="9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21E6D0-8363-593F-75F0-8EFC5B2C55B2}"/>
              </a:ext>
            </a:extLst>
          </p:cNvPr>
          <p:cNvPicPr>
            <a:picLocks noChangeAspect="1"/>
          </p:cNvPicPr>
          <p:nvPr/>
        </p:nvPicPr>
        <p:blipFill>
          <a:blip r:embed="rId2"/>
          <a:stretch>
            <a:fillRect/>
          </a:stretch>
        </p:blipFill>
        <p:spPr>
          <a:xfrm>
            <a:off x="0" y="-561795"/>
            <a:ext cx="12192000" cy="7419796"/>
          </a:xfrm>
          <a:prstGeom prst="rect">
            <a:avLst/>
          </a:prstGeom>
        </p:spPr>
      </p:pic>
      <p:sp>
        <p:nvSpPr>
          <p:cNvPr id="4" name="TextBox 3">
            <a:extLst>
              <a:ext uri="{FF2B5EF4-FFF2-40B4-BE49-F238E27FC236}">
                <a16:creationId xmlns:a16="http://schemas.microsoft.com/office/drawing/2014/main" id="{AFCB0C16-0425-586F-8FDF-FFE6E66A1259}"/>
              </a:ext>
            </a:extLst>
          </p:cNvPr>
          <p:cNvSpPr txBox="1"/>
          <p:nvPr/>
        </p:nvSpPr>
        <p:spPr>
          <a:xfrm>
            <a:off x="274445" y="242953"/>
            <a:ext cx="372182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27:20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21</a:t>
            </a:r>
            <a:r>
              <a:rPr lang="en-US" sz="3600" b="0" i="0">
                <a:solidFill>
                  <a:srgbClr val="121212"/>
                </a:solidFill>
                <a:effectLst/>
                <a:latin typeface="Inter" panose="020B0502030000000004" pitchFamily="34" charset="0"/>
              </a:rPr>
              <a:t>“Which of the two do you want me to release to you?” asked the governor.</a:t>
            </a:r>
          </a:p>
          <a:p>
            <a:pPr algn="l"/>
            <a:r>
              <a:rPr lang="en-US" sz="3600" b="0" i="0">
                <a:solidFill>
                  <a:srgbClr val="121212"/>
                </a:solidFill>
                <a:effectLst/>
                <a:latin typeface="Inter" panose="020B0502030000000004" pitchFamily="34" charset="0"/>
              </a:rPr>
              <a:t>“Barabbas,” they replied.</a:t>
            </a:r>
          </a:p>
        </p:txBody>
      </p:sp>
      <p:sp>
        <p:nvSpPr>
          <p:cNvPr id="3" name="TextBox 2">
            <a:extLst>
              <a:ext uri="{FF2B5EF4-FFF2-40B4-BE49-F238E27FC236}">
                <a16:creationId xmlns:a16="http://schemas.microsoft.com/office/drawing/2014/main" id="{5AB431D2-0E25-82FF-D11F-1E0F0B3C764C}"/>
              </a:ext>
            </a:extLst>
          </p:cNvPr>
          <p:cNvSpPr txBox="1"/>
          <p:nvPr/>
        </p:nvSpPr>
        <p:spPr>
          <a:xfrm>
            <a:off x="6096000" y="166255"/>
            <a:ext cx="6096000" cy="6558101"/>
          </a:xfrm>
          <a:prstGeom prst="rect">
            <a:avLst/>
          </a:prstGeom>
          <a:noFill/>
        </p:spPr>
        <p:txBody>
          <a:bodyPr wrap="square" rtlCol="0">
            <a:noAutofit/>
          </a:bodyPr>
          <a:lstStyle/>
          <a:p>
            <a:pPr algn="l"/>
            <a:r>
              <a:rPr lang="hi-IN" sz="3600" b="0" i="0">
                <a:solidFill>
                  <a:srgbClr val="777A7B"/>
                </a:solidFill>
                <a:effectLst/>
                <a:latin typeface="Inter" panose="020B0502030000000004" pitchFamily="34" charset="0"/>
              </a:rPr>
              <a:t>21</a:t>
            </a:r>
            <a:r>
              <a:rPr lang="hi-IN" sz="3600" b="0" i="0">
                <a:solidFill>
                  <a:srgbClr val="121212"/>
                </a:solidFill>
                <a:effectLst/>
                <a:latin typeface="Inter" panose="020B0502030000000004" pitchFamily="34" charset="0"/>
              </a:rPr>
              <a:t>राज्यपाल ने उनसे पूछा, “इन दोनों में से किसको चाहते हो, कि तुम्हारे लिये छोड़ दूँ?” उन्होंने कहा, “बरअब्बा को।”</a:t>
            </a:r>
            <a:endParaRPr lang="hi-IN" sz="3600" b="0" i="0" dirty="0">
              <a:solidFill>
                <a:srgbClr val="121212"/>
              </a:solidFill>
              <a:effectLst/>
              <a:latin typeface="Inter" panose="020B0502030000000004" pitchFamily="34" charset="0"/>
            </a:endParaRPr>
          </a:p>
        </p:txBody>
      </p:sp>
      <p:pic>
        <p:nvPicPr>
          <p:cNvPr id="11" name="Audio 10">
            <a:hlinkClick r:id="" action="ppaction://media"/>
            <a:extLst>
              <a:ext uri="{FF2B5EF4-FFF2-40B4-BE49-F238E27FC236}">
                <a16:creationId xmlns:a16="http://schemas.microsoft.com/office/drawing/2014/main" id="{B4CACDE4-C553-191B-9538-7CB7350F19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0392"/>
    </mc:Choice>
    <mc:Fallback xmlns="">
      <p:transition spd="slow" advTm="10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B4BDAD-286F-C2FF-2383-71D05C524C9D}"/>
              </a:ext>
            </a:extLst>
          </p:cNvPr>
          <p:cNvPicPr>
            <a:picLocks noChangeAspect="1"/>
          </p:cNvPicPr>
          <p:nvPr/>
        </p:nvPicPr>
        <p:blipFill>
          <a:blip r:embed="rId2"/>
          <a:stretch>
            <a:fillRect/>
          </a:stretch>
        </p:blipFill>
        <p:spPr>
          <a:xfrm>
            <a:off x="-1" y="0"/>
            <a:ext cx="12910963" cy="6858000"/>
          </a:xfrm>
          <a:prstGeom prst="rect">
            <a:avLst/>
          </a:prstGeom>
        </p:spPr>
      </p:pic>
      <p:sp>
        <p:nvSpPr>
          <p:cNvPr id="4" name="TextBox 3">
            <a:extLst>
              <a:ext uri="{FF2B5EF4-FFF2-40B4-BE49-F238E27FC236}">
                <a16:creationId xmlns:a16="http://schemas.microsoft.com/office/drawing/2014/main" id="{DF86BD2C-6497-30B7-9A2F-4639D4C1134D}"/>
              </a:ext>
            </a:extLst>
          </p:cNvPr>
          <p:cNvSpPr txBox="1"/>
          <p:nvPr/>
        </p:nvSpPr>
        <p:spPr>
          <a:xfrm>
            <a:off x="274445" y="242953"/>
            <a:ext cx="372182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27:21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22</a:t>
            </a:r>
            <a:r>
              <a:rPr lang="en-US" sz="3600" b="0" i="0">
                <a:solidFill>
                  <a:srgbClr val="121212"/>
                </a:solidFill>
                <a:effectLst/>
                <a:latin typeface="Inter" panose="020B0502030000000004" pitchFamily="34" charset="0"/>
              </a:rPr>
              <a:t>“What then should I do with Jesus who is called Christ?” Pilate asked.</a:t>
            </a:r>
          </a:p>
          <a:p>
            <a:pPr algn="l"/>
            <a:r>
              <a:rPr lang="en-US" sz="3600" b="0" i="0">
                <a:solidFill>
                  <a:srgbClr val="121212"/>
                </a:solidFill>
                <a:effectLst/>
                <a:latin typeface="Inter" panose="020B0502030000000004" pitchFamily="34" charset="0"/>
              </a:rPr>
              <a:t>They all answered, “Crucify Him!”</a:t>
            </a:r>
          </a:p>
        </p:txBody>
      </p:sp>
      <p:sp>
        <p:nvSpPr>
          <p:cNvPr id="3" name="TextBox 2">
            <a:extLst>
              <a:ext uri="{FF2B5EF4-FFF2-40B4-BE49-F238E27FC236}">
                <a16:creationId xmlns:a16="http://schemas.microsoft.com/office/drawing/2014/main" id="{88F18EF0-9E8C-AE55-38CE-5CE8BC074313}"/>
              </a:ext>
            </a:extLst>
          </p:cNvPr>
          <p:cNvSpPr txBox="1"/>
          <p:nvPr/>
        </p:nvSpPr>
        <p:spPr>
          <a:xfrm>
            <a:off x="6096000" y="166255"/>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22</a:t>
            </a:r>
            <a:r>
              <a:rPr lang="hi-IN" sz="3600" b="0" i="0" dirty="0">
                <a:solidFill>
                  <a:srgbClr val="121212"/>
                </a:solidFill>
                <a:effectLst/>
                <a:latin typeface="Inter" panose="020B0502030000000004" pitchFamily="34" charset="0"/>
              </a:rPr>
              <a:t>पिलातुस ने उनसे पूछा, “फिर यीशु को जो मसीह कहलाता है, क्या करूँ?” सब ने उससे कहा, “वह क्रूस पर चढ़ाया जाए।”</a:t>
            </a:r>
          </a:p>
        </p:txBody>
      </p:sp>
      <p:pic>
        <p:nvPicPr>
          <p:cNvPr id="6" name="Audio 5">
            <a:hlinkClick r:id="" action="ppaction://media"/>
            <a:extLst>
              <a:ext uri="{FF2B5EF4-FFF2-40B4-BE49-F238E27FC236}">
                <a16:creationId xmlns:a16="http://schemas.microsoft.com/office/drawing/2014/main" id="{39BC8354-61A3-9DEF-EA2D-02955488A7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75280386"/>
      </p:ext>
    </p:extLst>
  </p:cSld>
  <p:clrMapOvr>
    <a:masterClrMapping/>
  </p:clrMapOvr>
  <mc:AlternateContent xmlns:mc="http://schemas.openxmlformats.org/markup-compatibility/2006" xmlns:p14="http://schemas.microsoft.com/office/powerpoint/2010/main">
    <mc:Choice Requires="p14">
      <p:transition spd="slow" p14:dur="2000" advTm="12629"/>
    </mc:Choice>
    <mc:Fallback xmlns="">
      <p:transition spd="slow" advTm="12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B5FEE8-B6FC-5B9C-C60C-01C376C41A62}"/>
              </a:ext>
            </a:extLst>
          </p:cNvPr>
          <p:cNvPicPr>
            <a:picLocks noChangeAspect="1"/>
          </p:cNvPicPr>
          <p:nvPr/>
        </p:nvPicPr>
        <p:blipFill>
          <a:blip r:embed="rId2"/>
          <a:stretch>
            <a:fillRect/>
          </a:stretch>
        </p:blipFill>
        <p:spPr>
          <a:xfrm>
            <a:off x="0" y="-1"/>
            <a:ext cx="12192000" cy="7074371"/>
          </a:xfrm>
          <a:prstGeom prst="rect">
            <a:avLst/>
          </a:prstGeom>
        </p:spPr>
      </p:pic>
      <p:sp>
        <p:nvSpPr>
          <p:cNvPr id="4" name="TextBox 3">
            <a:extLst>
              <a:ext uri="{FF2B5EF4-FFF2-40B4-BE49-F238E27FC236}">
                <a16:creationId xmlns:a16="http://schemas.microsoft.com/office/drawing/2014/main" id="{F20B0B11-9D29-05D4-83F9-68923EE03E21}"/>
              </a:ext>
            </a:extLst>
          </p:cNvPr>
          <p:cNvSpPr txBox="1"/>
          <p:nvPr/>
        </p:nvSpPr>
        <p:spPr>
          <a:xfrm>
            <a:off x="274445" y="242953"/>
            <a:ext cx="372182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27:22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07320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23</a:t>
            </a:r>
            <a:r>
              <a:rPr lang="en-US" sz="3600" b="0" i="0">
                <a:solidFill>
                  <a:srgbClr val="121212"/>
                </a:solidFill>
                <a:effectLst/>
                <a:latin typeface="Inter" panose="020B0502030000000004" pitchFamily="34" charset="0"/>
              </a:rPr>
              <a:t>“Why?” asked Pilate. “What evil has He done?”</a:t>
            </a:r>
          </a:p>
          <a:p>
            <a:pPr algn="l"/>
            <a:r>
              <a:rPr lang="en-US" sz="3600" b="0" i="0">
                <a:solidFill>
                  <a:srgbClr val="121212"/>
                </a:solidFill>
                <a:effectLst/>
                <a:latin typeface="Inter" panose="020B0502030000000004" pitchFamily="34" charset="0"/>
              </a:rPr>
              <a:t>But they shouted all the louder, “Crucify Him!”</a:t>
            </a:r>
          </a:p>
        </p:txBody>
      </p:sp>
      <p:sp>
        <p:nvSpPr>
          <p:cNvPr id="3" name="TextBox 2">
            <a:extLst>
              <a:ext uri="{FF2B5EF4-FFF2-40B4-BE49-F238E27FC236}">
                <a16:creationId xmlns:a16="http://schemas.microsoft.com/office/drawing/2014/main" id="{9EFF3DEC-DCD3-3951-464E-4AA3295852F4}"/>
              </a:ext>
            </a:extLst>
          </p:cNvPr>
          <p:cNvSpPr txBox="1"/>
          <p:nvPr/>
        </p:nvSpPr>
        <p:spPr>
          <a:xfrm>
            <a:off x="6096000" y="166255"/>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23</a:t>
            </a:r>
            <a:r>
              <a:rPr lang="hi-IN" sz="3600" b="0" i="0" dirty="0">
                <a:solidFill>
                  <a:srgbClr val="121212"/>
                </a:solidFill>
                <a:effectLst/>
                <a:latin typeface="Inter" panose="020B0502030000000004" pitchFamily="34" charset="0"/>
              </a:rPr>
              <a:t>राज्यपाल ने कहा, “क्यों उसने क्या बुराई की है?” परन्तु वे और भी चिल्ला चिल्लाकर कहने लगे, “वह क्रूस पर चढ़ाया जाए।”</a:t>
            </a:r>
          </a:p>
        </p:txBody>
      </p:sp>
      <p:pic>
        <p:nvPicPr>
          <p:cNvPr id="6" name="Audio 5">
            <a:hlinkClick r:id="" action="ppaction://media"/>
            <a:extLst>
              <a:ext uri="{FF2B5EF4-FFF2-40B4-BE49-F238E27FC236}">
                <a16:creationId xmlns:a16="http://schemas.microsoft.com/office/drawing/2014/main" id="{B4AAE6BB-AD97-D0AC-709B-D9170D6C3DF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2892462"/>
      </p:ext>
    </p:extLst>
  </p:cSld>
  <p:clrMapOvr>
    <a:masterClrMapping/>
  </p:clrMapOvr>
  <mc:AlternateContent xmlns:mc="http://schemas.openxmlformats.org/markup-compatibility/2006" xmlns:p14="http://schemas.microsoft.com/office/powerpoint/2010/main">
    <mc:Choice Requires="p14">
      <p:transition spd="slow" p14:dur="2000" advTm="12815"/>
    </mc:Choice>
    <mc:Fallback xmlns="">
      <p:transition spd="slow" advTm="12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CE16FD-7A47-2196-28DF-F325711EA874}"/>
              </a:ext>
            </a:extLst>
          </p:cNvPr>
          <p:cNvPicPr>
            <a:picLocks noChangeAspect="1"/>
          </p:cNvPicPr>
          <p:nvPr/>
        </p:nvPicPr>
        <p:blipFill>
          <a:blip r:embed="rId2"/>
          <a:stretch>
            <a:fillRect/>
          </a:stretch>
        </p:blipFill>
        <p:spPr>
          <a:xfrm>
            <a:off x="0" y="-1"/>
            <a:ext cx="12192000" cy="7356479"/>
          </a:xfrm>
          <a:prstGeom prst="rect">
            <a:avLst/>
          </a:prstGeom>
        </p:spPr>
      </p:pic>
      <p:sp>
        <p:nvSpPr>
          <p:cNvPr id="4" name="TextBox 3">
            <a:extLst>
              <a:ext uri="{FF2B5EF4-FFF2-40B4-BE49-F238E27FC236}">
                <a16:creationId xmlns:a16="http://schemas.microsoft.com/office/drawing/2014/main" id="{CED30A4F-E4D9-963A-2CAE-0BB547F042A9}"/>
              </a:ext>
            </a:extLst>
          </p:cNvPr>
          <p:cNvSpPr txBox="1"/>
          <p:nvPr/>
        </p:nvSpPr>
        <p:spPr>
          <a:xfrm>
            <a:off x="274445" y="242953"/>
            <a:ext cx="372182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27:23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358099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24</a:t>
            </a:r>
            <a:r>
              <a:rPr lang="en-US" sz="3600" b="0" i="0" dirty="0">
                <a:solidFill>
                  <a:srgbClr val="121212"/>
                </a:solidFill>
                <a:effectLst/>
                <a:latin typeface="Inter" panose="020B0502030000000004" pitchFamily="34" charset="0"/>
              </a:rPr>
              <a:t>When Pilate saw that he was accomplishing nothing, but that instead a riot was breaking out, he took water and washed his hands before the crowd. “I am innocent of this man’s blood,” he said. “You bear the responsibility.”</a:t>
            </a:r>
            <a:endParaRPr lang="en-IN" sz="3600" dirty="0"/>
          </a:p>
        </p:txBody>
      </p:sp>
      <p:sp>
        <p:nvSpPr>
          <p:cNvPr id="3" name="TextBox 2">
            <a:extLst>
              <a:ext uri="{FF2B5EF4-FFF2-40B4-BE49-F238E27FC236}">
                <a16:creationId xmlns:a16="http://schemas.microsoft.com/office/drawing/2014/main" id="{F3FB3E76-E03B-29DC-0419-7FF36818B4D6}"/>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24</a:t>
            </a:r>
            <a:r>
              <a:rPr lang="hi-IN" sz="3600" b="0" i="0" dirty="0">
                <a:solidFill>
                  <a:srgbClr val="121212"/>
                </a:solidFill>
                <a:effectLst/>
                <a:latin typeface="Inter" panose="020B0502030000000004" pitchFamily="34" charset="0"/>
              </a:rPr>
              <a:t>जब पिलातुस ने देखा, कि कुछ बन नहीं पड़ता परन्तु इसके विपरीत उपद्रव होता जाता है, तो उसने पानी लेकर भीड़ के सामने अपने हाथ धोए, और कहा, “मैं इस धर्मी के लहू से निर्दोष हूँ; तुम ही जानो।”</a:t>
            </a:r>
            <a:endParaRPr lang="en-IN" sz="3600" dirty="0"/>
          </a:p>
        </p:txBody>
      </p:sp>
      <p:pic>
        <p:nvPicPr>
          <p:cNvPr id="10" name="Audio 9">
            <a:hlinkClick r:id="" action="ppaction://media"/>
            <a:extLst>
              <a:ext uri="{FF2B5EF4-FFF2-40B4-BE49-F238E27FC236}">
                <a16:creationId xmlns:a16="http://schemas.microsoft.com/office/drawing/2014/main" id="{9FD4107E-3897-79DA-E9F0-075F28EE467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02785624"/>
      </p:ext>
    </p:extLst>
  </p:cSld>
  <p:clrMapOvr>
    <a:masterClrMapping/>
  </p:clrMapOvr>
  <mc:AlternateContent xmlns:mc="http://schemas.openxmlformats.org/markup-compatibility/2006" xmlns:p14="http://schemas.microsoft.com/office/powerpoint/2010/main">
    <mc:Choice Requires="p14">
      <p:transition spd="slow" p14:dur="2000" advTm="14536"/>
    </mc:Choice>
    <mc:Fallback xmlns="">
      <p:transition spd="slow" advTm="14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357671-D2C4-C096-87DB-8080750E97FC}"/>
              </a:ext>
            </a:extLst>
          </p:cNvPr>
          <p:cNvPicPr>
            <a:picLocks noChangeAspect="1"/>
          </p:cNvPicPr>
          <p:nvPr/>
        </p:nvPicPr>
        <p:blipFill>
          <a:blip r:embed="rId2"/>
          <a:stretch>
            <a:fillRect/>
          </a:stretch>
        </p:blipFill>
        <p:spPr>
          <a:xfrm>
            <a:off x="0" y="0"/>
            <a:ext cx="12517514" cy="6858000"/>
          </a:xfrm>
          <a:prstGeom prst="rect">
            <a:avLst/>
          </a:prstGeom>
        </p:spPr>
      </p:pic>
      <p:sp>
        <p:nvSpPr>
          <p:cNvPr id="4" name="TextBox 3">
            <a:extLst>
              <a:ext uri="{FF2B5EF4-FFF2-40B4-BE49-F238E27FC236}">
                <a16:creationId xmlns:a16="http://schemas.microsoft.com/office/drawing/2014/main" id="{32D7AF93-E0C5-C2E7-6EF7-E9F7A595D648}"/>
              </a:ext>
            </a:extLst>
          </p:cNvPr>
          <p:cNvSpPr txBox="1"/>
          <p:nvPr/>
        </p:nvSpPr>
        <p:spPr>
          <a:xfrm>
            <a:off x="285033" y="4983820"/>
            <a:ext cx="9011367" cy="1378880"/>
          </a:xfrm>
          <a:prstGeom prst="rect">
            <a:avLst/>
          </a:prstGeom>
          <a:noFill/>
        </p:spPr>
        <p:txBody>
          <a:bodyPr wrap="square" rtlCol="0">
            <a:noAutofit/>
          </a:bodyPr>
          <a:lstStyle/>
          <a:p>
            <a:r>
              <a:rPr lang="hi-IN" sz="4400" b="0" i="0" u="none" strike="noStrike" baseline="0" dirty="0">
                <a:solidFill>
                  <a:schemeClr val="bg1"/>
                </a:solidFill>
                <a:latin typeface="TimesNewRomanPSMT"/>
              </a:rPr>
              <a:t>यीशु दोबारा पीलातुस के सामने - यूहन्ना 19:4-15; मत्ती 27:15-26, 31</a:t>
            </a:r>
            <a:endParaRPr lang="en-IN" sz="44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038B08-747F-D910-87E6-DCB1CF4FAC66}"/>
              </a:ext>
            </a:extLst>
          </p:cNvPr>
          <p:cNvPicPr>
            <a:picLocks noChangeAspect="1"/>
          </p:cNvPicPr>
          <p:nvPr/>
        </p:nvPicPr>
        <p:blipFill>
          <a:blip r:embed="rId2"/>
          <a:stretch>
            <a:fillRect/>
          </a:stretch>
        </p:blipFill>
        <p:spPr>
          <a:xfrm>
            <a:off x="-263471" y="0"/>
            <a:ext cx="13050982" cy="6858000"/>
          </a:xfrm>
          <a:prstGeom prst="rect">
            <a:avLst/>
          </a:prstGeom>
        </p:spPr>
      </p:pic>
      <p:sp>
        <p:nvSpPr>
          <p:cNvPr id="4" name="TextBox 3">
            <a:extLst>
              <a:ext uri="{FF2B5EF4-FFF2-40B4-BE49-F238E27FC236}">
                <a16:creationId xmlns:a16="http://schemas.microsoft.com/office/drawing/2014/main" id="{218F9803-C21F-A21D-D168-797CB08672D3}"/>
              </a:ext>
            </a:extLst>
          </p:cNvPr>
          <p:cNvSpPr txBox="1"/>
          <p:nvPr/>
        </p:nvSpPr>
        <p:spPr>
          <a:xfrm>
            <a:off x="274445" y="242953"/>
            <a:ext cx="372182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27:24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531425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25</a:t>
            </a:r>
            <a:r>
              <a:rPr lang="en-US" sz="3600" b="0" i="0">
                <a:solidFill>
                  <a:srgbClr val="121212"/>
                </a:solidFill>
                <a:effectLst/>
                <a:latin typeface="Inter" panose="020B0502030000000004" pitchFamily="34" charset="0"/>
              </a:rPr>
              <a:t>All the people answered, “His blood be on us and on our children!”</a:t>
            </a:r>
            <a:endParaRPr lang="en-IN" sz="3600" dirty="0"/>
          </a:p>
        </p:txBody>
      </p:sp>
      <p:sp>
        <p:nvSpPr>
          <p:cNvPr id="3" name="TextBox 2">
            <a:extLst>
              <a:ext uri="{FF2B5EF4-FFF2-40B4-BE49-F238E27FC236}">
                <a16:creationId xmlns:a16="http://schemas.microsoft.com/office/drawing/2014/main" id="{1A94E31E-CCB2-8039-94BE-6D7EB50CF74F}"/>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25</a:t>
            </a:r>
            <a:r>
              <a:rPr lang="hi-IN" sz="3600" b="0" i="0" dirty="0">
                <a:solidFill>
                  <a:srgbClr val="121212"/>
                </a:solidFill>
                <a:effectLst/>
                <a:latin typeface="Inter" panose="020B0502030000000004" pitchFamily="34" charset="0"/>
              </a:rPr>
              <a:t>सब लोगों ने उत्तर दिया, “इसका लहू हम पर और हमारी सन्तान पर हो!”</a:t>
            </a:r>
            <a:endParaRPr lang="en-IN" sz="3600" dirty="0"/>
          </a:p>
        </p:txBody>
      </p:sp>
      <p:pic>
        <p:nvPicPr>
          <p:cNvPr id="6" name="Audio 5">
            <a:hlinkClick r:id="" action="ppaction://media"/>
            <a:extLst>
              <a:ext uri="{FF2B5EF4-FFF2-40B4-BE49-F238E27FC236}">
                <a16:creationId xmlns:a16="http://schemas.microsoft.com/office/drawing/2014/main" id="{28DC3AAE-8739-5380-188E-AC0C687DFF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70769740"/>
      </p:ext>
    </p:extLst>
  </p:cSld>
  <p:clrMapOvr>
    <a:masterClrMapping/>
  </p:clrMapOvr>
  <mc:AlternateContent xmlns:mc="http://schemas.openxmlformats.org/markup-compatibility/2006" xmlns:p14="http://schemas.microsoft.com/office/powerpoint/2010/main">
    <mc:Choice Requires="p14">
      <p:transition spd="slow" p14:dur="2000" advTm="5785"/>
    </mc:Choice>
    <mc:Fallback xmlns="">
      <p:transition spd="slow" advTm="5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567455-AF8E-04FE-4326-6C3CA8F91231}"/>
              </a:ext>
            </a:extLst>
          </p:cNvPr>
          <p:cNvPicPr>
            <a:picLocks noChangeAspect="1"/>
          </p:cNvPicPr>
          <p:nvPr/>
        </p:nvPicPr>
        <p:blipFill>
          <a:blip r:embed="rId2"/>
          <a:stretch>
            <a:fillRect/>
          </a:stretch>
        </p:blipFill>
        <p:spPr>
          <a:xfrm>
            <a:off x="0" y="-305337"/>
            <a:ext cx="12192000" cy="7163337"/>
          </a:xfrm>
          <a:prstGeom prst="rect">
            <a:avLst/>
          </a:prstGeom>
        </p:spPr>
      </p:pic>
      <p:sp>
        <p:nvSpPr>
          <p:cNvPr id="4" name="TextBox 3">
            <a:extLst>
              <a:ext uri="{FF2B5EF4-FFF2-40B4-BE49-F238E27FC236}">
                <a16:creationId xmlns:a16="http://schemas.microsoft.com/office/drawing/2014/main" id="{EF54C096-DBAC-151A-2058-1D2D7292BABB}"/>
              </a:ext>
            </a:extLst>
          </p:cNvPr>
          <p:cNvSpPr txBox="1"/>
          <p:nvPr/>
        </p:nvSpPr>
        <p:spPr>
          <a:xfrm>
            <a:off x="274445" y="242953"/>
            <a:ext cx="372182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27:25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532285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000" dirty="0">
                <a:solidFill>
                  <a:schemeClr val="bg1">
                    <a:lumMod val="50000"/>
                  </a:schemeClr>
                </a:solidFill>
              </a:rPr>
              <a:t>John 19</a:t>
            </a:r>
          </a:p>
          <a:p>
            <a:r>
              <a:rPr lang="en-US" sz="4000" b="0" i="0" dirty="0">
                <a:solidFill>
                  <a:schemeClr val="bg1">
                    <a:lumMod val="50000"/>
                  </a:schemeClr>
                </a:solidFill>
                <a:effectLst/>
                <a:latin typeface="ArialMT"/>
              </a:rPr>
              <a:t>16 </a:t>
            </a:r>
            <a:r>
              <a:rPr lang="en-US" sz="4000" b="0" i="0" dirty="0">
                <a:solidFill>
                  <a:srgbClr val="121212"/>
                </a:solidFill>
                <a:effectLst/>
                <a:latin typeface="ArialMT"/>
              </a:rPr>
              <a:t>So then he delivered him to them to be crucified.</a:t>
            </a:r>
            <a:endParaRPr lang="en-IN" sz="4000" dirty="0"/>
          </a:p>
        </p:txBody>
      </p:sp>
      <p:sp>
        <p:nvSpPr>
          <p:cNvPr id="3" name="TextBox 2">
            <a:extLst>
              <a:ext uri="{FF2B5EF4-FFF2-40B4-BE49-F238E27FC236}">
                <a16:creationId xmlns:a16="http://schemas.microsoft.com/office/drawing/2014/main" id="{721D1E1B-4816-3067-1C71-B71D6198559B}"/>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यूहन्ना 19</a:t>
            </a:r>
            <a:endParaRPr lang="en-US" sz="3600" b="0" i="0" dirty="0">
              <a:solidFill>
                <a:srgbClr val="777A7B"/>
              </a:solidFill>
              <a:effectLst/>
              <a:latin typeface="Inter" panose="020B0502030000000004" pitchFamily="34" charset="0"/>
            </a:endParaRPr>
          </a:p>
          <a:p>
            <a:r>
              <a:rPr lang="hi-IN" sz="3600" b="0" i="0" dirty="0">
                <a:solidFill>
                  <a:srgbClr val="777A7B"/>
                </a:solidFill>
                <a:effectLst/>
                <a:latin typeface="Inter" panose="020B0502030000000004" pitchFamily="34" charset="0"/>
              </a:rPr>
              <a:t>16</a:t>
            </a:r>
            <a:r>
              <a:rPr lang="en-US" sz="3600" b="0" i="0" dirty="0">
                <a:solidFill>
                  <a:srgbClr val="777A7B"/>
                </a:solidFill>
                <a:effectLst/>
                <a:latin typeface="Inter" panose="020B0502030000000004" pitchFamily="34" charset="0"/>
              </a:rPr>
              <a:t> </a:t>
            </a:r>
            <a:r>
              <a:rPr lang="hi-IN" sz="3600" b="0" i="0" dirty="0">
                <a:solidFill>
                  <a:srgbClr val="121212"/>
                </a:solidFill>
                <a:effectLst/>
                <a:latin typeface="Inter" panose="020B0502030000000004" pitchFamily="34" charset="0"/>
              </a:rPr>
              <a:t>तब उसने उसे उनके हाथ सौंप दिया ताकि वह क्रूस पर चढ़ाया जाए।</a:t>
            </a:r>
            <a:endParaRPr lang="en-IN" sz="3600" dirty="0"/>
          </a:p>
        </p:txBody>
      </p:sp>
      <p:pic>
        <p:nvPicPr>
          <p:cNvPr id="6" name="Audio 5">
            <a:hlinkClick r:id="" action="ppaction://media"/>
            <a:extLst>
              <a:ext uri="{FF2B5EF4-FFF2-40B4-BE49-F238E27FC236}">
                <a16:creationId xmlns:a16="http://schemas.microsoft.com/office/drawing/2014/main" id="{032A4860-C704-3BB0-BEF5-77FD7CD5669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8534482"/>
      </p:ext>
    </p:extLst>
  </p:cSld>
  <p:clrMapOvr>
    <a:masterClrMapping/>
  </p:clrMapOvr>
  <mc:AlternateContent xmlns:mc="http://schemas.openxmlformats.org/markup-compatibility/2006" xmlns:p14="http://schemas.microsoft.com/office/powerpoint/2010/main">
    <mc:Choice Requires="p14">
      <p:transition spd="slow" p14:dur="2000" advTm="6867"/>
    </mc:Choice>
    <mc:Fallback xmlns="">
      <p:transition spd="slow" advTm="6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8E54CA-8C31-28F7-DCCD-EC9563BFBD51}"/>
              </a:ext>
            </a:extLst>
          </p:cNvPr>
          <p:cNvPicPr>
            <a:picLocks noChangeAspect="1"/>
          </p:cNvPicPr>
          <p:nvPr/>
        </p:nvPicPr>
        <p:blipFill>
          <a:blip r:embed="rId2"/>
          <a:stretch>
            <a:fillRect/>
          </a:stretch>
        </p:blipFill>
        <p:spPr>
          <a:xfrm>
            <a:off x="0" y="0"/>
            <a:ext cx="12517514" cy="6858000"/>
          </a:xfrm>
          <a:prstGeom prst="rect">
            <a:avLst/>
          </a:prstGeom>
        </p:spPr>
      </p:pic>
      <p:sp>
        <p:nvSpPr>
          <p:cNvPr id="3" name="TextBox 2">
            <a:extLst>
              <a:ext uri="{FF2B5EF4-FFF2-40B4-BE49-F238E27FC236}">
                <a16:creationId xmlns:a16="http://schemas.microsoft.com/office/drawing/2014/main" id="{A8D0A75B-2BE0-E8B8-E504-2D0BF6E08E24}"/>
              </a:ext>
            </a:extLst>
          </p:cNvPr>
          <p:cNvSpPr txBox="1"/>
          <p:nvPr/>
        </p:nvSpPr>
        <p:spPr>
          <a:xfrm>
            <a:off x="274445" y="242953"/>
            <a:ext cx="372182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19</a:t>
            </a:r>
            <a:r>
              <a:rPr lang="en-US" sz="2800" b="0" i="0" u="none" strike="noStrike" baseline="0" dirty="0">
                <a:solidFill>
                  <a:schemeClr val="bg1"/>
                </a:solidFill>
                <a:latin typeface="Mangal" panose="02040503050203030202" pitchFamily="18" charset="0"/>
                <a:cs typeface="Mangal" panose="02040503050203030202" pitchFamily="18" charset="0"/>
              </a:rPr>
              <a:t>:16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19145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4"/>
            <a:ext cx="5818909" cy="6558102"/>
          </a:xfrm>
          <a:prstGeom prst="rect">
            <a:avLst/>
          </a:prstGeom>
          <a:noFill/>
        </p:spPr>
        <p:txBody>
          <a:bodyPr wrap="square" rtlCol="0">
            <a:noAutofit/>
          </a:bodyPr>
          <a:lstStyle/>
          <a:p>
            <a:r>
              <a:rPr lang="en-IN" sz="4000" dirty="0">
                <a:solidFill>
                  <a:schemeClr val="bg1">
                    <a:lumMod val="50000"/>
                  </a:schemeClr>
                </a:solidFill>
              </a:rPr>
              <a:t>(Jesus was sent from Herod back to Pilate.)</a:t>
            </a:r>
          </a:p>
          <a:p>
            <a:r>
              <a:rPr lang="en-IN" sz="4000" dirty="0">
                <a:solidFill>
                  <a:schemeClr val="bg1">
                    <a:lumMod val="50000"/>
                  </a:schemeClr>
                </a:solidFill>
              </a:rPr>
              <a:t>Matthew 27</a:t>
            </a:r>
          </a:p>
          <a:p>
            <a:r>
              <a:rPr lang="en-US" sz="4000" b="0" i="0" dirty="0">
                <a:solidFill>
                  <a:srgbClr val="777A7B"/>
                </a:solidFill>
                <a:effectLst/>
                <a:latin typeface="Inter" panose="020B0502030000000004" pitchFamily="34" charset="0"/>
              </a:rPr>
              <a:t>19</a:t>
            </a:r>
            <a:r>
              <a:rPr lang="en-US" sz="4000" b="0" i="0" dirty="0">
                <a:solidFill>
                  <a:srgbClr val="121212"/>
                </a:solidFill>
                <a:effectLst/>
                <a:latin typeface="Inter" panose="020B0502030000000004" pitchFamily="34" charset="0"/>
              </a:rPr>
              <a:t>While Pilate was sitting on the judgment seat, his wife sent him this message:</a:t>
            </a:r>
            <a:endParaRPr lang="en-IN" sz="4000" dirty="0"/>
          </a:p>
        </p:txBody>
      </p:sp>
      <p:sp>
        <p:nvSpPr>
          <p:cNvPr id="3" name="TextBox 2">
            <a:extLst>
              <a:ext uri="{FF2B5EF4-FFF2-40B4-BE49-F238E27FC236}">
                <a16:creationId xmlns:a16="http://schemas.microsoft.com/office/drawing/2014/main" id="{D9F28174-A416-D157-D5A3-0BFCBE01A2DD}"/>
              </a:ext>
            </a:extLst>
          </p:cNvPr>
          <p:cNvSpPr txBox="1"/>
          <p:nvPr/>
        </p:nvSpPr>
        <p:spPr>
          <a:xfrm>
            <a:off x="6096000" y="166255"/>
            <a:ext cx="6096000" cy="6558101"/>
          </a:xfrm>
          <a:prstGeom prst="rect">
            <a:avLst/>
          </a:prstGeom>
          <a:noFill/>
        </p:spPr>
        <p:txBody>
          <a:bodyPr wrap="square" rtlCol="0">
            <a:noAutofit/>
          </a:bodyPr>
          <a:lstStyle/>
          <a:p>
            <a:r>
              <a:rPr lang="hi-IN" sz="3200" dirty="0"/>
              <a:t>(यीशु को हेरोदेस से वापस पीलातुस के पास भेज दिया गया।)</a:t>
            </a:r>
            <a:endParaRPr lang="en-US" sz="3200" dirty="0"/>
          </a:p>
          <a:p>
            <a:r>
              <a:rPr lang="hi-IN" sz="3200" dirty="0">
                <a:solidFill>
                  <a:schemeClr val="bg1">
                    <a:lumMod val="50000"/>
                  </a:schemeClr>
                </a:solidFill>
              </a:rPr>
              <a:t>मत्ती 27</a:t>
            </a:r>
            <a:endParaRPr lang="en-US" sz="3200" dirty="0">
              <a:solidFill>
                <a:schemeClr val="bg1">
                  <a:lumMod val="50000"/>
                </a:schemeClr>
              </a:solidFill>
            </a:endParaRPr>
          </a:p>
          <a:p>
            <a:r>
              <a:rPr lang="hi-IN" sz="3200" b="0" i="0" dirty="0">
                <a:solidFill>
                  <a:schemeClr val="bg1">
                    <a:lumMod val="50000"/>
                  </a:schemeClr>
                </a:solidFill>
                <a:effectLst/>
                <a:latin typeface="Inter" panose="020B0502030000000004" pitchFamily="34" charset="0"/>
              </a:rPr>
              <a:t>19</a:t>
            </a:r>
            <a:r>
              <a:rPr lang="en-US" sz="3200" b="0" i="0" dirty="0">
                <a:solidFill>
                  <a:schemeClr val="bg1">
                    <a:lumMod val="50000"/>
                  </a:schemeClr>
                </a:solidFill>
                <a:effectLst/>
                <a:latin typeface="Inter" panose="020B0502030000000004" pitchFamily="34" charset="0"/>
              </a:rPr>
              <a:t> </a:t>
            </a:r>
            <a:r>
              <a:rPr lang="hi-IN" sz="3200" b="0" i="0" dirty="0">
                <a:solidFill>
                  <a:srgbClr val="121212"/>
                </a:solidFill>
                <a:effectLst/>
                <a:latin typeface="Inter" panose="020B0502030000000004" pitchFamily="34" charset="0"/>
              </a:rPr>
              <a:t>जब वह न्याय की गद्दी पर बैठा हुआ था तो उसकी पत्नी ने उसे कहला भेजा, </a:t>
            </a:r>
            <a:endParaRPr lang="en-IN" sz="3200" dirty="0"/>
          </a:p>
        </p:txBody>
      </p:sp>
      <p:pic>
        <p:nvPicPr>
          <p:cNvPr id="30" name="Audio 29">
            <a:hlinkClick r:id="" action="ppaction://media"/>
            <a:extLst>
              <a:ext uri="{FF2B5EF4-FFF2-40B4-BE49-F238E27FC236}">
                <a16:creationId xmlns:a16="http://schemas.microsoft.com/office/drawing/2014/main" id="{B5944D1D-E196-7F3D-01AC-422431FDB66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53676513"/>
      </p:ext>
    </p:extLst>
  </p:cSld>
  <p:clrMapOvr>
    <a:masterClrMapping/>
  </p:clrMapOvr>
  <mc:AlternateContent xmlns:mc="http://schemas.openxmlformats.org/markup-compatibility/2006" xmlns:p14="http://schemas.microsoft.com/office/powerpoint/2010/main">
    <mc:Choice Requires="p14">
      <p:transition spd="slow" p14:dur="2000" advTm="11164"/>
    </mc:Choice>
    <mc:Fallback xmlns="">
      <p:transition spd="slow" advTm="11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2E2ED7-1260-AA7F-0AE4-EC17B1DDFAF4}"/>
              </a:ext>
            </a:extLst>
          </p:cNvPr>
          <p:cNvPicPr>
            <a:picLocks noChangeAspect="1"/>
          </p:cNvPicPr>
          <p:nvPr/>
        </p:nvPicPr>
        <p:blipFill>
          <a:blip r:embed="rId2"/>
          <a:stretch>
            <a:fillRect/>
          </a:stretch>
        </p:blipFill>
        <p:spPr>
          <a:xfrm>
            <a:off x="0" y="-251402"/>
            <a:ext cx="12192000" cy="7109402"/>
          </a:xfrm>
          <a:prstGeom prst="rect">
            <a:avLst/>
          </a:prstGeom>
        </p:spPr>
      </p:pic>
      <p:sp>
        <p:nvSpPr>
          <p:cNvPr id="2" name="TextBox 1">
            <a:extLst>
              <a:ext uri="{FF2B5EF4-FFF2-40B4-BE49-F238E27FC236}">
                <a16:creationId xmlns:a16="http://schemas.microsoft.com/office/drawing/2014/main" id="{653AEE63-EBE8-A4B5-BE7F-2BED6511307E}"/>
              </a:ext>
            </a:extLst>
          </p:cNvPr>
          <p:cNvSpPr txBox="1"/>
          <p:nvPr/>
        </p:nvSpPr>
        <p:spPr>
          <a:xfrm>
            <a:off x="274445" y="242953"/>
            <a:ext cx="3721826" cy="646331"/>
          </a:xfrm>
          <a:prstGeom prst="rect">
            <a:avLst/>
          </a:prstGeom>
          <a:noFill/>
        </p:spPr>
        <p:txBody>
          <a:bodyPr wrap="square" rtlCol="0">
            <a:spAutoFit/>
          </a:bodyPr>
          <a:lstStyle/>
          <a:p>
            <a:r>
              <a:rPr lang="hi-IN" sz="3600" b="0" i="0" u="none" strike="noStrike" baseline="0" dirty="0">
                <a:solidFill>
                  <a:schemeClr val="bg1"/>
                </a:solidFill>
                <a:latin typeface="TimesNewRomanPSMT"/>
              </a:rPr>
              <a:t>मत्ती</a:t>
            </a:r>
            <a:r>
              <a:rPr lang="hi-IN" sz="2800" b="0" i="0" u="none" strike="noStrike" baseline="0" dirty="0">
                <a:solidFill>
                  <a:schemeClr val="bg1"/>
                </a:solidFill>
                <a:latin typeface="TimesNewRomanPSMT"/>
              </a:rPr>
              <a:t> 27:19</a:t>
            </a:r>
            <a:endParaRPr lang="bo-CN" sz="28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1583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121212"/>
                </a:solidFill>
                <a:effectLst/>
                <a:latin typeface="Inter" panose="020B0502030000000004" pitchFamily="34" charset="0"/>
              </a:rPr>
              <a:t>…“Have nothing to do with that innocent man, for I have suffered terribly in a dream today because of Him.”</a:t>
            </a:r>
            <a:endParaRPr lang="en-IN" sz="1600" dirty="0"/>
          </a:p>
        </p:txBody>
      </p:sp>
      <p:sp>
        <p:nvSpPr>
          <p:cNvPr id="3" name="TextBox 2">
            <a:extLst>
              <a:ext uri="{FF2B5EF4-FFF2-40B4-BE49-F238E27FC236}">
                <a16:creationId xmlns:a16="http://schemas.microsoft.com/office/drawing/2014/main" id="{61302418-2F8F-01B6-E288-3E242926A2DB}"/>
              </a:ext>
            </a:extLst>
          </p:cNvPr>
          <p:cNvSpPr txBox="1"/>
          <p:nvPr/>
        </p:nvSpPr>
        <p:spPr>
          <a:xfrm>
            <a:off x="6096000" y="166255"/>
            <a:ext cx="6096000" cy="6558101"/>
          </a:xfrm>
          <a:prstGeom prst="rect">
            <a:avLst/>
          </a:prstGeom>
          <a:noFill/>
        </p:spPr>
        <p:txBody>
          <a:bodyPr wrap="square" rtlCol="0">
            <a:noAutofit/>
          </a:bodyPr>
          <a:lstStyle/>
          <a:p>
            <a:r>
              <a:rPr lang="en-US" sz="3200" b="0" i="0" dirty="0">
                <a:solidFill>
                  <a:srgbClr val="121212"/>
                </a:solidFill>
                <a:effectLst/>
                <a:latin typeface="Inter" panose="020B0502030000000004" pitchFamily="34" charset="0"/>
              </a:rPr>
              <a:t>…</a:t>
            </a:r>
            <a:r>
              <a:rPr lang="hi-IN" sz="3200" b="0" i="0" dirty="0">
                <a:solidFill>
                  <a:srgbClr val="121212"/>
                </a:solidFill>
                <a:effectLst/>
                <a:latin typeface="Inter" panose="020B0502030000000004" pitchFamily="34" charset="0"/>
              </a:rPr>
              <a:t>“तू उस धर्मी के मामले में हाथ न डालना; क्योंकि मैंने आज स्वप्न में उसके कारण बहुत दुःख उठाया है।”</a:t>
            </a:r>
            <a:endParaRPr lang="en-IN" sz="3200" dirty="0"/>
          </a:p>
        </p:txBody>
      </p:sp>
      <p:pic>
        <p:nvPicPr>
          <p:cNvPr id="14" name="Audio 13">
            <a:hlinkClick r:id="" action="ppaction://media"/>
            <a:extLst>
              <a:ext uri="{FF2B5EF4-FFF2-40B4-BE49-F238E27FC236}">
                <a16:creationId xmlns:a16="http://schemas.microsoft.com/office/drawing/2014/main" id="{D60C20B5-B0EE-313C-9ACD-E2CDA6A47C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55879905"/>
      </p:ext>
    </p:extLst>
  </p:cSld>
  <p:clrMapOvr>
    <a:masterClrMapping/>
  </p:clrMapOvr>
  <mc:AlternateContent xmlns:mc="http://schemas.openxmlformats.org/markup-compatibility/2006" xmlns:p14="http://schemas.microsoft.com/office/powerpoint/2010/main">
    <mc:Choice Requires="p14">
      <p:transition spd="slow" p14:dur="2000" advTm="8016"/>
    </mc:Choice>
    <mc:Fallback xmlns="">
      <p:transition spd="slow" advTm="8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2E2ED7-1260-AA7F-0AE4-EC17B1DDFAF4}"/>
              </a:ext>
            </a:extLst>
          </p:cNvPr>
          <p:cNvPicPr>
            <a:picLocks noChangeAspect="1"/>
          </p:cNvPicPr>
          <p:nvPr/>
        </p:nvPicPr>
        <p:blipFill>
          <a:blip r:embed="rId2"/>
          <a:stretch>
            <a:fillRect/>
          </a:stretch>
        </p:blipFill>
        <p:spPr>
          <a:xfrm>
            <a:off x="-522759" y="-238703"/>
            <a:ext cx="13946659" cy="8132579"/>
          </a:xfrm>
          <a:prstGeom prst="rect">
            <a:avLst/>
          </a:prstGeom>
        </p:spPr>
      </p:pic>
      <p:sp>
        <p:nvSpPr>
          <p:cNvPr id="4" name="TextBox 3">
            <a:extLst>
              <a:ext uri="{FF2B5EF4-FFF2-40B4-BE49-F238E27FC236}">
                <a16:creationId xmlns:a16="http://schemas.microsoft.com/office/drawing/2014/main" id="{76580AB4-1A16-A2E7-16C4-5B85D49EFED8}"/>
              </a:ext>
            </a:extLst>
          </p:cNvPr>
          <p:cNvSpPr txBox="1"/>
          <p:nvPr/>
        </p:nvSpPr>
        <p:spPr>
          <a:xfrm>
            <a:off x="274445" y="242953"/>
            <a:ext cx="3721826" cy="646331"/>
          </a:xfrm>
          <a:prstGeom prst="rect">
            <a:avLst/>
          </a:prstGeom>
          <a:noFill/>
        </p:spPr>
        <p:txBody>
          <a:bodyPr wrap="square" rtlCol="0">
            <a:spAutoFit/>
          </a:bodyPr>
          <a:lstStyle/>
          <a:p>
            <a:r>
              <a:rPr lang="hi-IN" sz="3600" b="0" i="0" u="none" strike="noStrike" baseline="0" dirty="0">
                <a:solidFill>
                  <a:schemeClr val="bg1"/>
                </a:solidFill>
                <a:latin typeface="TimesNewRomanPSMT"/>
              </a:rPr>
              <a:t>मत्ती</a:t>
            </a:r>
            <a:r>
              <a:rPr lang="hi-IN" sz="2800" b="0" i="0" u="none" strike="noStrike" baseline="0" dirty="0">
                <a:solidFill>
                  <a:schemeClr val="bg1"/>
                </a:solidFill>
                <a:latin typeface="TimesNewRomanPSMT"/>
              </a:rPr>
              <a:t> 27:19</a:t>
            </a:r>
            <a:endParaRPr lang="bo-CN" sz="28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20317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chemeClr val="bg1">
                    <a:lumMod val="50000"/>
                  </a:schemeClr>
                </a:solidFill>
              </a:rPr>
              <a:t>John 19</a:t>
            </a:r>
          </a:p>
          <a:p>
            <a:r>
              <a:rPr lang="en-US" sz="3600" b="0" i="0" dirty="0">
                <a:solidFill>
                  <a:srgbClr val="777A7B"/>
                </a:solidFill>
                <a:effectLst/>
                <a:latin typeface="Inter" panose="020B0502030000000004" pitchFamily="34" charset="0"/>
              </a:rPr>
              <a:t>12</a:t>
            </a:r>
            <a:r>
              <a:rPr lang="en-US" sz="3600" b="0" i="0" dirty="0">
                <a:solidFill>
                  <a:srgbClr val="121212"/>
                </a:solidFill>
                <a:effectLst/>
                <a:latin typeface="Inter" panose="020B0502030000000004" pitchFamily="34" charset="0"/>
              </a:rPr>
              <a:t>From then on, Pilate tried to release Him, but the Jews kept shouting, “If you release this man, you are no friend of Caesar. Anyone who declares himself a king is defying Caesar.”</a:t>
            </a:r>
            <a:endParaRPr lang="en-IN" sz="3600" dirty="0"/>
          </a:p>
        </p:txBody>
      </p:sp>
      <p:sp>
        <p:nvSpPr>
          <p:cNvPr id="3" name="TextBox 2">
            <a:extLst>
              <a:ext uri="{FF2B5EF4-FFF2-40B4-BE49-F238E27FC236}">
                <a16:creationId xmlns:a16="http://schemas.microsoft.com/office/drawing/2014/main" id="{BB4F2A40-9375-A6E6-F6CA-FF49630C8C0B}"/>
              </a:ext>
            </a:extLst>
          </p:cNvPr>
          <p:cNvSpPr txBox="1"/>
          <p:nvPr/>
        </p:nvSpPr>
        <p:spPr>
          <a:xfrm>
            <a:off x="6096000" y="166255"/>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यूहन्ना 19</a:t>
            </a:r>
            <a:endParaRPr lang="en-US" sz="3200" b="0" i="0" dirty="0">
              <a:solidFill>
                <a:srgbClr val="777A7B"/>
              </a:solidFill>
              <a:effectLst/>
              <a:latin typeface="Inter" panose="020B0502030000000004" pitchFamily="34" charset="0"/>
            </a:endParaRPr>
          </a:p>
          <a:p>
            <a:r>
              <a:rPr lang="hi-IN" sz="3200" b="0" i="0" dirty="0">
                <a:solidFill>
                  <a:srgbClr val="777A7B"/>
                </a:solidFill>
                <a:effectLst/>
                <a:latin typeface="Inter" panose="020B0502030000000004" pitchFamily="34" charset="0"/>
              </a:rPr>
              <a:t>12</a:t>
            </a:r>
            <a:r>
              <a:rPr lang="en-US" sz="3200" b="0" i="0" dirty="0">
                <a:solidFill>
                  <a:srgbClr val="777A7B"/>
                </a:solidFill>
                <a:effectLst/>
                <a:latin typeface="Inter" panose="020B0502030000000004" pitchFamily="34" charset="0"/>
              </a:rPr>
              <a:t> </a:t>
            </a:r>
            <a:r>
              <a:rPr lang="hi-IN" sz="3200" b="0" i="0" dirty="0">
                <a:solidFill>
                  <a:srgbClr val="121212"/>
                </a:solidFill>
                <a:effectLst/>
                <a:latin typeface="Inter" panose="020B0502030000000004" pitchFamily="34" charset="0"/>
              </a:rPr>
              <a:t>इससे पिलातुस ने उसे छोड़ देना चाहा</a:t>
            </a:r>
            <a:r>
              <a:rPr lang="en-US" sz="3200" b="0" i="0" dirty="0">
                <a:solidFill>
                  <a:srgbClr val="121212"/>
                </a:solidFill>
                <a:effectLst/>
                <a:latin typeface="Inter" panose="020B0502030000000004" pitchFamily="34" charset="0"/>
              </a:rPr>
              <a:t>b, </a:t>
            </a:r>
            <a:r>
              <a:rPr lang="hi-IN" sz="3200" b="0" i="0" dirty="0">
                <a:solidFill>
                  <a:srgbClr val="121212"/>
                </a:solidFill>
                <a:effectLst/>
                <a:latin typeface="Inter" panose="020B0502030000000004" pitchFamily="34" charset="0"/>
              </a:rPr>
              <a:t>परन्तु यहूदियों ने चिल्ला चिल्लाकर कहा, “यदि तू इसको छोड़ देगा तो तू कैसर का मित्र नहीं; जो कोई अपने आपको राजा बनाता है वह कैसर का सामना करता है।”</a:t>
            </a:r>
            <a:endParaRPr lang="en-IN" sz="3200" dirty="0"/>
          </a:p>
        </p:txBody>
      </p:sp>
      <p:pic>
        <p:nvPicPr>
          <p:cNvPr id="45" name="Audio 44">
            <a:hlinkClick r:id="" action="ppaction://media"/>
            <a:extLst>
              <a:ext uri="{FF2B5EF4-FFF2-40B4-BE49-F238E27FC236}">
                <a16:creationId xmlns:a16="http://schemas.microsoft.com/office/drawing/2014/main" id="{6972368F-67E1-8307-F50E-98B842EF191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8597380"/>
      </p:ext>
    </p:extLst>
  </p:cSld>
  <p:clrMapOvr>
    <a:masterClrMapping/>
  </p:clrMapOvr>
  <mc:AlternateContent xmlns:mc="http://schemas.openxmlformats.org/markup-compatibility/2006" xmlns:p14="http://schemas.microsoft.com/office/powerpoint/2010/main">
    <mc:Choice Requires="p14">
      <p:transition spd="slow" p14:dur="2000" advTm="3761"/>
    </mc:Choice>
    <mc:Fallback xmlns="">
      <p:transition spd="slow" advTm="3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1849</TotalTime>
  <Words>1409</Words>
  <Application>Microsoft Office PowerPoint</Application>
  <PresentationFormat>Widescreen</PresentationFormat>
  <Paragraphs>97</Paragraphs>
  <Slides>44</Slides>
  <Notes>1</Notes>
  <HiddenSlides>0</HiddenSlides>
  <MMClips>22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Aptos</vt:lpstr>
      <vt:lpstr>Arial</vt:lpstr>
      <vt:lpstr>ArialMT</vt:lpstr>
      <vt:lpstr>Calibri</vt:lpstr>
      <vt:lpstr>Calibri Light</vt:lpstr>
      <vt:lpstr>Inter</vt:lpstr>
      <vt:lpstr>Mangal</vt:lpstr>
      <vt:lpstr>Microsoft Himalaya</vt:lpstr>
      <vt:lpstr>TimesNewRomanPS-BoldMT</vt:lpstr>
      <vt:lpstr>TimesNewRomanPSMT</vt:lpstr>
      <vt:lpstr>Office Theme</vt:lpstr>
      <vt:lpstr>43-6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134</cp:revision>
  <dcterms:created xsi:type="dcterms:W3CDTF">2022-09-30T06:26:14Z</dcterms:created>
  <dcterms:modified xsi:type="dcterms:W3CDTF">2024-08-07T02:36:40Z</dcterms:modified>
</cp:coreProperties>
</file>