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7" r:id="rId2"/>
    <p:sldId id="258" r:id="rId3"/>
    <p:sldId id="259" r:id="rId4"/>
    <p:sldId id="310" r:id="rId5"/>
    <p:sldId id="311" r:id="rId6"/>
    <p:sldId id="312" r:id="rId7"/>
    <p:sldId id="260" r:id="rId8"/>
    <p:sldId id="271" r:id="rId9"/>
    <p:sldId id="261" r:id="rId10"/>
    <p:sldId id="272" r:id="rId11"/>
    <p:sldId id="263" r:id="rId12"/>
    <p:sldId id="274" r:id="rId13"/>
    <p:sldId id="264" r:id="rId14"/>
    <p:sldId id="275" r:id="rId15"/>
    <p:sldId id="265" r:id="rId16"/>
    <p:sldId id="330" r:id="rId17"/>
    <p:sldId id="327" r:id="rId18"/>
    <p:sldId id="276" r:id="rId19"/>
    <p:sldId id="266" r:id="rId20"/>
    <p:sldId id="277" r:id="rId21"/>
    <p:sldId id="268" r:id="rId22"/>
    <p:sldId id="279" r:id="rId23"/>
    <p:sldId id="317" r:id="rId24"/>
    <p:sldId id="324" r:id="rId25"/>
    <p:sldId id="318" r:id="rId26"/>
    <p:sldId id="319" r:id="rId27"/>
    <p:sldId id="269" r:id="rId28"/>
    <p:sldId id="280" r:id="rId29"/>
    <p:sldId id="281" r:id="rId30"/>
    <p:sldId id="282" r:id="rId31"/>
    <p:sldId id="283" r:id="rId32"/>
    <p:sldId id="284" r:id="rId33"/>
    <p:sldId id="285" r:id="rId34"/>
    <p:sldId id="286" r:id="rId35"/>
    <p:sldId id="325" r:id="rId36"/>
    <p:sldId id="326" r:id="rId37"/>
    <p:sldId id="287" r:id="rId38"/>
    <p:sldId id="288" r:id="rId39"/>
    <p:sldId id="320" r:id="rId40"/>
    <p:sldId id="321" r:id="rId41"/>
    <p:sldId id="322" r:id="rId42"/>
    <p:sldId id="323" r:id="rId43"/>
    <p:sldId id="328" r:id="rId44"/>
    <p:sldId id="329" r:id="rId45"/>
    <p:sldId id="289" r:id="rId46"/>
    <p:sldId id="29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280206-9190-4017-BC10-4AC5BC42B690}" v="209" dt="2024-02-28T05:54:11.9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5" autoAdjust="0"/>
    <p:restoredTop sz="90467" autoAdjust="0"/>
  </p:normalViewPr>
  <p:slideViewPr>
    <p:cSldViewPr snapToGrid="0">
      <p:cViewPr varScale="1">
        <p:scale>
          <a:sx n="54" d="100"/>
          <a:sy n="54" d="100"/>
        </p:scale>
        <p:origin x="96"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1CF447C-3FC0-435A-B437-2ECB9A4C5254}"/>
    <pc:docChg chg="undo custSel modSld">
      <pc:chgData name="Alfred Smith" userId="3c60a3631c0db8ad" providerId="LiveId" clId="{D1CF447C-3FC0-435A-B437-2ECB9A4C5254}" dt="2023-01-17T14:35:51.624" v="122"/>
      <pc:docMkLst>
        <pc:docMk/>
      </pc:docMkLst>
      <pc:sldChg chg="delSp modTransition modAnim">
        <pc:chgData name="Alfred Smith" userId="3c60a3631c0db8ad" providerId="LiveId" clId="{D1CF447C-3FC0-435A-B437-2ECB9A4C5254}" dt="2023-01-17T14:33:22.280" v="76"/>
        <pc:sldMkLst>
          <pc:docMk/>
          <pc:sldMk cId="1499918570" sldId="257"/>
        </pc:sldMkLst>
        <pc:picChg chg="del">
          <ac:chgData name="Alfred Smith" userId="3c60a3631c0db8ad" providerId="LiveId" clId="{D1CF447C-3FC0-435A-B437-2ECB9A4C5254}" dt="2023-01-17T14:33:22.280" v="76"/>
          <ac:picMkLst>
            <pc:docMk/>
            <pc:sldMk cId="1499918570" sldId="257"/>
            <ac:picMk id="8" creationId="{EB40DE1E-F50E-5113-48A6-36104E23BCC4}"/>
          </ac:picMkLst>
        </pc:picChg>
      </pc:sldChg>
      <pc:sldChg chg="addSp delSp modSp mod modTransition">
        <pc:chgData name="Alfred Smith" userId="3c60a3631c0db8ad" providerId="LiveId" clId="{D1CF447C-3FC0-435A-B437-2ECB9A4C5254}" dt="2023-01-17T14:33:22.280" v="76"/>
        <pc:sldMkLst>
          <pc:docMk/>
          <pc:sldMk cId="3788111665" sldId="258"/>
        </pc:sldMkLst>
        <pc:spChg chg="del">
          <ac:chgData name="Alfred Smith" userId="3c60a3631c0db8ad" providerId="LiveId" clId="{D1CF447C-3FC0-435A-B437-2ECB9A4C5254}" dt="2023-01-17T14:28:49.565" v="11" actId="478"/>
          <ac:spMkLst>
            <pc:docMk/>
            <pc:sldMk cId="3788111665" sldId="258"/>
            <ac:spMk id="2" creationId="{267E76BA-E7DD-193E-3F8E-10277CA48607}"/>
          </ac:spMkLst>
        </pc:spChg>
        <pc:spChg chg="add mod">
          <ac:chgData name="Alfred Smith" userId="3c60a3631c0db8ad" providerId="LiveId" clId="{D1CF447C-3FC0-435A-B437-2ECB9A4C5254}" dt="2023-01-17T14:28:50.315" v="12"/>
          <ac:spMkLst>
            <pc:docMk/>
            <pc:sldMk cId="3788111665" sldId="258"/>
            <ac:spMk id="4" creationId="{BFB20B93-92D0-93C4-4D44-B3F0E68634EC}"/>
          </ac:spMkLst>
        </pc:spChg>
      </pc:sldChg>
      <pc:sldChg chg="addSp delSp modSp mod modTransition modAnim">
        <pc:chgData name="Alfred Smith" userId="3c60a3631c0db8ad" providerId="LiveId" clId="{D1CF447C-3FC0-435A-B437-2ECB9A4C5254}" dt="2023-01-17T14:35:06.100" v="99"/>
        <pc:sldMkLst>
          <pc:docMk/>
          <pc:sldMk cId="454763615" sldId="259"/>
        </pc:sldMkLst>
        <pc:spChg chg="add mod">
          <ac:chgData name="Alfred Smith" userId="3c60a3631c0db8ad" providerId="LiveId" clId="{D1CF447C-3FC0-435A-B437-2ECB9A4C5254}" dt="2023-01-17T14:35:06.100" v="99"/>
          <ac:spMkLst>
            <pc:docMk/>
            <pc:sldMk cId="454763615" sldId="259"/>
            <ac:spMk id="2" creationId="{AC10270A-ED15-983E-C434-18645520B35D}"/>
          </ac:spMkLst>
        </pc:spChg>
        <pc:spChg chg="del">
          <ac:chgData name="Alfred Smith" userId="3c60a3631c0db8ad" providerId="LiveId" clId="{D1CF447C-3FC0-435A-B437-2ECB9A4C5254}" dt="2023-01-17T14:34:47.700" v="98" actId="478"/>
          <ac:spMkLst>
            <pc:docMk/>
            <pc:sldMk cId="454763615" sldId="259"/>
            <ac:spMk id="3" creationId="{A58184BD-88F1-BA02-40C1-D8403D0EEC0D}"/>
          </ac:spMkLst>
        </pc:spChg>
        <pc:picChg chg="del">
          <ac:chgData name="Alfred Smith" userId="3c60a3631c0db8ad" providerId="LiveId" clId="{D1CF447C-3FC0-435A-B437-2ECB9A4C5254}" dt="2023-01-17T14:33:22.280" v="76"/>
          <ac:picMkLst>
            <pc:docMk/>
            <pc:sldMk cId="454763615" sldId="259"/>
            <ac:picMk id="22" creationId="{15DE4120-3AFA-A1B2-B8AE-505F05D10FAF}"/>
          </ac:picMkLst>
        </pc:picChg>
      </pc:sldChg>
      <pc:sldChg chg="addSp delSp modSp mod modTransition modAnim">
        <pc:chgData name="Alfred Smith" userId="3c60a3631c0db8ad" providerId="LiveId" clId="{D1CF447C-3FC0-435A-B437-2ECB9A4C5254}" dt="2023-01-17T14:35:09.616" v="101"/>
        <pc:sldMkLst>
          <pc:docMk/>
          <pc:sldMk cId="2346136586" sldId="260"/>
        </pc:sldMkLst>
        <pc:spChg chg="add mod">
          <ac:chgData name="Alfred Smith" userId="3c60a3631c0db8ad" providerId="LiveId" clId="{D1CF447C-3FC0-435A-B437-2ECB9A4C5254}" dt="2023-01-17T14:35:09.616" v="101"/>
          <ac:spMkLst>
            <pc:docMk/>
            <pc:sldMk cId="2346136586" sldId="260"/>
            <ac:spMk id="2" creationId="{332B8834-07F5-1673-60AE-5C6BB4FEE725}"/>
          </ac:spMkLst>
        </pc:spChg>
        <pc:spChg chg="del">
          <ac:chgData name="Alfred Smith" userId="3c60a3631c0db8ad" providerId="LiveId" clId="{D1CF447C-3FC0-435A-B437-2ECB9A4C5254}" dt="2023-01-17T14:34:41.417" v="96" actId="478"/>
          <ac:spMkLst>
            <pc:docMk/>
            <pc:sldMk cId="2346136586" sldId="260"/>
            <ac:spMk id="3" creationId="{A58184BD-88F1-BA02-40C1-D8403D0EEC0D}"/>
          </ac:spMkLst>
        </pc:spChg>
        <pc:picChg chg="del">
          <ac:chgData name="Alfred Smith" userId="3c60a3631c0db8ad" providerId="LiveId" clId="{D1CF447C-3FC0-435A-B437-2ECB9A4C5254}" dt="2023-01-17T14:33:22.280" v="76"/>
          <ac:picMkLst>
            <pc:docMk/>
            <pc:sldMk cId="2346136586" sldId="260"/>
            <ac:picMk id="19" creationId="{DEEB9B36-C042-A152-9ABE-017C3E84603D}"/>
          </ac:picMkLst>
        </pc:picChg>
      </pc:sldChg>
      <pc:sldChg chg="addSp delSp modSp mod modTransition modAnim">
        <pc:chgData name="Alfred Smith" userId="3c60a3631c0db8ad" providerId="LiveId" clId="{D1CF447C-3FC0-435A-B437-2ECB9A4C5254}" dt="2023-01-17T14:35:11.254" v="102"/>
        <pc:sldMkLst>
          <pc:docMk/>
          <pc:sldMk cId="4037329247" sldId="261"/>
        </pc:sldMkLst>
        <pc:spChg chg="add mod">
          <ac:chgData name="Alfred Smith" userId="3c60a3631c0db8ad" providerId="LiveId" clId="{D1CF447C-3FC0-435A-B437-2ECB9A4C5254}" dt="2023-01-17T14:35:11.254" v="102"/>
          <ac:spMkLst>
            <pc:docMk/>
            <pc:sldMk cId="4037329247" sldId="261"/>
            <ac:spMk id="2" creationId="{D815D330-BB95-D0FA-47F3-98D900E33A46}"/>
          </ac:spMkLst>
        </pc:spChg>
        <pc:spChg chg="del">
          <ac:chgData name="Alfred Smith" userId="3c60a3631c0db8ad" providerId="LiveId" clId="{D1CF447C-3FC0-435A-B437-2ECB9A4C5254}" dt="2023-01-17T14:34:36.736" v="95" actId="478"/>
          <ac:spMkLst>
            <pc:docMk/>
            <pc:sldMk cId="4037329247" sldId="261"/>
            <ac:spMk id="3" creationId="{A58184BD-88F1-BA02-40C1-D8403D0EEC0D}"/>
          </ac:spMkLst>
        </pc:spChg>
        <pc:picChg chg="del">
          <ac:chgData name="Alfred Smith" userId="3c60a3631c0db8ad" providerId="LiveId" clId="{D1CF447C-3FC0-435A-B437-2ECB9A4C5254}" dt="2023-01-17T14:33:22.280" v="76"/>
          <ac:picMkLst>
            <pc:docMk/>
            <pc:sldMk cId="4037329247" sldId="261"/>
            <ac:picMk id="12" creationId="{B11E2CD2-52C2-91BA-825A-62845CCD3C5A}"/>
          </ac:picMkLst>
        </pc:picChg>
      </pc:sldChg>
      <pc:sldChg chg="addSp delSp modSp mod modTransition modAnim">
        <pc:chgData name="Alfred Smith" userId="3c60a3631c0db8ad" providerId="LiveId" clId="{D1CF447C-3FC0-435A-B437-2ECB9A4C5254}" dt="2023-01-17T14:35:12.844" v="103"/>
        <pc:sldMkLst>
          <pc:docMk/>
          <pc:sldMk cId="641208035" sldId="263"/>
        </pc:sldMkLst>
        <pc:spChg chg="add mod">
          <ac:chgData name="Alfred Smith" userId="3c60a3631c0db8ad" providerId="LiveId" clId="{D1CF447C-3FC0-435A-B437-2ECB9A4C5254}" dt="2023-01-17T14:35:12.844" v="103"/>
          <ac:spMkLst>
            <pc:docMk/>
            <pc:sldMk cId="641208035" sldId="263"/>
            <ac:spMk id="2" creationId="{8C5967F8-6BCB-3C25-B817-BFE771EA0A00}"/>
          </ac:spMkLst>
        </pc:spChg>
        <pc:spChg chg="del">
          <ac:chgData name="Alfred Smith" userId="3c60a3631c0db8ad" providerId="LiveId" clId="{D1CF447C-3FC0-435A-B437-2ECB9A4C5254}" dt="2023-01-17T14:34:34.695" v="94" actId="478"/>
          <ac:spMkLst>
            <pc:docMk/>
            <pc:sldMk cId="641208035" sldId="263"/>
            <ac:spMk id="3" creationId="{A58184BD-88F1-BA02-40C1-D8403D0EEC0D}"/>
          </ac:spMkLst>
        </pc:spChg>
        <pc:picChg chg="del">
          <ac:chgData name="Alfred Smith" userId="3c60a3631c0db8ad" providerId="LiveId" clId="{D1CF447C-3FC0-435A-B437-2ECB9A4C5254}" dt="2023-01-17T14:33:22.280" v="76"/>
          <ac:picMkLst>
            <pc:docMk/>
            <pc:sldMk cId="641208035" sldId="263"/>
            <ac:picMk id="12" creationId="{A5DAB7F6-67A9-3FA4-38C4-D761733BFDFF}"/>
          </ac:picMkLst>
        </pc:picChg>
      </pc:sldChg>
      <pc:sldChg chg="addSp delSp modSp mod modTransition modAnim">
        <pc:chgData name="Alfred Smith" userId="3c60a3631c0db8ad" providerId="LiveId" clId="{D1CF447C-3FC0-435A-B437-2ECB9A4C5254}" dt="2023-01-17T14:35:14.506" v="104"/>
        <pc:sldMkLst>
          <pc:docMk/>
          <pc:sldMk cId="4044745628" sldId="264"/>
        </pc:sldMkLst>
        <pc:spChg chg="add mod">
          <ac:chgData name="Alfred Smith" userId="3c60a3631c0db8ad" providerId="LiveId" clId="{D1CF447C-3FC0-435A-B437-2ECB9A4C5254}" dt="2023-01-17T14:35:14.506" v="104"/>
          <ac:spMkLst>
            <pc:docMk/>
            <pc:sldMk cId="4044745628" sldId="264"/>
            <ac:spMk id="2" creationId="{A41C74F2-579B-7F64-765A-84840E463DF8}"/>
          </ac:spMkLst>
        </pc:spChg>
        <pc:spChg chg="del">
          <ac:chgData name="Alfred Smith" userId="3c60a3631c0db8ad" providerId="LiveId" clId="{D1CF447C-3FC0-435A-B437-2ECB9A4C5254}" dt="2023-01-17T14:34:28.764" v="93" actId="478"/>
          <ac:spMkLst>
            <pc:docMk/>
            <pc:sldMk cId="4044745628" sldId="264"/>
            <ac:spMk id="3" creationId="{A58184BD-88F1-BA02-40C1-D8403D0EEC0D}"/>
          </ac:spMkLst>
        </pc:spChg>
        <pc:picChg chg="del">
          <ac:chgData name="Alfred Smith" userId="3c60a3631c0db8ad" providerId="LiveId" clId="{D1CF447C-3FC0-435A-B437-2ECB9A4C5254}" dt="2023-01-17T14:33:22.280" v="76"/>
          <ac:picMkLst>
            <pc:docMk/>
            <pc:sldMk cId="4044745628" sldId="264"/>
            <ac:picMk id="16" creationId="{1D545300-350C-CDF1-3F27-8315DD44A0F0}"/>
          </ac:picMkLst>
        </pc:picChg>
      </pc:sldChg>
      <pc:sldChg chg="addSp delSp modSp mod modTransition modAnim">
        <pc:chgData name="Alfred Smith" userId="3c60a3631c0db8ad" providerId="LiveId" clId="{D1CF447C-3FC0-435A-B437-2ECB9A4C5254}" dt="2023-01-17T14:35:16.356" v="105"/>
        <pc:sldMkLst>
          <pc:docMk/>
          <pc:sldMk cId="978260341" sldId="265"/>
        </pc:sldMkLst>
        <pc:spChg chg="add mod">
          <ac:chgData name="Alfred Smith" userId="3c60a3631c0db8ad" providerId="LiveId" clId="{D1CF447C-3FC0-435A-B437-2ECB9A4C5254}" dt="2023-01-17T14:35:16.356" v="105"/>
          <ac:spMkLst>
            <pc:docMk/>
            <pc:sldMk cId="978260341" sldId="265"/>
            <ac:spMk id="2" creationId="{014A7D13-C5C1-003B-E59F-9AE560BA247A}"/>
          </ac:spMkLst>
        </pc:spChg>
        <pc:spChg chg="del">
          <ac:chgData name="Alfred Smith" userId="3c60a3631c0db8ad" providerId="LiveId" clId="{D1CF447C-3FC0-435A-B437-2ECB9A4C5254}" dt="2023-01-17T14:34:26.560" v="92" actId="478"/>
          <ac:spMkLst>
            <pc:docMk/>
            <pc:sldMk cId="978260341" sldId="265"/>
            <ac:spMk id="3" creationId="{A58184BD-88F1-BA02-40C1-D8403D0EEC0D}"/>
          </ac:spMkLst>
        </pc:spChg>
        <pc:picChg chg="del">
          <ac:chgData name="Alfred Smith" userId="3c60a3631c0db8ad" providerId="LiveId" clId="{D1CF447C-3FC0-435A-B437-2ECB9A4C5254}" dt="2023-01-17T14:33:22.280" v="76"/>
          <ac:picMkLst>
            <pc:docMk/>
            <pc:sldMk cId="978260341" sldId="265"/>
            <ac:picMk id="15" creationId="{EE11E9F8-E073-3AE6-A209-E451CC802A8D}"/>
          </ac:picMkLst>
        </pc:picChg>
      </pc:sldChg>
      <pc:sldChg chg="addSp delSp modSp mod modTransition modAnim">
        <pc:chgData name="Alfred Smith" userId="3c60a3631c0db8ad" providerId="LiveId" clId="{D1CF447C-3FC0-435A-B437-2ECB9A4C5254}" dt="2023-01-17T14:35:19.904" v="107"/>
        <pc:sldMkLst>
          <pc:docMk/>
          <pc:sldMk cId="3575870363" sldId="266"/>
        </pc:sldMkLst>
        <pc:spChg chg="add mod">
          <ac:chgData name="Alfred Smith" userId="3c60a3631c0db8ad" providerId="LiveId" clId="{D1CF447C-3FC0-435A-B437-2ECB9A4C5254}" dt="2023-01-17T14:35:19.904" v="107"/>
          <ac:spMkLst>
            <pc:docMk/>
            <pc:sldMk cId="3575870363" sldId="266"/>
            <ac:spMk id="2" creationId="{7031BA4C-289B-915D-5C49-3F28A3A67CE9}"/>
          </ac:spMkLst>
        </pc:spChg>
        <pc:spChg chg="del">
          <ac:chgData name="Alfred Smith" userId="3c60a3631c0db8ad" providerId="LiveId" clId="{D1CF447C-3FC0-435A-B437-2ECB9A4C5254}" dt="2023-01-17T14:34:19.129" v="90" actId="478"/>
          <ac:spMkLst>
            <pc:docMk/>
            <pc:sldMk cId="3575870363" sldId="266"/>
            <ac:spMk id="3" creationId="{A58184BD-88F1-BA02-40C1-D8403D0EEC0D}"/>
          </ac:spMkLst>
        </pc:spChg>
        <pc:picChg chg="del">
          <ac:chgData name="Alfred Smith" userId="3c60a3631c0db8ad" providerId="LiveId" clId="{D1CF447C-3FC0-435A-B437-2ECB9A4C5254}" dt="2023-01-17T14:33:22.280" v="76"/>
          <ac:picMkLst>
            <pc:docMk/>
            <pc:sldMk cId="3575870363" sldId="266"/>
            <ac:picMk id="31" creationId="{50461D6F-E4D9-317E-F66F-8BFD2FD3A825}"/>
          </ac:picMkLst>
        </pc:picChg>
      </pc:sldChg>
      <pc:sldChg chg="addSp delSp modSp mod modTransition modAnim">
        <pc:chgData name="Alfred Smith" userId="3c60a3631c0db8ad" providerId="LiveId" clId="{D1CF447C-3FC0-435A-B437-2ECB9A4C5254}" dt="2023-01-17T14:35:21.594" v="108"/>
        <pc:sldMkLst>
          <pc:docMk/>
          <pc:sldMk cId="3137811553" sldId="268"/>
        </pc:sldMkLst>
        <pc:spChg chg="add mod">
          <ac:chgData name="Alfred Smith" userId="3c60a3631c0db8ad" providerId="LiveId" clId="{D1CF447C-3FC0-435A-B437-2ECB9A4C5254}" dt="2023-01-17T14:35:21.594" v="108"/>
          <ac:spMkLst>
            <pc:docMk/>
            <pc:sldMk cId="3137811553" sldId="268"/>
            <ac:spMk id="2" creationId="{76C06CCB-A990-F0BC-3882-0FA9ED5A3A89}"/>
          </ac:spMkLst>
        </pc:spChg>
        <pc:spChg chg="del">
          <ac:chgData name="Alfred Smith" userId="3c60a3631c0db8ad" providerId="LiveId" clId="{D1CF447C-3FC0-435A-B437-2ECB9A4C5254}" dt="2023-01-17T14:34:17.325" v="89" actId="478"/>
          <ac:spMkLst>
            <pc:docMk/>
            <pc:sldMk cId="3137811553" sldId="268"/>
            <ac:spMk id="3" creationId="{A58184BD-88F1-BA02-40C1-D8403D0EEC0D}"/>
          </ac:spMkLst>
        </pc:spChg>
        <pc:picChg chg="del">
          <ac:chgData name="Alfred Smith" userId="3c60a3631c0db8ad" providerId="LiveId" clId="{D1CF447C-3FC0-435A-B437-2ECB9A4C5254}" dt="2023-01-17T14:33:22.280" v="76"/>
          <ac:picMkLst>
            <pc:docMk/>
            <pc:sldMk cId="3137811553" sldId="268"/>
            <ac:picMk id="18" creationId="{7AB4ADF6-B062-0C8F-66F2-DACAC2D9E316}"/>
          </ac:picMkLst>
        </pc:picChg>
      </pc:sldChg>
      <pc:sldChg chg="addSp delSp modSp mod modTransition modAnim">
        <pc:chgData name="Alfred Smith" userId="3c60a3631c0db8ad" providerId="LiveId" clId="{D1CF447C-3FC0-435A-B437-2ECB9A4C5254}" dt="2023-01-17T14:35:27.091" v="111"/>
        <pc:sldMkLst>
          <pc:docMk/>
          <pc:sldMk cId="100491716" sldId="269"/>
        </pc:sldMkLst>
        <pc:spChg chg="add mod">
          <ac:chgData name="Alfred Smith" userId="3c60a3631c0db8ad" providerId="LiveId" clId="{D1CF447C-3FC0-435A-B437-2ECB9A4C5254}" dt="2023-01-17T14:35:27.091" v="111"/>
          <ac:spMkLst>
            <pc:docMk/>
            <pc:sldMk cId="100491716" sldId="269"/>
            <ac:spMk id="2" creationId="{774993F2-F9FE-4904-3879-203F7002A8C6}"/>
          </ac:spMkLst>
        </pc:spChg>
        <pc:spChg chg="del">
          <ac:chgData name="Alfred Smith" userId="3c60a3631c0db8ad" providerId="LiveId" clId="{D1CF447C-3FC0-435A-B437-2ECB9A4C5254}" dt="2023-01-17T14:34:09.675" v="86" actId="478"/>
          <ac:spMkLst>
            <pc:docMk/>
            <pc:sldMk cId="100491716" sldId="269"/>
            <ac:spMk id="3" creationId="{A58184BD-88F1-BA02-40C1-D8403D0EEC0D}"/>
          </ac:spMkLst>
        </pc:spChg>
        <pc:picChg chg="del">
          <ac:chgData name="Alfred Smith" userId="3c60a3631c0db8ad" providerId="LiveId" clId="{D1CF447C-3FC0-435A-B437-2ECB9A4C5254}" dt="2023-01-17T14:33:22.280" v="76"/>
          <ac:picMkLst>
            <pc:docMk/>
            <pc:sldMk cId="100491716" sldId="269"/>
            <ac:picMk id="26" creationId="{A816CACF-5416-9B64-8544-79065B835AAC}"/>
          </ac:picMkLst>
        </pc:picChg>
      </pc:sldChg>
      <pc:sldChg chg="modSp mod modTransition">
        <pc:chgData name="Alfred Smith" userId="3c60a3631c0db8ad" providerId="LiveId" clId="{D1CF447C-3FC0-435A-B437-2ECB9A4C5254}" dt="2023-01-17T14:33:22.280" v="76"/>
        <pc:sldMkLst>
          <pc:docMk/>
          <pc:sldMk cId="939110669" sldId="271"/>
        </pc:sldMkLst>
        <pc:spChg chg="mod">
          <ac:chgData name="Alfred Smith" userId="3c60a3631c0db8ad" providerId="LiveId" clId="{D1CF447C-3FC0-435A-B437-2ECB9A4C5254}" dt="2023-01-17T14:29:44.859" v="18" actId="20577"/>
          <ac:spMkLst>
            <pc:docMk/>
            <pc:sldMk cId="939110669" sldId="271"/>
            <ac:spMk id="2" creationId="{09FC5E27-D6BA-F5BD-3550-E195FE084BC4}"/>
          </ac:spMkLst>
        </pc:spChg>
      </pc:sldChg>
      <pc:sldChg chg="modSp mod modTransition">
        <pc:chgData name="Alfred Smith" userId="3c60a3631c0db8ad" providerId="LiveId" clId="{D1CF447C-3FC0-435A-B437-2ECB9A4C5254}" dt="2023-01-17T14:33:22.280" v="76"/>
        <pc:sldMkLst>
          <pc:docMk/>
          <pc:sldMk cId="4024569785" sldId="272"/>
        </pc:sldMkLst>
        <pc:spChg chg="mod">
          <ac:chgData name="Alfred Smith" userId="3c60a3631c0db8ad" providerId="LiveId" clId="{D1CF447C-3FC0-435A-B437-2ECB9A4C5254}" dt="2023-01-17T14:30:03.830" v="25"/>
          <ac:spMkLst>
            <pc:docMk/>
            <pc:sldMk cId="4024569785" sldId="272"/>
            <ac:spMk id="2" creationId="{7385E6F9-393E-62AD-76B6-BF77202168C8}"/>
          </ac:spMkLst>
        </pc:spChg>
      </pc:sldChg>
      <pc:sldChg chg="modSp mod modTransition">
        <pc:chgData name="Alfred Smith" userId="3c60a3631c0db8ad" providerId="LiveId" clId="{D1CF447C-3FC0-435A-B437-2ECB9A4C5254}" dt="2023-01-17T14:33:22.280" v="76"/>
        <pc:sldMkLst>
          <pc:docMk/>
          <pc:sldMk cId="2168401200" sldId="274"/>
        </pc:sldMkLst>
        <pc:spChg chg="mod">
          <ac:chgData name="Alfred Smith" userId="3c60a3631c0db8ad" providerId="LiveId" clId="{D1CF447C-3FC0-435A-B437-2ECB9A4C5254}" dt="2023-01-17T14:30:11.970" v="26"/>
          <ac:spMkLst>
            <pc:docMk/>
            <pc:sldMk cId="2168401200" sldId="274"/>
            <ac:spMk id="2" creationId="{7E1CD0D4-CA1D-7DE5-FDD6-3F3046F8F407}"/>
          </ac:spMkLst>
        </pc:spChg>
      </pc:sldChg>
      <pc:sldChg chg="modSp mod modTransition">
        <pc:chgData name="Alfred Smith" userId="3c60a3631c0db8ad" providerId="LiveId" clId="{D1CF447C-3FC0-435A-B437-2ECB9A4C5254}" dt="2023-01-17T14:33:22.280" v="76"/>
        <pc:sldMkLst>
          <pc:docMk/>
          <pc:sldMk cId="2996969115" sldId="275"/>
        </pc:sldMkLst>
        <pc:spChg chg="mod">
          <ac:chgData name="Alfred Smith" userId="3c60a3631c0db8ad" providerId="LiveId" clId="{D1CF447C-3FC0-435A-B437-2ECB9A4C5254}" dt="2023-01-17T14:30:16.491" v="27"/>
          <ac:spMkLst>
            <pc:docMk/>
            <pc:sldMk cId="2996969115" sldId="275"/>
            <ac:spMk id="2" creationId="{789F0AE2-3987-B545-EA4F-931212A3309F}"/>
          </ac:spMkLst>
        </pc:spChg>
      </pc:sldChg>
      <pc:sldChg chg="modSp mod modTransition">
        <pc:chgData name="Alfred Smith" userId="3c60a3631c0db8ad" providerId="LiveId" clId="{D1CF447C-3FC0-435A-B437-2ECB9A4C5254}" dt="2023-01-17T14:33:22.280" v="76"/>
        <pc:sldMkLst>
          <pc:docMk/>
          <pc:sldMk cId="2390376940" sldId="276"/>
        </pc:sldMkLst>
        <pc:spChg chg="mod">
          <ac:chgData name="Alfred Smith" userId="3c60a3631c0db8ad" providerId="LiveId" clId="{D1CF447C-3FC0-435A-B437-2ECB9A4C5254}" dt="2023-01-17T14:30:29.817" v="29"/>
          <ac:spMkLst>
            <pc:docMk/>
            <pc:sldMk cId="2390376940" sldId="276"/>
            <ac:spMk id="2" creationId="{89C92065-758A-5081-C322-4D3199536F85}"/>
          </ac:spMkLst>
        </pc:spChg>
      </pc:sldChg>
      <pc:sldChg chg="modSp mod modTransition">
        <pc:chgData name="Alfred Smith" userId="3c60a3631c0db8ad" providerId="LiveId" clId="{D1CF447C-3FC0-435A-B437-2ECB9A4C5254}" dt="2023-01-17T14:33:22.280" v="76"/>
        <pc:sldMkLst>
          <pc:docMk/>
          <pc:sldMk cId="4265919077" sldId="277"/>
        </pc:sldMkLst>
        <pc:spChg chg="mod">
          <ac:chgData name="Alfred Smith" userId="3c60a3631c0db8ad" providerId="LiveId" clId="{D1CF447C-3FC0-435A-B437-2ECB9A4C5254}" dt="2023-01-17T14:30:34.834" v="30"/>
          <ac:spMkLst>
            <pc:docMk/>
            <pc:sldMk cId="4265919077" sldId="277"/>
            <ac:spMk id="2" creationId="{C54E77C1-E0B8-9904-2560-FE64FEEF2D81}"/>
          </ac:spMkLst>
        </pc:spChg>
      </pc:sldChg>
      <pc:sldChg chg="modSp mod modTransition">
        <pc:chgData name="Alfred Smith" userId="3c60a3631c0db8ad" providerId="LiveId" clId="{D1CF447C-3FC0-435A-B437-2ECB9A4C5254}" dt="2023-01-17T14:33:22.280" v="76"/>
        <pc:sldMkLst>
          <pc:docMk/>
          <pc:sldMk cId="888433145" sldId="279"/>
        </pc:sldMkLst>
        <pc:spChg chg="mod">
          <ac:chgData name="Alfred Smith" userId="3c60a3631c0db8ad" providerId="LiveId" clId="{D1CF447C-3FC0-435A-B437-2ECB9A4C5254}" dt="2023-01-17T14:30:48.565" v="37" actId="20577"/>
          <ac:spMkLst>
            <pc:docMk/>
            <pc:sldMk cId="888433145" sldId="279"/>
            <ac:spMk id="2" creationId="{F0ECF38E-77B0-32F2-ED80-2E311188018F}"/>
          </ac:spMkLst>
        </pc:spChg>
      </pc:sldChg>
      <pc:sldChg chg="modSp mod modTransition">
        <pc:chgData name="Alfred Smith" userId="3c60a3631c0db8ad" providerId="LiveId" clId="{D1CF447C-3FC0-435A-B437-2ECB9A4C5254}" dt="2023-01-17T14:33:22.280" v="76"/>
        <pc:sldMkLst>
          <pc:docMk/>
          <pc:sldMk cId="791300187" sldId="280"/>
        </pc:sldMkLst>
        <pc:spChg chg="mod">
          <ac:chgData name="Alfred Smith" userId="3c60a3631c0db8ad" providerId="LiveId" clId="{D1CF447C-3FC0-435A-B437-2ECB9A4C5254}" dt="2023-01-17T14:31:19.269" v="44" actId="20577"/>
          <ac:spMkLst>
            <pc:docMk/>
            <pc:sldMk cId="791300187" sldId="280"/>
            <ac:spMk id="2" creationId="{8E5653C1-4488-129D-530F-22247A713485}"/>
          </ac:spMkLst>
        </pc:spChg>
      </pc:sldChg>
      <pc:sldChg chg="addSp delSp modSp mod modTransition modAnim">
        <pc:chgData name="Alfred Smith" userId="3c60a3631c0db8ad" providerId="LiveId" clId="{D1CF447C-3FC0-435A-B437-2ECB9A4C5254}" dt="2023-01-17T14:35:28.735" v="112"/>
        <pc:sldMkLst>
          <pc:docMk/>
          <pc:sldMk cId="1922139011" sldId="281"/>
        </pc:sldMkLst>
        <pc:spChg chg="add mod">
          <ac:chgData name="Alfred Smith" userId="3c60a3631c0db8ad" providerId="LiveId" clId="{D1CF447C-3FC0-435A-B437-2ECB9A4C5254}" dt="2023-01-17T14:35:28.735" v="112"/>
          <ac:spMkLst>
            <pc:docMk/>
            <pc:sldMk cId="1922139011" sldId="281"/>
            <ac:spMk id="2" creationId="{593DF1CF-C7DC-D50D-AB1E-0A123DD3C13C}"/>
          </ac:spMkLst>
        </pc:spChg>
        <pc:spChg chg="del">
          <ac:chgData name="Alfred Smith" userId="3c60a3631c0db8ad" providerId="LiveId" clId="{D1CF447C-3FC0-435A-B437-2ECB9A4C5254}" dt="2023-01-17T14:34:07.846" v="85" actId="478"/>
          <ac:spMkLst>
            <pc:docMk/>
            <pc:sldMk cId="1922139011" sldId="281"/>
            <ac:spMk id="3" creationId="{A58184BD-88F1-BA02-40C1-D8403D0EEC0D}"/>
          </ac:spMkLst>
        </pc:spChg>
        <pc:picChg chg="del">
          <ac:chgData name="Alfred Smith" userId="3c60a3631c0db8ad" providerId="LiveId" clId="{D1CF447C-3FC0-435A-B437-2ECB9A4C5254}" dt="2023-01-17T14:33:22.280" v="76"/>
          <ac:picMkLst>
            <pc:docMk/>
            <pc:sldMk cId="1922139011" sldId="281"/>
            <ac:picMk id="16" creationId="{D2E34CF2-B5A3-67F9-0724-F83B362F23CE}"/>
          </ac:picMkLst>
        </pc:picChg>
      </pc:sldChg>
      <pc:sldChg chg="modSp mod modTransition">
        <pc:chgData name="Alfred Smith" userId="3c60a3631c0db8ad" providerId="LiveId" clId="{D1CF447C-3FC0-435A-B437-2ECB9A4C5254}" dt="2023-01-17T14:33:22.280" v="76"/>
        <pc:sldMkLst>
          <pc:docMk/>
          <pc:sldMk cId="1126511635" sldId="282"/>
        </pc:sldMkLst>
        <pc:spChg chg="mod">
          <ac:chgData name="Alfred Smith" userId="3c60a3631c0db8ad" providerId="LiveId" clId="{D1CF447C-3FC0-435A-B437-2ECB9A4C5254}" dt="2023-01-17T14:31:29.257" v="45"/>
          <ac:spMkLst>
            <pc:docMk/>
            <pc:sldMk cId="1126511635" sldId="282"/>
            <ac:spMk id="2" creationId="{419D76A0-5F32-3EBC-AF24-520A22A0F4EA}"/>
          </ac:spMkLst>
        </pc:spChg>
      </pc:sldChg>
      <pc:sldChg chg="addSp delSp modSp mod modTransition modAnim">
        <pc:chgData name="Alfred Smith" userId="3c60a3631c0db8ad" providerId="LiveId" clId="{D1CF447C-3FC0-435A-B437-2ECB9A4C5254}" dt="2023-01-17T14:35:30.334" v="113"/>
        <pc:sldMkLst>
          <pc:docMk/>
          <pc:sldMk cId="3166251957" sldId="283"/>
        </pc:sldMkLst>
        <pc:spChg chg="add mod">
          <ac:chgData name="Alfred Smith" userId="3c60a3631c0db8ad" providerId="LiveId" clId="{D1CF447C-3FC0-435A-B437-2ECB9A4C5254}" dt="2023-01-17T14:35:30.334" v="113"/>
          <ac:spMkLst>
            <pc:docMk/>
            <pc:sldMk cId="3166251957" sldId="283"/>
            <ac:spMk id="2" creationId="{45E236FB-B39B-ADB4-4512-F5E1018ACD22}"/>
          </ac:spMkLst>
        </pc:spChg>
        <pc:spChg chg="del">
          <ac:chgData name="Alfred Smith" userId="3c60a3631c0db8ad" providerId="LiveId" clId="{D1CF447C-3FC0-435A-B437-2ECB9A4C5254}" dt="2023-01-17T14:34:06.094" v="84" actId="478"/>
          <ac:spMkLst>
            <pc:docMk/>
            <pc:sldMk cId="3166251957" sldId="283"/>
            <ac:spMk id="3" creationId="{A58184BD-88F1-BA02-40C1-D8403D0EEC0D}"/>
          </ac:spMkLst>
        </pc:spChg>
        <pc:picChg chg="del">
          <ac:chgData name="Alfred Smith" userId="3c60a3631c0db8ad" providerId="LiveId" clId="{D1CF447C-3FC0-435A-B437-2ECB9A4C5254}" dt="2023-01-17T14:33:22.280" v="76"/>
          <ac:picMkLst>
            <pc:docMk/>
            <pc:sldMk cId="3166251957" sldId="283"/>
            <ac:picMk id="8" creationId="{26A8A868-B876-F40F-2A55-B8016D0EED76}"/>
          </ac:picMkLst>
        </pc:picChg>
      </pc:sldChg>
      <pc:sldChg chg="modSp mod modTransition">
        <pc:chgData name="Alfred Smith" userId="3c60a3631c0db8ad" providerId="LiveId" clId="{D1CF447C-3FC0-435A-B437-2ECB9A4C5254}" dt="2023-01-17T14:33:22.280" v="76"/>
        <pc:sldMkLst>
          <pc:docMk/>
          <pc:sldMk cId="3922583308" sldId="284"/>
        </pc:sldMkLst>
        <pc:spChg chg="mod">
          <ac:chgData name="Alfred Smith" userId="3c60a3631c0db8ad" providerId="LiveId" clId="{D1CF447C-3FC0-435A-B437-2ECB9A4C5254}" dt="2023-01-17T14:31:34.792" v="46"/>
          <ac:spMkLst>
            <pc:docMk/>
            <pc:sldMk cId="3922583308" sldId="284"/>
            <ac:spMk id="2" creationId="{E62E7257-2285-5291-7248-FE597D8926F9}"/>
          </ac:spMkLst>
        </pc:spChg>
      </pc:sldChg>
      <pc:sldChg chg="addSp delSp modSp mod modTransition modAnim">
        <pc:chgData name="Alfred Smith" userId="3c60a3631c0db8ad" providerId="LiveId" clId="{D1CF447C-3FC0-435A-B437-2ECB9A4C5254}" dt="2023-01-17T14:35:31.902" v="114"/>
        <pc:sldMkLst>
          <pc:docMk/>
          <pc:sldMk cId="1522780631" sldId="285"/>
        </pc:sldMkLst>
        <pc:spChg chg="add mod">
          <ac:chgData name="Alfred Smith" userId="3c60a3631c0db8ad" providerId="LiveId" clId="{D1CF447C-3FC0-435A-B437-2ECB9A4C5254}" dt="2023-01-17T14:35:31.902" v="114"/>
          <ac:spMkLst>
            <pc:docMk/>
            <pc:sldMk cId="1522780631" sldId="285"/>
            <ac:spMk id="2" creationId="{53234E2B-23B3-A1AF-E4F3-A8BD440386CA}"/>
          </ac:spMkLst>
        </pc:spChg>
        <pc:spChg chg="del">
          <ac:chgData name="Alfred Smith" userId="3c60a3631c0db8ad" providerId="LiveId" clId="{D1CF447C-3FC0-435A-B437-2ECB9A4C5254}" dt="2023-01-17T14:34:04.425" v="83" actId="478"/>
          <ac:spMkLst>
            <pc:docMk/>
            <pc:sldMk cId="1522780631" sldId="285"/>
            <ac:spMk id="3" creationId="{A58184BD-88F1-BA02-40C1-D8403D0EEC0D}"/>
          </ac:spMkLst>
        </pc:spChg>
        <pc:picChg chg="del">
          <ac:chgData name="Alfred Smith" userId="3c60a3631c0db8ad" providerId="LiveId" clId="{D1CF447C-3FC0-435A-B437-2ECB9A4C5254}" dt="2023-01-17T14:33:22.280" v="76"/>
          <ac:picMkLst>
            <pc:docMk/>
            <pc:sldMk cId="1522780631" sldId="285"/>
            <ac:picMk id="10" creationId="{486460C8-6128-E1C0-F5C8-6D40D8FE07B5}"/>
          </ac:picMkLst>
        </pc:picChg>
      </pc:sldChg>
      <pc:sldChg chg="modSp mod modTransition">
        <pc:chgData name="Alfred Smith" userId="3c60a3631c0db8ad" providerId="LiveId" clId="{D1CF447C-3FC0-435A-B437-2ECB9A4C5254}" dt="2023-01-17T14:33:22.280" v="76"/>
        <pc:sldMkLst>
          <pc:docMk/>
          <pc:sldMk cId="1850742486" sldId="286"/>
        </pc:sldMkLst>
        <pc:spChg chg="mod">
          <ac:chgData name="Alfred Smith" userId="3c60a3631c0db8ad" providerId="LiveId" clId="{D1CF447C-3FC0-435A-B437-2ECB9A4C5254}" dt="2023-01-17T14:31:40.234" v="47"/>
          <ac:spMkLst>
            <pc:docMk/>
            <pc:sldMk cId="1850742486" sldId="286"/>
            <ac:spMk id="2" creationId="{90ABD41D-4049-F999-CC0D-C20185FD12B9}"/>
          </ac:spMkLst>
        </pc:spChg>
      </pc:sldChg>
      <pc:sldChg chg="addSp delSp modSp mod modTransition modAnim">
        <pc:chgData name="Alfred Smith" userId="3c60a3631c0db8ad" providerId="LiveId" clId="{D1CF447C-3FC0-435A-B437-2ECB9A4C5254}" dt="2023-01-17T14:35:35.131" v="116"/>
        <pc:sldMkLst>
          <pc:docMk/>
          <pc:sldMk cId="2332778949" sldId="287"/>
        </pc:sldMkLst>
        <pc:spChg chg="add mod">
          <ac:chgData name="Alfred Smith" userId="3c60a3631c0db8ad" providerId="LiveId" clId="{D1CF447C-3FC0-435A-B437-2ECB9A4C5254}" dt="2023-01-17T14:35:35.131" v="116"/>
          <ac:spMkLst>
            <pc:docMk/>
            <pc:sldMk cId="2332778949" sldId="287"/>
            <ac:spMk id="2" creationId="{E0669A32-752F-470B-71A6-35E889283F3B}"/>
          </ac:spMkLst>
        </pc:spChg>
        <pc:spChg chg="del">
          <ac:chgData name="Alfred Smith" userId="3c60a3631c0db8ad" providerId="LiveId" clId="{D1CF447C-3FC0-435A-B437-2ECB9A4C5254}" dt="2023-01-17T14:34:00.936" v="81" actId="478"/>
          <ac:spMkLst>
            <pc:docMk/>
            <pc:sldMk cId="2332778949" sldId="287"/>
            <ac:spMk id="3" creationId="{A58184BD-88F1-BA02-40C1-D8403D0EEC0D}"/>
          </ac:spMkLst>
        </pc:spChg>
        <pc:picChg chg="del">
          <ac:chgData name="Alfred Smith" userId="3c60a3631c0db8ad" providerId="LiveId" clId="{D1CF447C-3FC0-435A-B437-2ECB9A4C5254}" dt="2023-01-17T14:33:22.280" v="76"/>
          <ac:picMkLst>
            <pc:docMk/>
            <pc:sldMk cId="2332778949" sldId="287"/>
            <ac:picMk id="12" creationId="{1B4D1B0B-CD44-BC6F-8349-2C80D7B8DCDD}"/>
          </ac:picMkLst>
        </pc:picChg>
      </pc:sldChg>
      <pc:sldChg chg="modSp mod modTransition">
        <pc:chgData name="Alfred Smith" userId="3c60a3631c0db8ad" providerId="LiveId" clId="{D1CF447C-3FC0-435A-B437-2ECB9A4C5254}" dt="2023-01-17T14:33:22.280" v="76"/>
        <pc:sldMkLst>
          <pc:docMk/>
          <pc:sldMk cId="1828872212" sldId="288"/>
        </pc:sldMkLst>
        <pc:spChg chg="mod">
          <ac:chgData name="Alfred Smith" userId="3c60a3631c0db8ad" providerId="LiveId" clId="{D1CF447C-3FC0-435A-B437-2ECB9A4C5254}" dt="2023-01-17T14:31:56.050" v="49"/>
          <ac:spMkLst>
            <pc:docMk/>
            <pc:sldMk cId="1828872212" sldId="288"/>
            <ac:spMk id="2" creationId="{5F0F82E4-E6DD-90E0-C278-4FFC3846B446}"/>
          </ac:spMkLst>
        </pc:spChg>
      </pc:sldChg>
      <pc:sldChg chg="addSp delSp modSp mod modTransition modAnim">
        <pc:chgData name="Alfred Smith" userId="3c60a3631c0db8ad" providerId="LiveId" clId="{D1CF447C-3FC0-435A-B437-2ECB9A4C5254}" dt="2023-01-17T14:35:51.624" v="122"/>
        <pc:sldMkLst>
          <pc:docMk/>
          <pc:sldMk cId="3153919605" sldId="289"/>
        </pc:sldMkLst>
        <pc:spChg chg="add mod">
          <ac:chgData name="Alfred Smith" userId="3c60a3631c0db8ad" providerId="LiveId" clId="{D1CF447C-3FC0-435A-B437-2ECB9A4C5254}" dt="2023-01-17T14:35:51.624" v="122"/>
          <ac:spMkLst>
            <pc:docMk/>
            <pc:sldMk cId="3153919605" sldId="289"/>
            <ac:spMk id="2" creationId="{57E7D3FA-E7E4-2436-DEBF-BF3ACD164943}"/>
          </ac:spMkLst>
        </pc:spChg>
        <pc:spChg chg="del">
          <ac:chgData name="Alfred Smith" userId="3c60a3631c0db8ad" providerId="LiveId" clId="{D1CF447C-3FC0-435A-B437-2ECB9A4C5254}" dt="2023-01-17T14:33:53.586" v="77" actId="478"/>
          <ac:spMkLst>
            <pc:docMk/>
            <pc:sldMk cId="3153919605" sldId="289"/>
            <ac:spMk id="3" creationId="{A58184BD-88F1-BA02-40C1-D8403D0EEC0D}"/>
          </ac:spMkLst>
        </pc:spChg>
        <pc:picChg chg="del">
          <ac:chgData name="Alfred Smith" userId="3c60a3631c0db8ad" providerId="LiveId" clId="{D1CF447C-3FC0-435A-B437-2ECB9A4C5254}" dt="2023-01-17T14:33:22.280" v="76"/>
          <ac:picMkLst>
            <pc:docMk/>
            <pc:sldMk cId="3153919605" sldId="289"/>
            <ac:picMk id="15" creationId="{2C0ED9D2-E6B1-21B2-360B-0C105E0BE211}"/>
          </ac:picMkLst>
        </pc:picChg>
      </pc:sldChg>
      <pc:sldChg chg="modSp mod modTransition">
        <pc:chgData name="Alfred Smith" userId="3c60a3631c0db8ad" providerId="LiveId" clId="{D1CF447C-3FC0-435A-B437-2ECB9A4C5254}" dt="2023-01-17T14:33:22.280" v="76"/>
        <pc:sldMkLst>
          <pc:docMk/>
          <pc:sldMk cId="1292473336" sldId="290"/>
        </pc:sldMkLst>
        <pc:spChg chg="mod">
          <ac:chgData name="Alfred Smith" userId="3c60a3631c0db8ad" providerId="LiveId" clId="{D1CF447C-3FC0-435A-B437-2ECB9A4C5254}" dt="2023-01-17T14:32:59.368" v="75" actId="20577"/>
          <ac:spMkLst>
            <pc:docMk/>
            <pc:sldMk cId="1292473336" sldId="290"/>
            <ac:spMk id="2" creationId="{EA048D1C-1F26-3ED7-115C-CFCD8BBEEE89}"/>
          </ac:spMkLst>
        </pc:spChg>
      </pc:sldChg>
      <pc:sldChg chg="modSp mod modTransition">
        <pc:chgData name="Alfred Smith" userId="3c60a3631c0db8ad" providerId="LiveId" clId="{D1CF447C-3FC0-435A-B437-2ECB9A4C5254}" dt="2023-01-17T14:33:22.280" v="76"/>
        <pc:sldMkLst>
          <pc:docMk/>
          <pc:sldMk cId="317678157" sldId="310"/>
        </pc:sldMkLst>
        <pc:spChg chg="mod">
          <ac:chgData name="Alfred Smith" userId="3c60a3631c0db8ad" providerId="LiveId" clId="{D1CF447C-3FC0-435A-B437-2ECB9A4C5254}" dt="2023-01-17T14:28:34.268" v="10" actId="20577"/>
          <ac:spMkLst>
            <pc:docMk/>
            <pc:sldMk cId="317678157" sldId="310"/>
            <ac:spMk id="2" creationId="{297A1E21-37B9-4FB2-2A70-DAC39640F4B3}"/>
          </ac:spMkLst>
        </pc:spChg>
      </pc:sldChg>
      <pc:sldChg chg="addSp delSp modSp mod modTransition modAnim">
        <pc:chgData name="Alfred Smith" userId="3c60a3631c0db8ad" providerId="LiveId" clId="{D1CF447C-3FC0-435A-B437-2ECB9A4C5254}" dt="2023-01-17T14:35:07.995" v="100"/>
        <pc:sldMkLst>
          <pc:docMk/>
          <pc:sldMk cId="1439115105" sldId="311"/>
        </pc:sldMkLst>
        <pc:spChg chg="add mod">
          <ac:chgData name="Alfred Smith" userId="3c60a3631c0db8ad" providerId="LiveId" clId="{D1CF447C-3FC0-435A-B437-2ECB9A4C5254}" dt="2023-01-17T14:35:07.995" v="100"/>
          <ac:spMkLst>
            <pc:docMk/>
            <pc:sldMk cId="1439115105" sldId="311"/>
            <ac:spMk id="2" creationId="{38458663-52F1-DB89-3F27-849AA83EAA8B}"/>
          </ac:spMkLst>
        </pc:spChg>
        <pc:spChg chg="del">
          <ac:chgData name="Alfred Smith" userId="3c60a3631c0db8ad" providerId="LiveId" clId="{D1CF447C-3FC0-435A-B437-2ECB9A4C5254}" dt="2023-01-17T14:34:43.624" v="97" actId="478"/>
          <ac:spMkLst>
            <pc:docMk/>
            <pc:sldMk cId="1439115105" sldId="311"/>
            <ac:spMk id="3" creationId="{A58184BD-88F1-BA02-40C1-D8403D0EEC0D}"/>
          </ac:spMkLst>
        </pc:spChg>
        <pc:picChg chg="del">
          <ac:chgData name="Alfred Smith" userId="3c60a3631c0db8ad" providerId="LiveId" clId="{D1CF447C-3FC0-435A-B437-2ECB9A4C5254}" dt="2023-01-17T14:33:22.280" v="76"/>
          <ac:picMkLst>
            <pc:docMk/>
            <pc:sldMk cId="1439115105" sldId="311"/>
            <ac:picMk id="20" creationId="{2503E60A-303D-444A-495E-3B6D71EE6471}"/>
          </ac:picMkLst>
        </pc:picChg>
      </pc:sldChg>
      <pc:sldChg chg="modSp mod modTransition">
        <pc:chgData name="Alfred Smith" userId="3c60a3631c0db8ad" providerId="LiveId" clId="{D1CF447C-3FC0-435A-B437-2ECB9A4C5254}" dt="2023-01-17T14:33:22.280" v="76"/>
        <pc:sldMkLst>
          <pc:docMk/>
          <pc:sldMk cId="862437360" sldId="312"/>
        </pc:sldMkLst>
        <pc:spChg chg="mod">
          <ac:chgData name="Alfred Smith" userId="3c60a3631c0db8ad" providerId="LiveId" clId="{D1CF447C-3FC0-435A-B437-2ECB9A4C5254}" dt="2023-01-17T14:29:27.216" v="13"/>
          <ac:spMkLst>
            <pc:docMk/>
            <pc:sldMk cId="862437360" sldId="312"/>
            <ac:spMk id="2" creationId="{5C505AB0-930B-82FD-096B-CDC844DC2237}"/>
          </ac:spMkLst>
        </pc:spChg>
      </pc:sldChg>
      <pc:sldChg chg="addSp delSp modSp mod modTransition modAnim">
        <pc:chgData name="Alfred Smith" userId="3c60a3631c0db8ad" providerId="LiveId" clId="{D1CF447C-3FC0-435A-B437-2ECB9A4C5254}" dt="2023-01-17T14:35:23.491" v="109"/>
        <pc:sldMkLst>
          <pc:docMk/>
          <pc:sldMk cId="2973729591" sldId="317"/>
        </pc:sldMkLst>
        <pc:spChg chg="add mod">
          <ac:chgData name="Alfred Smith" userId="3c60a3631c0db8ad" providerId="LiveId" clId="{D1CF447C-3FC0-435A-B437-2ECB9A4C5254}" dt="2023-01-17T14:35:23.491" v="109"/>
          <ac:spMkLst>
            <pc:docMk/>
            <pc:sldMk cId="2973729591" sldId="317"/>
            <ac:spMk id="2" creationId="{27185DD6-1EFB-21D5-4DE2-A5456CB76639}"/>
          </ac:spMkLst>
        </pc:spChg>
        <pc:spChg chg="del">
          <ac:chgData name="Alfred Smith" userId="3c60a3631c0db8ad" providerId="LiveId" clId="{D1CF447C-3FC0-435A-B437-2ECB9A4C5254}" dt="2023-01-17T14:34:14.912" v="88" actId="478"/>
          <ac:spMkLst>
            <pc:docMk/>
            <pc:sldMk cId="2973729591" sldId="317"/>
            <ac:spMk id="3" creationId="{A58184BD-88F1-BA02-40C1-D8403D0EEC0D}"/>
          </ac:spMkLst>
        </pc:spChg>
        <pc:picChg chg="del">
          <ac:chgData name="Alfred Smith" userId="3c60a3631c0db8ad" providerId="LiveId" clId="{D1CF447C-3FC0-435A-B437-2ECB9A4C5254}" dt="2023-01-17T14:33:22.280" v="76"/>
          <ac:picMkLst>
            <pc:docMk/>
            <pc:sldMk cId="2973729591" sldId="317"/>
            <ac:picMk id="53" creationId="{1368F9B9-665E-DB63-AA3F-AA34845CE581}"/>
          </ac:picMkLst>
        </pc:picChg>
      </pc:sldChg>
      <pc:sldChg chg="addSp delSp modSp mod modTransition modAnim">
        <pc:chgData name="Alfred Smith" userId="3c60a3631c0db8ad" providerId="LiveId" clId="{D1CF447C-3FC0-435A-B437-2ECB9A4C5254}" dt="2023-01-17T14:35:25.184" v="110"/>
        <pc:sldMkLst>
          <pc:docMk/>
          <pc:sldMk cId="3436860811" sldId="318"/>
        </pc:sldMkLst>
        <pc:spChg chg="add mod">
          <ac:chgData name="Alfred Smith" userId="3c60a3631c0db8ad" providerId="LiveId" clId="{D1CF447C-3FC0-435A-B437-2ECB9A4C5254}" dt="2023-01-17T14:35:25.184" v="110"/>
          <ac:spMkLst>
            <pc:docMk/>
            <pc:sldMk cId="3436860811" sldId="318"/>
            <ac:spMk id="2" creationId="{A34D9BCB-933A-75D5-D060-C60116F6ADCC}"/>
          </ac:spMkLst>
        </pc:spChg>
        <pc:spChg chg="del">
          <ac:chgData name="Alfred Smith" userId="3c60a3631c0db8ad" providerId="LiveId" clId="{D1CF447C-3FC0-435A-B437-2ECB9A4C5254}" dt="2023-01-17T14:34:12.293" v="87" actId="478"/>
          <ac:spMkLst>
            <pc:docMk/>
            <pc:sldMk cId="3436860811" sldId="318"/>
            <ac:spMk id="3" creationId="{A58184BD-88F1-BA02-40C1-D8403D0EEC0D}"/>
          </ac:spMkLst>
        </pc:spChg>
        <pc:picChg chg="del">
          <ac:chgData name="Alfred Smith" userId="3c60a3631c0db8ad" providerId="LiveId" clId="{D1CF447C-3FC0-435A-B437-2ECB9A4C5254}" dt="2023-01-17T14:33:22.280" v="76"/>
          <ac:picMkLst>
            <pc:docMk/>
            <pc:sldMk cId="3436860811" sldId="318"/>
            <ac:picMk id="22" creationId="{93BF4C40-6E28-DBCE-741D-E5D982C9A49F}"/>
          </ac:picMkLst>
        </pc:picChg>
      </pc:sldChg>
      <pc:sldChg chg="modSp mod modTransition">
        <pc:chgData name="Alfred Smith" userId="3c60a3631c0db8ad" providerId="LiveId" clId="{D1CF447C-3FC0-435A-B437-2ECB9A4C5254}" dt="2023-01-17T14:33:22.280" v="76"/>
        <pc:sldMkLst>
          <pc:docMk/>
          <pc:sldMk cId="1776425805" sldId="319"/>
        </pc:sldMkLst>
        <pc:spChg chg="mod">
          <ac:chgData name="Alfred Smith" userId="3c60a3631c0db8ad" providerId="LiveId" clId="{D1CF447C-3FC0-435A-B437-2ECB9A4C5254}" dt="2023-01-17T14:31:04.623" v="39"/>
          <ac:spMkLst>
            <pc:docMk/>
            <pc:sldMk cId="1776425805" sldId="319"/>
            <ac:spMk id="2" creationId="{5ADF568E-76D4-97AF-BD34-D38A9871677A}"/>
          </ac:spMkLst>
        </pc:spChg>
      </pc:sldChg>
      <pc:sldChg chg="addSp delSp modSp mod modTransition modAnim">
        <pc:chgData name="Alfred Smith" userId="3c60a3631c0db8ad" providerId="LiveId" clId="{D1CF447C-3FC0-435A-B437-2ECB9A4C5254}" dt="2023-01-17T14:35:36.605" v="117"/>
        <pc:sldMkLst>
          <pc:docMk/>
          <pc:sldMk cId="1208695429" sldId="320"/>
        </pc:sldMkLst>
        <pc:spChg chg="add mod">
          <ac:chgData name="Alfred Smith" userId="3c60a3631c0db8ad" providerId="LiveId" clId="{D1CF447C-3FC0-435A-B437-2ECB9A4C5254}" dt="2023-01-17T14:35:36.605" v="117"/>
          <ac:spMkLst>
            <pc:docMk/>
            <pc:sldMk cId="1208695429" sldId="320"/>
            <ac:spMk id="2" creationId="{B8D9D7E3-0D1A-F43B-3470-9C3BD4E28CF8}"/>
          </ac:spMkLst>
        </pc:spChg>
        <pc:spChg chg="del">
          <ac:chgData name="Alfred Smith" userId="3c60a3631c0db8ad" providerId="LiveId" clId="{D1CF447C-3FC0-435A-B437-2ECB9A4C5254}" dt="2023-01-17T14:33:59.117" v="80" actId="478"/>
          <ac:spMkLst>
            <pc:docMk/>
            <pc:sldMk cId="1208695429" sldId="320"/>
            <ac:spMk id="3" creationId="{A58184BD-88F1-BA02-40C1-D8403D0EEC0D}"/>
          </ac:spMkLst>
        </pc:spChg>
        <pc:picChg chg="del">
          <ac:chgData name="Alfred Smith" userId="3c60a3631c0db8ad" providerId="LiveId" clId="{D1CF447C-3FC0-435A-B437-2ECB9A4C5254}" dt="2023-01-17T14:33:22.280" v="76"/>
          <ac:picMkLst>
            <pc:docMk/>
            <pc:sldMk cId="1208695429" sldId="320"/>
            <ac:picMk id="17" creationId="{CC0A034A-44E6-A4B5-CA07-4A73A74539E8}"/>
          </ac:picMkLst>
        </pc:picChg>
      </pc:sldChg>
      <pc:sldChg chg="modSp mod modTransition">
        <pc:chgData name="Alfred Smith" userId="3c60a3631c0db8ad" providerId="LiveId" clId="{D1CF447C-3FC0-435A-B437-2ECB9A4C5254}" dt="2023-01-17T14:33:22.280" v="76"/>
        <pc:sldMkLst>
          <pc:docMk/>
          <pc:sldMk cId="3705144254" sldId="321"/>
        </pc:sldMkLst>
        <pc:spChg chg="mod">
          <ac:chgData name="Alfred Smith" userId="3c60a3631c0db8ad" providerId="LiveId" clId="{D1CF447C-3FC0-435A-B437-2ECB9A4C5254}" dt="2023-01-17T14:32:09.078" v="56"/>
          <ac:spMkLst>
            <pc:docMk/>
            <pc:sldMk cId="3705144254" sldId="321"/>
            <ac:spMk id="2" creationId="{DB77125E-5A27-153D-577F-88AF55F2179A}"/>
          </ac:spMkLst>
        </pc:spChg>
      </pc:sldChg>
      <pc:sldChg chg="addSp delSp modSp mod modTransition modAnim">
        <pc:chgData name="Alfred Smith" userId="3c60a3631c0db8ad" providerId="LiveId" clId="{D1CF447C-3FC0-435A-B437-2ECB9A4C5254}" dt="2023-01-17T14:35:38.107" v="118"/>
        <pc:sldMkLst>
          <pc:docMk/>
          <pc:sldMk cId="1664587263" sldId="322"/>
        </pc:sldMkLst>
        <pc:spChg chg="add mod">
          <ac:chgData name="Alfred Smith" userId="3c60a3631c0db8ad" providerId="LiveId" clId="{D1CF447C-3FC0-435A-B437-2ECB9A4C5254}" dt="2023-01-17T14:35:38.107" v="118"/>
          <ac:spMkLst>
            <pc:docMk/>
            <pc:sldMk cId="1664587263" sldId="322"/>
            <ac:spMk id="2" creationId="{4324026D-36CA-AB0C-C8A8-CB09DEDC54AB}"/>
          </ac:spMkLst>
        </pc:spChg>
        <pc:spChg chg="del">
          <ac:chgData name="Alfred Smith" userId="3c60a3631c0db8ad" providerId="LiveId" clId="{D1CF447C-3FC0-435A-B437-2ECB9A4C5254}" dt="2023-01-17T14:33:56.520" v="79" actId="478"/>
          <ac:spMkLst>
            <pc:docMk/>
            <pc:sldMk cId="1664587263" sldId="322"/>
            <ac:spMk id="3" creationId="{A58184BD-88F1-BA02-40C1-D8403D0EEC0D}"/>
          </ac:spMkLst>
        </pc:spChg>
        <pc:picChg chg="del">
          <ac:chgData name="Alfred Smith" userId="3c60a3631c0db8ad" providerId="LiveId" clId="{D1CF447C-3FC0-435A-B437-2ECB9A4C5254}" dt="2023-01-17T14:33:22.280" v="76"/>
          <ac:picMkLst>
            <pc:docMk/>
            <pc:sldMk cId="1664587263" sldId="322"/>
            <ac:picMk id="12" creationId="{517900BD-848D-9408-FAAE-CD6DE7AA1839}"/>
          </ac:picMkLst>
        </pc:picChg>
      </pc:sldChg>
      <pc:sldChg chg="modSp mod modTransition">
        <pc:chgData name="Alfred Smith" userId="3c60a3631c0db8ad" providerId="LiveId" clId="{D1CF447C-3FC0-435A-B437-2ECB9A4C5254}" dt="2023-01-17T14:33:22.280" v="76"/>
        <pc:sldMkLst>
          <pc:docMk/>
          <pc:sldMk cId="3572741843" sldId="323"/>
        </pc:sldMkLst>
        <pc:spChg chg="mod">
          <ac:chgData name="Alfred Smith" userId="3c60a3631c0db8ad" providerId="LiveId" clId="{D1CF447C-3FC0-435A-B437-2ECB9A4C5254}" dt="2023-01-17T14:32:15.783" v="57"/>
          <ac:spMkLst>
            <pc:docMk/>
            <pc:sldMk cId="3572741843" sldId="323"/>
            <ac:spMk id="2" creationId="{CC6B6008-7480-D590-F799-A0746B462038}"/>
          </ac:spMkLst>
        </pc:spChg>
      </pc:sldChg>
      <pc:sldChg chg="modSp mod modTransition">
        <pc:chgData name="Alfred Smith" userId="3c60a3631c0db8ad" providerId="LiveId" clId="{D1CF447C-3FC0-435A-B437-2ECB9A4C5254}" dt="2023-01-17T14:33:22.280" v="76"/>
        <pc:sldMkLst>
          <pc:docMk/>
          <pc:sldMk cId="4126498780" sldId="324"/>
        </pc:sldMkLst>
        <pc:spChg chg="mod">
          <ac:chgData name="Alfred Smith" userId="3c60a3631c0db8ad" providerId="LiveId" clId="{D1CF447C-3FC0-435A-B437-2ECB9A4C5254}" dt="2023-01-17T14:30:59.682" v="38"/>
          <ac:spMkLst>
            <pc:docMk/>
            <pc:sldMk cId="4126498780" sldId="324"/>
            <ac:spMk id="2" creationId="{0D005808-BD78-A0F0-5EE7-63CBDF283E94}"/>
          </ac:spMkLst>
        </pc:spChg>
      </pc:sldChg>
      <pc:sldChg chg="addSp delSp modSp mod modTransition modAnim">
        <pc:chgData name="Alfred Smith" userId="3c60a3631c0db8ad" providerId="LiveId" clId="{D1CF447C-3FC0-435A-B437-2ECB9A4C5254}" dt="2023-01-17T14:35:33.458" v="115"/>
        <pc:sldMkLst>
          <pc:docMk/>
          <pc:sldMk cId="2330840758" sldId="325"/>
        </pc:sldMkLst>
        <pc:spChg chg="add mod">
          <ac:chgData name="Alfred Smith" userId="3c60a3631c0db8ad" providerId="LiveId" clId="{D1CF447C-3FC0-435A-B437-2ECB9A4C5254}" dt="2023-01-17T14:35:33.458" v="115"/>
          <ac:spMkLst>
            <pc:docMk/>
            <pc:sldMk cId="2330840758" sldId="325"/>
            <ac:spMk id="2" creationId="{AD83E4B1-4D0E-9250-2AB2-D7BE208F9DAB}"/>
          </ac:spMkLst>
        </pc:spChg>
        <pc:spChg chg="del">
          <ac:chgData name="Alfred Smith" userId="3c60a3631c0db8ad" providerId="LiveId" clId="{D1CF447C-3FC0-435A-B437-2ECB9A4C5254}" dt="2023-01-17T14:34:02.665" v="82" actId="478"/>
          <ac:spMkLst>
            <pc:docMk/>
            <pc:sldMk cId="2330840758" sldId="325"/>
            <ac:spMk id="3" creationId="{A58184BD-88F1-BA02-40C1-D8403D0EEC0D}"/>
          </ac:spMkLst>
        </pc:spChg>
        <pc:picChg chg="del">
          <ac:chgData name="Alfred Smith" userId="3c60a3631c0db8ad" providerId="LiveId" clId="{D1CF447C-3FC0-435A-B437-2ECB9A4C5254}" dt="2023-01-17T14:33:22.280" v="76"/>
          <ac:picMkLst>
            <pc:docMk/>
            <pc:sldMk cId="2330840758" sldId="325"/>
            <ac:picMk id="22" creationId="{457D51B7-FBF6-A985-A66F-C56B2F028E98}"/>
          </ac:picMkLst>
        </pc:picChg>
      </pc:sldChg>
      <pc:sldChg chg="modSp mod modTransition">
        <pc:chgData name="Alfred Smith" userId="3c60a3631c0db8ad" providerId="LiveId" clId="{D1CF447C-3FC0-435A-B437-2ECB9A4C5254}" dt="2023-01-17T14:33:22.280" v="76"/>
        <pc:sldMkLst>
          <pc:docMk/>
          <pc:sldMk cId="936049358" sldId="326"/>
        </pc:sldMkLst>
        <pc:spChg chg="mod">
          <ac:chgData name="Alfred Smith" userId="3c60a3631c0db8ad" providerId="LiveId" clId="{D1CF447C-3FC0-435A-B437-2ECB9A4C5254}" dt="2023-01-17T14:31:52.154" v="48"/>
          <ac:spMkLst>
            <pc:docMk/>
            <pc:sldMk cId="936049358" sldId="326"/>
            <ac:spMk id="2" creationId="{6026D7BD-CB97-6D91-4CD4-8BB6F6E4252B}"/>
          </ac:spMkLst>
        </pc:spChg>
      </pc:sldChg>
      <pc:sldChg chg="addSp delSp modSp mod modTransition modAnim">
        <pc:chgData name="Alfred Smith" userId="3c60a3631c0db8ad" providerId="LiveId" clId="{D1CF447C-3FC0-435A-B437-2ECB9A4C5254}" dt="2023-01-17T14:35:17.991" v="106"/>
        <pc:sldMkLst>
          <pc:docMk/>
          <pc:sldMk cId="2497632608" sldId="327"/>
        </pc:sldMkLst>
        <pc:spChg chg="add mod">
          <ac:chgData name="Alfred Smith" userId="3c60a3631c0db8ad" providerId="LiveId" clId="{D1CF447C-3FC0-435A-B437-2ECB9A4C5254}" dt="2023-01-17T14:35:17.991" v="106"/>
          <ac:spMkLst>
            <pc:docMk/>
            <pc:sldMk cId="2497632608" sldId="327"/>
            <ac:spMk id="2" creationId="{3D58EE89-1E7B-7456-8E99-0418E2B88764}"/>
          </ac:spMkLst>
        </pc:spChg>
        <pc:spChg chg="del">
          <ac:chgData name="Alfred Smith" userId="3c60a3631c0db8ad" providerId="LiveId" clId="{D1CF447C-3FC0-435A-B437-2ECB9A4C5254}" dt="2023-01-17T14:34:24.844" v="91" actId="478"/>
          <ac:spMkLst>
            <pc:docMk/>
            <pc:sldMk cId="2497632608" sldId="327"/>
            <ac:spMk id="3" creationId="{A58184BD-88F1-BA02-40C1-D8403D0EEC0D}"/>
          </ac:spMkLst>
        </pc:spChg>
        <pc:picChg chg="del">
          <ac:chgData name="Alfred Smith" userId="3c60a3631c0db8ad" providerId="LiveId" clId="{D1CF447C-3FC0-435A-B437-2ECB9A4C5254}" dt="2023-01-17T14:33:22.280" v="76"/>
          <ac:picMkLst>
            <pc:docMk/>
            <pc:sldMk cId="2497632608" sldId="327"/>
            <ac:picMk id="7" creationId="{A329F924-F8A8-2A1D-6753-7FD276B1F688}"/>
          </ac:picMkLst>
        </pc:picChg>
      </pc:sldChg>
      <pc:sldChg chg="addSp delSp modSp mod modTransition modAnim">
        <pc:chgData name="Alfred Smith" userId="3c60a3631c0db8ad" providerId="LiveId" clId="{D1CF447C-3FC0-435A-B437-2ECB9A4C5254}" dt="2023-01-17T14:35:47.396" v="121" actId="20577"/>
        <pc:sldMkLst>
          <pc:docMk/>
          <pc:sldMk cId="2185161187" sldId="328"/>
        </pc:sldMkLst>
        <pc:spChg chg="add mod">
          <ac:chgData name="Alfred Smith" userId="3c60a3631c0db8ad" providerId="LiveId" clId="{D1CF447C-3FC0-435A-B437-2ECB9A4C5254}" dt="2023-01-17T14:35:42.357" v="119"/>
          <ac:spMkLst>
            <pc:docMk/>
            <pc:sldMk cId="2185161187" sldId="328"/>
            <ac:spMk id="2" creationId="{B2E8BC5A-312B-C226-E7B3-B3E2AF418888}"/>
          </ac:spMkLst>
        </pc:spChg>
        <pc:spChg chg="del">
          <ac:chgData name="Alfred Smith" userId="3c60a3631c0db8ad" providerId="LiveId" clId="{D1CF447C-3FC0-435A-B437-2ECB9A4C5254}" dt="2023-01-17T14:33:55.169" v="78" actId="478"/>
          <ac:spMkLst>
            <pc:docMk/>
            <pc:sldMk cId="2185161187" sldId="328"/>
            <ac:spMk id="3" creationId="{A58184BD-88F1-BA02-40C1-D8403D0EEC0D}"/>
          </ac:spMkLst>
        </pc:spChg>
        <pc:spChg chg="mod">
          <ac:chgData name="Alfred Smith" userId="3c60a3631c0db8ad" providerId="LiveId" clId="{D1CF447C-3FC0-435A-B437-2ECB9A4C5254}" dt="2023-01-17T14:35:47.396" v="121" actId="20577"/>
          <ac:spMkLst>
            <pc:docMk/>
            <pc:sldMk cId="2185161187" sldId="328"/>
            <ac:spMk id="4" creationId="{EE2AC625-9141-A801-F431-DD5F79396320}"/>
          </ac:spMkLst>
        </pc:spChg>
        <pc:picChg chg="del">
          <ac:chgData name="Alfred Smith" userId="3c60a3631c0db8ad" providerId="LiveId" clId="{D1CF447C-3FC0-435A-B437-2ECB9A4C5254}" dt="2023-01-17T14:33:22.280" v="76"/>
          <ac:picMkLst>
            <pc:docMk/>
            <pc:sldMk cId="2185161187" sldId="328"/>
            <ac:picMk id="21" creationId="{9EA706FB-2AF0-2455-C254-E24037B05245}"/>
          </ac:picMkLst>
        </pc:picChg>
      </pc:sldChg>
      <pc:sldChg chg="modSp mod modTransition">
        <pc:chgData name="Alfred Smith" userId="3c60a3631c0db8ad" providerId="LiveId" clId="{D1CF447C-3FC0-435A-B437-2ECB9A4C5254}" dt="2023-01-17T14:33:22.280" v="76"/>
        <pc:sldMkLst>
          <pc:docMk/>
          <pc:sldMk cId="2339804147" sldId="329"/>
        </pc:sldMkLst>
        <pc:spChg chg="mod">
          <ac:chgData name="Alfred Smith" userId="3c60a3631c0db8ad" providerId="LiveId" clId="{D1CF447C-3FC0-435A-B437-2ECB9A4C5254}" dt="2023-01-17T14:32:41.972" v="70" actId="14100"/>
          <ac:spMkLst>
            <pc:docMk/>
            <pc:sldMk cId="2339804147" sldId="329"/>
            <ac:spMk id="4" creationId="{3E4F2611-5F4A-FFED-9F61-E9B75B552B31}"/>
          </ac:spMkLst>
        </pc:spChg>
      </pc:sldChg>
      <pc:sldChg chg="modSp mod modTransition">
        <pc:chgData name="Alfred Smith" userId="3c60a3631c0db8ad" providerId="LiveId" clId="{D1CF447C-3FC0-435A-B437-2ECB9A4C5254}" dt="2023-01-17T14:33:22.280" v="76"/>
        <pc:sldMkLst>
          <pc:docMk/>
          <pc:sldMk cId="1547819620" sldId="330"/>
        </pc:sldMkLst>
        <pc:spChg chg="mod">
          <ac:chgData name="Alfred Smith" userId="3c60a3631c0db8ad" providerId="LiveId" clId="{D1CF447C-3FC0-435A-B437-2ECB9A4C5254}" dt="2023-01-17T14:30:21.597" v="28"/>
          <ac:spMkLst>
            <pc:docMk/>
            <pc:sldMk cId="1547819620" sldId="330"/>
            <ac:spMk id="3" creationId="{6635EF96-BF9D-934A-477C-B25DE1B58294}"/>
          </ac:spMkLst>
        </pc:spChg>
      </pc:sldChg>
    </pc:docChg>
  </pc:docChgLst>
  <pc:docChgLst>
    <pc:chgData name="Leonie Smith" userId="fed1330f33f5650e" providerId="LiveId" clId="{CD280206-9190-4017-BC10-4AC5BC42B690}"/>
    <pc:docChg chg="modSld">
      <pc:chgData name="Leonie Smith" userId="fed1330f33f5650e" providerId="LiveId" clId="{CD280206-9190-4017-BC10-4AC5BC42B690}" dt="2024-02-28T05:54:11.908" v="301"/>
      <pc:docMkLst>
        <pc:docMk/>
      </pc:docMkLst>
      <pc:sldChg chg="addSp modSp">
        <pc:chgData name="Leonie Smith" userId="fed1330f33f5650e" providerId="LiveId" clId="{CD280206-9190-4017-BC10-4AC5BC42B690}" dt="2024-02-27T05:36:51.866" v="0"/>
        <pc:sldMkLst>
          <pc:docMk/>
          <pc:sldMk cId="1499918570" sldId="257"/>
        </pc:sldMkLst>
        <pc:picChg chg="add mod">
          <ac:chgData name="Leonie Smith" userId="fed1330f33f5650e" providerId="LiveId" clId="{CD280206-9190-4017-BC10-4AC5BC42B690}" dt="2024-02-27T05:36:51.866" v="0"/>
          <ac:picMkLst>
            <pc:docMk/>
            <pc:sldMk cId="1499918570" sldId="257"/>
            <ac:picMk id="6" creationId="{78A5581F-032A-BBB4-7464-77A9B3A0219C}"/>
          </ac:picMkLst>
        </pc:picChg>
      </pc:sldChg>
      <pc:sldChg chg="addSp modSp">
        <pc:chgData name="Leonie Smith" userId="fed1330f33f5650e" providerId="LiveId" clId="{CD280206-9190-4017-BC10-4AC5BC42B690}" dt="2024-02-28T05:43:40.558" v="277"/>
        <pc:sldMkLst>
          <pc:docMk/>
          <pc:sldMk cId="454763615" sldId="259"/>
        </pc:sldMkLst>
        <pc:picChg chg="add mod">
          <ac:chgData name="Leonie Smith" userId="fed1330f33f5650e" providerId="LiveId" clId="{CD280206-9190-4017-BC10-4AC5BC42B690}" dt="2024-02-28T05:43:40.558" v="277"/>
          <ac:picMkLst>
            <pc:docMk/>
            <pc:sldMk cId="454763615" sldId="259"/>
            <ac:picMk id="6" creationId="{88BD2001-8572-CB35-AB7D-0D00FE286629}"/>
          </ac:picMkLst>
        </pc:picChg>
      </pc:sldChg>
      <pc:sldChg chg="addSp modSp">
        <pc:chgData name="Leonie Smith" userId="fed1330f33f5650e" providerId="LiveId" clId="{CD280206-9190-4017-BC10-4AC5BC42B690}" dt="2024-02-27T05:51:43.808" v="80"/>
        <pc:sldMkLst>
          <pc:docMk/>
          <pc:sldMk cId="2346136586" sldId="260"/>
        </pc:sldMkLst>
        <pc:picChg chg="add mod">
          <ac:chgData name="Leonie Smith" userId="fed1330f33f5650e" providerId="LiveId" clId="{CD280206-9190-4017-BC10-4AC5BC42B690}" dt="2024-02-27T05:51:43.808" v="80"/>
          <ac:picMkLst>
            <pc:docMk/>
            <pc:sldMk cId="2346136586" sldId="260"/>
            <ac:picMk id="9" creationId="{2228133C-33AA-D63A-2B14-8025C18D996F}"/>
          </ac:picMkLst>
        </pc:picChg>
      </pc:sldChg>
      <pc:sldChg chg="addSp delSp modSp mod modTransition modAnim">
        <pc:chgData name="Leonie Smith" userId="fed1330f33f5650e" providerId="LiveId" clId="{CD280206-9190-4017-BC10-4AC5BC42B690}" dt="2024-02-27T05:52:40.600" v="84"/>
        <pc:sldMkLst>
          <pc:docMk/>
          <pc:sldMk cId="4037329247" sldId="261"/>
        </pc:sldMkLst>
        <pc:picChg chg="add del mod">
          <ac:chgData name="Leonie Smith" userId="fed1330f33f5650e" providerId="LiveId" clId="{CD280206-9190-4017-BC10-4AC5BC42B690}" dt="2024-02-27T05:52:29.513" v="83"/>
          <ac:picMkLst>
            <pc:docMk/>
            <pc:sldMk cId="4037329247" sldId="261"/>
            <ac:picMk id="7" creationId="{806D0029-3CF2-9B40-49C8-5D876774DBAA}"/>
          </ac:picMkLst>
        </pc:picChg>
        <pc:picChg chg="add del mod ord">
          <ac:chgData name="Leonie Smith" userId="fed1330f33f5650e" providerId="LiveId" clId="{CD280206-9190-4017-BC10-4AC5BC42B690}" dt="2024-02-27T05:52:40.600" v="84"/>
          <ac:picMkLst>
            <pc:docMk/>
            <pc:sldMk cId="4037329247" sldId="261"/>
            <ac:picMk id="10" creationId="{623A0298-B901-395C-A86B-03BF09306A17}"/>
          </ac:picMkLst>
        </pc:picChg>
        <pc:picChg chg="add mod">
          <ac:chgData name="Leonie Smith" userId="fed1330f33f5650e" providerId="LiveId" clId="{CD280206-9190-4017-BC10-4AC5BC42B690}" dt="2024-02-27T05:52:40.600" v="84"/>
          <ac:picMkLst>
            <pc:docMk/>
            <pc:sldMk cId="4037329247" sldId="261"/>
            <ac:picMk id="11" creationId="{4420089E-390F-4D0F-D179-7F43B3C3F7A9}"/>
          </ac:picMkLst>
        </pc:picChg>
      </pc:sldChg>
      <pc:sldChg chg="addSp delSp modSp mod modTransition modAnim">
        <pc:chgData name="Leonie Smith" userId="fed1330f33f5650e" providerId="LiveId" clId="{CD280206-9190-4017-BC10-4AC5BC42B690}" dt="2024-02-27T05:53:48.910" v="88"/>
        <pc:sldMkLst>
          <pc:docMk/>
          <pc:sldMk cId="641208035" sldId="263"/>
        </pc:sldMkLst>
        <pc:picChg chg="add del mod">
          <ac:chgData name="Leonie Smith" userId="fed1330f33f5650e" providerId="LiveId" clId="{CD280206-9190-4017-BC10-4AC5BC42B690}" dt="2024-02-27T05:53:39.845" v="87"/>
          <ac:picMkLst>
            <pc:docMk/>
            <pc:sldMk cId="641208035" sldId="263"/>
            <ac:picMk id="6" creationId="{758127FE-727C-6F9F-C339-D5352FFA708F}"/>
          </ac:picMkLst>
        </pc:picChg>
        <pc:picChg chg="add del mod ord">
          <ac:chgData name="Leonie Smith" userId="fed1330f33f5650e" providerId="LiveId" clId="{CD280206-9190-4017-BC10-4AC5BC42B690}" dt="2024-02-27T05:53:48.910" v="88"/>
          <ac:picMkLst>
            <pc:docMk/>
            <pc:sldMk cId="641208035" sldId="263"/>
            <ac:picMk id="9" creationId="{25A06BE3-1B82-4783-FF13-8C1E144CE288}"/>
          </ac:picMkLst>
        </pc:picChg>
        <pc:picChg chg="add mod">
          <ac:chgData name="Leonie Smith" userId="fed1330f33f5650e" providerId="LiveId" clId="{CD280206-9190-4017-BC10-4AC5BC42B690}" dt="2024-02-27T05:53:48.910" v="88"/>
          <ac:picMkLst>
            <pc:docMk/>
            <pc:sldMk cId="641208035" sldId="263"/>
            <ac:picMk id="10" creationId="{4850F50A-C7A2-8BDB-828F-95BAEFC0FC79}"/>
          </ac:picMkLst>
        </pc:picChg>
      </pc:sldChg>
      <pc:sldChg chg="addSp delSp modSp mod modTransition modAnim">
        <pc:chgData name="Leonie Smith" userId="fed1330f33f5650e" providerId="LiveId" clId="{CD280206-9190-4017-BC10-4AC5BC42B690}" dt="2024-02-27T05:54:42.204" v="92"/>
        <pc:sldMkLst>
          <pc:docMk/>
          <pc:sldMk cId="4044745628" sldId="264"/>
        </pc:sldMkLst>
        <pc:picChg chg="add del mod">
          <ac:chgData name="Leonie Smith" userId="fed1330f33f5650e" providerId="LiveId" clId="{CD280206-9190-4017-BC10-4AC5BC42B690}" dt="2024-02-27T05:54:26.790" v="91"/>
          <ac:picMkLst>
            <pc:docMk/>
            <pc:sldMk cId="4044745628" sldId="264"/>
            <ac:picMk id="6" creationId="{8EFC6868-F257-354D-DCC5-0EA481781118}"/>
          </ac:picMkLst>
        </pc:picChg>
        <pc:picChg chg="add del mod ord">
          <ac:chgData name="Leonie Smith" userId="fed1330f33f5650e" providerId="LiveId" clId="{CD280206-9190-4017-BC10-4AC5BC42B690}" dt="2024-02-27T05:54:42.204" v="92"/>
          <ac:picMkLst>
            <pc:docMk/>
            <pc:sldMk cId="4044745628" sldId="264"/>
            <ac:picMk id="9" creationId="{77A9BD0B-21A2-7D94-2F97-9910F5F59428}"/>
          </ac:picMkLst>
        </pc:picChg>
        <pc:picChg chg="add mod">
          <ac:chgData name="Leonie Smith" userId="fed1330f33f5650e" providerId="LiveId" clId="{CD280206-9190-4017-BC10-4AC5BC42B690}" dt="2024-02-27T05:54:42.204" v="92"/>
          <ac:picMkLst>
            <pc:docMk/>
            <pc:sldMk cId="4044745628" sldId="264"/>
            <ac:picMk id="10" creationId="{9EF67AEC-C3FA-34EC-0387-1016C22B9D13}"/>
          </ac:picMkLst>
        </pc:picChg>
      </pc:sldChg>
      <pc:sldChg chg="addSp modSp">
        <pc:chgData name="Leonie Smith" userId="fed1330f33f5650e" providerId="LiveId" clId="{CD280206-9190-4017-BC10-4AC5BC42B690}" dt="2024-02-27T05:55:15.337" v="93"/>
        <pc:sldMkLst>
          <pc:docMk/>
          <pc:sldMk cId="978260341" sldId="265"/>
        </pc:sldMkLst>
        <pc:picChg chg="add mod">
          <ac:chgData name="Leonie Smith" userId="fed1330f33f5650e" providerId="LiveId" clId="{CD280206-9190-4017-BC10-4AC5BC42B690}" dt="2024-02-27T05:55:15.337" v="93"/>
          <ac:picMkLst>
            <pc:docMk/>
            <pc:sldMk cId="978260341" sldId="265"/>
            <ac:picMk id="6" creationId="{68CD0533-7B23-B582-046C-EB7D6E1766FC}"/>
          </ac:picMkLst>
        </pc:picChg>
      </pc:sldChg>
      <pc:sldChg chg="addSp delSp modSp mod modTransition modAnim">
        <pc:chgData name="Leonie Smith" userId="fed1330f33f5650e" providerId="LiveId" clId="{CD280206-9190-4017-BC10-4AC5BC42B690}" dt="2024-02-28T05:54:11.908" v="301"/>
        <pc:sldMkLst>
          <pc:docMk/>
          <pc:sldMk cId="3575870363" sldId="266"/>
        </pc:sldMkLst>
        <pc:picChg chg="add del mod">
          <ac:chgData name="Leonie Smith" userId="fed1330f33f5650e" providerId="LiveId" clId="{CD280206-9190-4017-BC10-4AC5BC42B690}" dt="2024-02-27T05:57:15.843" v="97"/>
          <ac:picMkLst>
            <pc:docMk/>
            <pc:sldMk cId="3575870363" sldId="266"/>
            <ac:picMk id="6" creationId="{E2C51464-9635-866F-48DB-FA77DF9993B9}"/>
          </ac:picMkLst>
        </pc:picChg>
        <pc:picChg chg="add del mod ord">
          <ac:chgData name="Leonie Smith" userId="fed1330f33f5650e" providerId="LiveId" clId="{CD280206-9190-4017-BC10-4AC5BC42B690}" dt="2024-02-28T05:53:08.365" v="295"/>
          <ac:picMkLst>
            <pc:docMk/>
            <pc:sldMk cId="3575870363" sldId="266"/>
            <ac:picMk id="7" creationId="{C2CF9B20-DB3D-B7DA-9284-FCF11AD01AEA}"/>
          </ac:picMkLst>
        </pc:picChg>
        <pc:picChg chg="add del mod">
          <ac:chgData name="Leonie Smith" userId="fed1330f33f5650e" providerId="LiveId" clId="{CD280206-9190-4017-BC10-4AC5BC42B690}" dt="2024-02-28T05:53:09.475" v="297"/>
          <ac:picMkLst>
            <pc:docMk/>
            <pc:sldMk cId="3575870363" sldId="266"/>
            <ac:picMk id="8" creationId="{A4D50C70-40A0-FE42-223A-3D6660699E4B}"/>
          </ac:picMkLst>
        </pc:picChg>
        <pc:picChg chg="add del mod ord">
          <ac:chgData name="Leonie Smith" userId="fed1330f33f5650e" providerId="LiveId" clId="{CD280206-9190-4017-BC10-4AC5BC42B690}" dt="2024-02-27T05:57:32.256" v="98"/>
          <ac:picMkLst>
            <pc:docMk/>
            <pc:sldMk cId="3575870363" sldId="266"/>
            <ac:picMk id="9" creationId="{763E6AA0-72DD-FAC8-C736-2353CF9AD4D8}"/>
          </ac:picMkLst>
        </pc:picChg>
        <pc:picChg chg="add del mod">
          <ac:chgData name="Leonie Smith" userId="fed1330f33f5650e" providerId="LiveId" clId="{CD280206-9190-4017-BC10-4AC5BC42B690}" dt="2024-02-27T05:57:33.658" v="100"/>
          <ac:picMkLst>
            <pc:docMk/>
            <pc:sldMk cId="3575870363" sldId="266"/>
            <ac:picMk id="10" creationId="{23973079-B395-843B-2F6E-574A489050DD}"/>
          </ac:picMkLst>
        </pc:picChg>
        <pc:picChg chg="add del mod ord">
          <ac:chgData name="Leonie Smith" userId="fed1330f33f5650e" providerId="LiveId" clId="{CD280206-9190-4017-BC10-4AC5BC42B690}" dt="2024-02-28T05:53:28.725" v="298"/>
          <ac:picMkLst>
            <pc:docMk/>
            <pc:sldMk cId="3575870363" sldId="266"/>
            <ac:picMk id="11" creationId="{5FBB2504-A90E-CB9C-CFD2-4727303A6E52}"/>
          </ac:picMkLst>
        </pc:picChg>
        <pc:picChg chg="add del mod">
          <ac:chgData name="Leonie Smith" userId="fed1330f33f5650e" providerId="LiveId" clId="{CD280206-9190-4017-BC10-4AC5BC42B690}" dt="2024-02-28T05:53:52.499" v="300"/>
          <ac:picMkLst>
            <pc:docMk/>
            <pc:sldMk cId="3575870363" sldId="266"/>
            <ac:picMk id="12" creationId="{CF420E4A-051D-027B-BAA7-85DFE0D6AFBE}"/>
          </ac:picMkLst>
        </pc:picChg>
        <pc:picChg chg="add del mod ord">
          <ac:chgData name="Leonie Smith" userId="fed1330f33f5650e" providerId="LiveId" clId="{CD280206-9190-4017-BC10-4AC5BC42B690}" dt="2024-02-27T05:57:52.601" v="101"/>
          <ac:picMkLst>
            <pc:docMk/>
            <pc:sldMk cId="3575870363" sldId="266"/>
            <ac:picMk id="13" creationId="{722E1C32-077D-F996-A087-F7DA8816385D}"/>
          </ac:picMkLst>
        </pc:picChg>
        <pc:picChg chg="add del mod">
          <ac:chgData name="Leonie Smith" userId="fed1330f33f5650e" providerId="LiveId" clId="{CD280206-9190-4017-BC10-4AC5BC42B690}" dt="2024-02-27T05:58:12" v="103"/>
          <ac:picMkLst>
            <pc:docMk/>
            <pc:sldMk cId="3575870363" sldId="266"/>
            <ac:picMk id="14" creationId="{B8042BA6-DBBC-E790-F509-6107AF7F4748}"/>
          </ac:picMkLst>
        </pc:picChg>
        <pc:picChg chg="add del mod ord">
          <ac:chgData name="Leonie Smith" userId="fed1330f33f5650e" providerId="LiveId" clId="{CD280206-9190-4017-BC10-4AC5BC42B690}" dt="2024-02-28T05:54:11.908" v="301"/>
          <ac:picMkLst>
            <pc:docMk/>
            <pc:sldMk cId="3575870363" sldId="266"/>
            <ac:picMk id="17" creationId="{74D69B4D-AFEC-3048-8FDD-FBA135345232}"/>
          </ac:picMkLst>
        </pc:picChg>
        <pc:picChg chg="add mod">
          <ac:chgData name="Leonie Smith" userId="fed1330f33f5650e" providerId="LiveId" clId="{CD280206-9190-4017-BC10-4AC5BC42B690}" dt="2024-02-28T05:54:11.908" v="301"/>
          <ac:picMkLst>
            <pc:docMk/>
            <pc:sldMk cId="3575870363" sldId="266"/>
            <ac:picMk id="18" creationId="{60CC8C9C-29C2-B3A5-9D90-2E7A3DF5E662}"/>
          </ac:picMkLst>
        </pc:picChg>
        <pc:picChg chg="add del mod ord">
          <ac:chgData name="Leonie Smith" userId="fed1330f33f5650e" providerId="LiveId" clId="{CD280206-9190-4017-BC10-4AC5BC42B690}" dt="2024-02-27T05:58:18.382" v="104"/>
          <ac:picMkLst>
            <pc:docMk/>
            <pc:sldMk cId="3575870363" sldId="266"/>
            <ac:picMk id="19" creationId="{871B2048-D28F-DE8A-A0A4-C8207B8A83B3}"/>
          </ac:picMkLst>
        </pc:picChg>
        <pc:picChg chg="add del mod">
          <ac:chgData name="Leonie Smith" userId="fed1330f33f5650e" providerId="LiveId" clId="{CD280206-9190-4017-BC10-4AC5BC42B690}" dt="2024-02-27T05:58:19.419" v="106"/>
          <ac:picMkLst>
            <pc:docMk/>
            <pc:sldMk cId="3575870363" sldId="266"/>
            <ac:picMk id="20" creationId="{9BF69903-339E-E88A-B164-C1A98A8BAEAC}"/>
          </ac:picMkLst>
        </pc:picChg>
        <pc:picChg chg="add del mod ord">
          <ac:chgData name="Leonie Smith" userId="fed1330f33f5650e" providerId="LiveId" clId="{CD280206-9190-4017-BC10-4AC5BC42B690}" dt="2024-02-27T05:58:34.963" v="107"/>
          <ac:picMkLst>
            <pc:docMk/>
            <pc:sldMk cId="3575870363" sldId="266"/>
            <ac:picMk id="23" creationId="{EB50F61C-A59B-9D31-4460-CAF5CC683A48}"/>
          </ac:picMkLst>
        </pc:picChg>
        <pc:picChg chg="add del mod">
          <ac:chgData name="Leonie Smith" userId="fed1330f33f5650e" providerId="LiveId" clId="{CD280206-9190-4017-BC10-4AC5BC42B690}" dt="2024-02-27T05:58:37.311" v="109"/>
          <ac:picMkLst>
            <pc:docMk/>
            <pc:sldMk cId="3575870363" sldId="266"/>
            <ac:picMk id="24" creationId="{244CDA10-8941-911C-1B48-683F489EB74C}"/>
          </ac:picMkLst>
        </pc:picChg>
        <pc:picChg chg="add del mod ord">
          <ac:chgData name="Leonie Smith" userId="fed1330f33f5650e" providerId="LiveId" clId="{CD280206-9190-4017-BC10-4AC5BC42B690}" dt="2024-02-27T05:59:00.038" v="110"/>
          <ac:picMkLst>
            <pc:docMk/>
            <pc:sldMk cId="3575870363" sldId="266"/>
            <ac:picMk id="27" creationId="{09A448E1-4BE9-FC84-7A3E-6E46FE81BBBA}"/>
          </ac:picMkLst>
        </pc:picChg>
        <pc:picChg chg="add del mod">
          <ac:chgData name="Leonie Smith" userId="fed1330f33f5650e" providerId="LiveId" clId="{CD280206-9190-4017-BC10-4AC5BC42B690}" dt="2024-02-27T05:59:01.570" v="112"/>
          <ac:picMkLst>
            <pc:docMk/>
            <pc:sldMk cId="3575870363" sldId="266"/>
            <ac:picMk id="28" creationId="{005861A8-BF0F-E8C6-35D4-CC5989F6119B}"/>
          </ac:picMkLst>
        </pc:picChg>
        <pc:picChg chg="add del mod ord">
          <ac:chgData name="Leonie Smith" userId="fed1330f33f5650e" providerId="LiveId" clId="{CD280206-9190-4017-BC10-4AC5BC42B690}" dt="2024-02-27T05:59:11.796" v="113"/>
          <ac:picMkLst>
            <pc:docMk/>
            <pc:sldMk cId="3575870363" sldId="266"/>
            <ac:picMk id="31" creationId="{98AD1876-3078-CC39-64BE-E1BCD4C09BAD}"/>
          </ac:picMkLst>
        </pc:picChg>
        <pc:picChg chg="add del mod">
          <ac:chgData name="Leonie Smith" userId="fed1330f33f5650e" providerId="LiveId" clId="{CD280206-9190-4017-BC10-4AC5BC42B690}" dt="2024-02-27T05:59:12.933" v="115"/>
          <ac:picMkLst>
            <pc:docMk/>
            <pc:sldMk cId="3575870363" sldId="266"/>
            <ac:picMk id="32" creationId="{97691D18-A239-966A-C344-B31CEEA8E975}"/>
          </ac:picMkLst>
        </pc:picChg>
        <pc:picChg chg="add del mod ord">
          <ac:chgData name="Leonie Smith" userId="fed1330f33f5650e" providerId="LiveId" clId="{CD280206-9190-4017-BC10-4AC5BC42B690}" dt="2024-02-27T05:59:20.196" v="116"/>
          <ac:picMkLst>
            <pc:docMk/>
            <pc:sldMk cId="3575870363" sldId="266"/>
            <ac:picMk id="35" creationId="{F61A2EBE-03D2-D120-A63B-2311B960D207}"/>
          </ac:picMkLst>
        </pc:picChg>
        <pc:picChg chg="add del mod">
          <ac:chgData name="Leonie Smith" userId="fed1330f33f5650e" providerId="LiveId" clId="{CD280206-9190-4017-BC10-4AC5BC42B690}" dt="2024-02-27T05:59:21.154" v="118"/>
          <ac:picMkLst>
            <pc:docMk/>
            <pc:sldMk cId="3575870363" sldId="266"/>
            <ac:picMk id="36" creationId="{ED48252E-293E-2152-2AE5-0A17B743D52F}"/>
          </ac:picMkLst>
        </pc:picChg>
        <pc:picChg chg="add del mod ord">
          <ac:chgData name="Leonie Smith" userId="fed1330f33f5650e" providerId="LiveId" clId="{CD280206-9190-4017-BC10-4AC5BC42B690}" dt="2024-02-27T05:59:40.214" v="119"/>
          <ac:picMkLst>
            <pc:docMk/>
            <pc:sldMk cId="3575870363" sldId="266"/>
            <ac:picMk id="39" creationId="{7162F5E7-D2FD-488B-84C6-85F20B553AC7}"/>
          </ac:picMkLst>
        </pc:picChg>
        <pc:picChg chg="add del mod">
          <ac:chgData name="Leonie Smith" userId="fed1330f33f5650e" providerId="LiveId" clId="{CD280206-9190-4017-BC10-4AC5BC42B690}" dt="2024-02-28T05:52:50.328" v="294"/>
          <ac:picMkLst>
            <pc:docMk/>
            <pc:sldMk cId="3575870363" sldId="266"/>
            <ac:picMk id="40" creationId="{FDD87976-AC3A-759B-A95B-F4EDEDA1AEF9}"/>
          </ac:picMkLst>
        </pc:picChg>
      </pc:sldChg>
      <pc:sldChg chg="addSp delSp modSp mod modTransition modAnim">
        <pc:chgData name="Leonie Smith" userId="fed1330f33f5650e" providerId="LiveId" clId="{CD280206-9190-4017-BC10-4AC5BC42B690}" dt="2024-02-27T06:00:54.343" v="123"/>
        <pc:sldMkLst>
          <pc:docMk/>
          <pc:sldMk cId="3137811553" sldId="268"/>
        </pc:sldMkLst>
        <pc:picChg chg="add del mod">
          <ac:chgData name="Leonie Smith" userId="fed1330f33f5650e" providerId="LiveId" clId="{CD280206-9190-4017-BC10-4AC5BC42B690}" dt="2024-02-27T06:00:41.328" v="122"/>
          <ac:picMkLst>
            <pc:docMk/>
            <pc:sldMk cId="3137811553" sldId="268"/>
            <ac:picMk id="6" creationId="{3D0EB7A1-6178-30E0-8102-6E98D5F784FE}"/>
          </ac:picMkLst>
        </pc:picChg>
        <pc:picChg chg="add del mod ord">
          <ac:chgData name="Leonie Smith" userId="fed1330f33f5650e" providerId="LiveId" clId="{CD280206-9190-4017-BC10-4AC5BC42B690}" dt="2024-02-27T06:00:54.343" v="123"/>
          <ac:picMkLst>
            <pc:docMk/>
            <pc:sldMk cId="3137811553" sldId="268"/>
            <ac:picMk id="9" creationId="{850B9871-9FD2-576D-CE8F-F1E6DDBB6983}"/>
          </ac:picMkLst>
        </pc:picChg>
        <pc:picChg chg="add mod">
          <ac:chgData name="Leonie Smith" userId="fed1330f33f5650e" providerId="LiveId" clId="{CD280206-9190-4017-BC10-4AC5BC42B690}" dt="2024-02-27T06:00:54.343" v="123"/>
          <ac:picMkLst>
            <pc:docMk/>
            <pc:sldMk cId="3137811553" sldId="268"/>
            <ac:picMk id="10" creationId="{6C969A24-B885-97DF-A8D3-6444F04B687B}"/>
          </ac:picMkLst>
        </pc:picChg>
      </pc:sldChg>
      <pc:sldChg chg="addSp delSp modSp mod modTransition modAnim">
        <pc:chgData name="Leonie Smith" userId="fed1330f33f5650e" providerId="LiveId" clId="{CD280206-9190-4017-BC10-4AC5BC42B690}" dt="2024-02-28T05:26:25.276" v="197"/>
        <pc:sldMkLst>
          <pc:docMk/>
          <pc:sldMk cId="100491716" sldId="269"/>
        </pc:sldMkLst>
        <pc:picChg chg="add del mod">
          <ac:chgData name="Leonie Smith" userId="fed1330f33f5650e" providerId="LiveId" clId="{CD280206-9190-4017-BC10-4AC5BC42B690}" dt="2024-02-28T05:17:56.822" v="140"/>
          <ac:picMkLst>
            <pc:docMk/>
            <pc:sldMk cId="100491716" sldId="269"/>
            <ac:picMk id="6" creationId="{915A010B-05A8-793D-8016-82E3756AA415}"/>
          </ac:picMkLst>
        </pc:picChg>
        <pc:picChg chg="add del mod ord">
          <ac:chgData name="Leonie Smith" userId="fed1330f33f5650e" providerId="LiveId" clId="{CD280206-9190-4017-BC10-4AC5BC42B690}" dt="2024-02-28T05:18:03.557" v="141"/>
          <ac:picMkLst>
            <pc:docMk/>
            <pc:sldMk cId="100491716" sldId="269"/>
            <ac:picMk id="9" creationId="{613FCE90-BC74-8E4D-F5C4-75CFBDA67DDE}"/>
          </ac:picMkLst>
        </pc:picChg>
        <pc:picChg chg="add del mod">
          <ac:chgData name="Leonie Smith" userId="fed1330f33f5650e" providerId="LiveId" clId="{CD280206-9190-4017-BC10-4AC5BC42B690}" dt="2024-02-28T05:18:04.639" v="143"/>
          <ac:picMkLst>
            <pc:docMk/>
            <pc:sldMk cId="100491716" sldId="269"/>
            <ac:picMk id="10" creationId="{5A71FA3A-A5E0-FD16-F625-0423CF43834A}"/>
          </ac:picMkLst>
        </pc:picChg>
        <pc:picChg chg="add del mod ord">
          <ac:chgData name="Leonie Smith" userId="fed1330f33f5650e" providerId="LiveId" clId="{CD280206-9190-4017-BC10-4AC5BC42B690}" dt="2024-02-28T05:18:19.263" v="144"/>
          <ac:picMkLst>
            <pc:docMk/>
            <pc:sldMk cId="100491716" sldId="269"/>
            <ac:picMk id="13" creationId="{671B8EA8-B404-86E2-F058-15316B6C27BE}"/>
          </ac:picMkLst>
        </pc:picChg>
        <pc:picChg chg="add del mod">
          <ac:chgData name="Leonie Smith" userId="fed1330f33f5650e" providerId="LiveId" clId="{CD280206-9190-4017-BC10-4AC5BC42B690}" dt="2024-02-28T05:18:20.847" v="146"/>
          <ac:picMkLst>
            <pc:docMk/>
            <pc:sldMk cId="100491716" sldId="269"/>
            <ac:picMk id="14" creationId="{67191A80-B2F3-7E4A-2F48-A51FD00BEBED}"/>
          </ac:picMkLst>
        </pc:picChg>
        <pc:picChg chg="add del mod ord">
          <ac:chgData name="Leonie Smith" userId="fed1330f33f5650e" providerId="LiveId" clId="{CD280206-9190-4017-BC10-4AC5BC42B690}" dt="2024-02-28T05:18:30.302" v="147"/>
          <ac:picMkLst>
            <pc:docMk/>
            <pc:sldMk cId="100491716" sldId="269"/>
            <ac:picMk id="17" creationId="{B5D41897-EA0B-82DD-822C-DB5E957B9426}"/>
          </ac:picMkLst>
        </pc:picChg>
        <pc:picChg chg="add del mod">
          <ac:chgData name="Leonie Smith" userId="fed1330f33f5650e" providerId="LiveId" clId="{CD280206-9190-4017-BC10-4AC5BC42B690}" dt="2024-02-28T05:18:39.171" v="149"/>
          <ac:picMkLst>
            <pc:docMk/>
            <pc:sldMk cId="100491716" sldId="269"/>
            <ac:picMk id="18" creationId="{2052258D-E691-9B06-A1BC-3F99E8A82EA7}"/>
          </ac:picMkLst>
        </pc:picChg>
        <pc:picChg chg="add del mod ord">
          <ac:chgData name="Leonie Smith" userId="fed1330f33f5650e" providerId="LiveId" clId="{CD280206-9190-4017-BC10-4AC5BC42B690}" dt="2024-02-28T05:18:56.072" v="150"/>
          <ac:picMkLst>
            <pc:docMk/>
            <pc:sldMk cId="100491716" sldId="269"/>
            <ac:picMk id="21" creationId="{6E3E6AC0-436B-6F1A-87CA-F7B297197A3B}"/>
          </ac:picMkLst>
        </pc:picChg>
        <pc:picChg chg="add del mod">
          <ac:chgData name="Leonie Smith" userId="fed1330f33f5650e" providerId="LiveId" clId="{CD280206-9190-4017-BC10-4AC5BC42B690}" dt="2024-02-28T05:18:57.315" v="152"/>
          <ac:picMkLst>
            <pc:docMk/>
            <pc:sldMk cId="100491716" sldId="269"/>
            <ac:picMk id="22" creationId="{84A00048-A564-B5D8-BFE1-56D544A75919}"/>
          </ac:picMkLst>
        </pc:picChg>
        <pc:picChg chg="add del mod ord">
          <ac:chgData name="Leonie Smith" userId="fed1330f33f5650e" providerId="LiveId" clId="{CD280206-9190-4017-BC10-4AC5BC42B690}" dt="2024-02-28T05:19:13.918" v="153"/>
          <ac:picMkLst>
            <pc:docMk/>
            <pc:sldMk cId="100491716" sldId="269"/>
            <ac:picMk id="25" creationId="{4C5DF20D-06CB-C9FE-6C7C-C0FCF3968A72}"/>
          </ac:picMkLst>
        </pc:picChg>
        <pc:picChg chg="add del mod">
          <ac:chgData name="Leonie Smith" userId="fed1330f33f5650e" providerId="LiveId" clId="{CD280206-9190-4017-BC10-4AC5BC42B690}" dt="2024-02-28T05:25:58.735" v="193"/>
          <ac:picMkLst>
            <pc:docMk/>
            <pc:sldMk cId="100491716" sldId="269"/>
            <ac:picMk id="26" creationId="{567D4BC1-F442-0A42-5D08-02369AE808BA}"/>
          </ac:picMkLst>
        </pc:picChg>
        <pc:picChg chg="add del mod ord">
          <ac:chgData name="Leonie Smith" userId="fed1330f33f5650e" providerId="LiveId" clId="{CD280206-9190-4017-BC10-4AC5BC42B690}" dt="2024-02-28T05:26:06.313" v="194"/>
          <ac:picMkLst>
            <pc:docMk/>
            <pc:sldMk cId="100491716" sldId="269"/>
            <ac:picMk id="33" creationId="{ABE4D632-C8C9-6789-20AE-52A9185CD9B1}"/>
          </ac:picMkLst>
        </pc:picChg>
        <pc:picChg chg="add del mod">
          <ac:chgData name="Leonie Smith" userId="fed1330f33f5650e" providerId="LiveId" clId="{CD280206-9190-4017-BC10-4AC5BC42B690}" dt="2024-02-28T05:26:08.250" v="196"/>
          <ac:picMkLst>
            <pc:docMk/>
            <pc:sldMk cId="100491716" sldId="269"/>
            <ac:picMk id="34" creationId="{986C6465-2E1D-37E9-0DCF-C296BB0403D5}"/>
          </ac:picMkLst>
        </pc:picChg>
        <pc:picChg chg="add del mod ord">
          <ac:chgData name="Leonie Smith" userId="fed1330f33f5650e" providerId="LiveId" clId="{CD280206-9190-4017-BC10-4AC5BC42B690}" dt="2024-02-28T05:26:25.276" v="197"/>
          <ac:picMkLst>
            <pc:docMk/>
            <pc:sldMk cId="100491716" sldId="269"/>
            <ac:picMk id="37" creationId="{900E22E8-2877-AF62-AF71-3AFC56E67936}"/>
          </ac:picMkLst>
        </pc:picChg>
        <pc:picChg chg="add mod">
          <ac:chgData name="Leonie Smith" userId="fed1330f33f5650e" providerId="LiveId" clId="{CD280206-9190-4017-BC10-4AC5BC42B690}" dt="2024-02-28T05:26:25.276" v="197"/>
          <ac:picMkLst>
            <pc:docMk/>
            <pc:sldMk cId="100491716" sldId="269"/>
            <ac:picMk id="38" creationId="{304A9010-C052-DBD4-FDF4-046199D93914}"/>
          </ac:picMkLst>
        </pc:picChg>
      </pc:sldChg>
      <pc:sldChg chg="addSp delSp modSp mod modTransition modAnim">
        <pc:chgData name="Leonie Smith" userId="fed1330f33f5650e" providerId="LiveId" clId="{CD280206-9190-4017-BC10-4AC5BC42B690}" dt="2024-02-28T05:28:06.146" v="203"/>
        <pc:sldMkLst>
          <pc:docMk/>
          <pc:sldMk cId="1922139011" sldId="281"/>
        </pc:sldMkLst>
        <pc:picChg chg="add del mod">
          <ac:chgData name="Leonie Smith" userId="fed1330f33f5650e" providerId="LiveId" clId="{CD280206-9190-4017-BC10-4AC5BC42B690}" dt="2024-02-28T05:20:04.719" v="156"/>
          <ac:picMkLst>
            <pc:docMk/>
            <pc:sldMk cId="1922139011" sldId="281"/>
            <ac:picMk id="6" creationId="{73EC6121-C4F9-5294-4729-A44370DD3332}"/>
          </ac:picMkLst>
        </pc:picChg>
        <pc:picChg chg="add del mod ord">
          <ac:chgData name="Leonie Smith" userId="fed1330f33f5650e" providerId="LiveId" clId="{CD280206-9190-4017-BC10-4AC5BC42B690}" dt="2024-02-28T05:20:17.635" v="157"/>
          <ac:picMkLst>
            <pc:docMk/>
            <pc:sldMk cId="1922139011" sldId="281"/>
            <ac:picMk id="9" creationId="{AB3C33DE-803B-1243-6ACF-339AC007AE87}"/>
          </ac:picMkLst>
        </pc:picChg>
        <pc:picChg chg="add del mod">
          <ac:chgData name="Leonie Smith" userId="fed1330f33f5650e" providerId="LiveId" clId="{CD280206-9190-4017-BC10-4AC5BC42B690}" dt="2024-02-28T05:20:28.659" v="159"/>
          <ac:picMkLst>
            <pc:docMk/>
            <pc:sldMk cId="1922139011" sldId="281"/>
            <ac:picMk id="10" creationId="{BC151E13-3168-C37E-1F22-1D918ABC612F}"/>
          </ac:picMkLst>
        </pc:picChg>
        <pc:picChg chg="add del mod ord">
          <ac:chgData name="Leonie Smith" userId="fed1330f33f5650e" providerId="LiveId" clId="{CD280206-9190-4017-BC10-4AC5BC42B690}" dt="2024-02-28T05:20:34.329" v="160"/>
          <ac:picMkLst>
            <pc:docMk/>
            <pc:sldMk cId="1922139011" sldId="281"/>
            <ac:picMk id="14" creationId="{4825E45C-B20E-82AB-8DEA-53A144BB1529}"/>
          </ac:picMkLst>
        </pc:picChg>
        <pc:picChg chg="add del mod">
          <ac:chgData name="Leonie Smith" userId="fed1330f33f5650e" providerId="LiveId" clId="{CD280206-9190-4017-BC10-4AC5BC42B690}" dt="2024-02-28T05:20:35.598" v="162"/>
          <ac:picMkLst>
            <pc:docMk/>
            <pc:sldMk cId="1922139011" sldId="281"/>
            <ac:picMk id="15" creationId="{2274F94A-5C84-BAEA-82A6-D14E0E805786}"/>
          </ac:picMkLst>
        </pc:picChg>
        <pc:picChg chg="add del mod ord">
          <ac:chgData name="Leonie Smith" userId="fed1330f33f5650e" providerId="LiveId" clId="{CD280206-9190-4017-BC10-4AC5BC42B690}" dt="2024-02-28T05:20:48.483" v="163"/>
          <ac:picMkLst>
            <pc:docMk/>
            <pc:sldMk cId="1922139011" sldId="281"/>
            <ac:picMk id="18" creationId="{147A950F-6A0E-8A86-58D9-7E79533C4785}"/>
          </ac:picMkLst>
        </pc:picChg>
        <pc:picChg chg="add del mod">
          <ac:chgData name="Leonie Smith" userId="fed1330f33f5650e" providerId="LiveId" clId="{CD280206-9190-4017-BC10-4AC5BC42B690}" dt="2024-02-28T05:21:02.392" v="165"/>
          <ac:picMkLst>
            <pc:docMk/>
            <pc:sldMk cId="1922139011" sldId="281"/>
            <ac:picMk id="19" creationId="{81A921D8-B3D2-80E5-B3CD-8F1EDCB6C798}"/>
          </ac:picMkLst>
        </pc:picChg>
        <pc:picChg chg="add del mod ord">
          <ac:chgData name="Leonie Smith" userId="fed1330f33f5650e" providerId="LiveId" clId="{CD280206-9190-4017-BC10-4AC5BC42B690}" dt="2024-02-28T05:21:15.241" v="166"/>
          <ac:picMkLst>
            <pc:docMk/>
            <pc:sldMk cId="1922139011" sldId="281"/>
            <ac:picMk id="24" creationId="{544AA54B-E368-8579-6F31-4EA0DFFD7EEC}"/>
          </ac:picMkLst>
        </pc:picChg>
        <pc:picChg chg="add del mod">
          <ac:chgData name="Leonie Smith" userId="fed1330f33f5650e" providerId="LiveId" clId="{CD280206-9190-4017-BC10-4AC5BC42B690}" dt="2024-02-28T05:27:22.051" v="199"/>
          <ac:picMkLst>
            <pc:docMk/>
            <pc:sldMk cId="1922139011" sldId="281"/>
            <ac:picMk id="25" creationId="{DB8E27C7-7A18-D8A0-1E9A-51DBF98747CB}"/>
          </ac:picMkLst>
        </pc:picChg>
        <pc:picChg chg="add del mod ord">
          <ac:chgData name="Leonie Smith" userId="fed1330f33f5650e" providerId="LiveId" clId="{CD280206-9190-4017-BC10-4AC5BC42B690}" dt="2024-02-28T05:27:36.185" v="200"/>
          <ac:picMkLst>
            <pc:docMk/>
            <pc:sldMk cId="1922139011" sldId="281"/>
            <ac:picMk id="32" creationId="{639D8C13-1D4F-BFC0-8075-9B807300B83E}"/>
          </ac:picMkLst>
        </pc:picChg>
        <pc:picChg chg="add del mod">
          <ac:chgData name="Leonie Smith" userId="fed1330f33f5650e" providerId="LiveId" clId="{CD280206-9190-4017-BC10-4AC5BC42B690}" dt="2024-02-28T05:27:51.918" v="202"/>
          <ac:picMkLst>
            <pc:docMk/>
            <pc:sldMk cId="1922139011" sldId="281"/>
            <ac:picMk id="33" creationId="{E4A0F4B9-69EE-70BC-B5E1-08066A18872A}"/>
          </ac:picMkLst>
        </pc:picChg>
        <pc:picChg chg="add del mod ord">
          <ac:chgData name="Leonie Smith" userId="fed1330f33f5650e" providerId="LiveId" clId="{CD280206-9190-4017-BC10-4AC5BC42B690}" dt="2024-02-28T05:28:06.146" v="203"/>
          <ac:picMkLst>
            <pc:docMk/>
            <pc:sldMk cId="1922139011" sldId="281"/>
            <ac:picMk id="38" creationId="{8CDD4DF7-F9CD-9EDB-8643-CE520C62D05D}"/>
          </ac:picMkLst>
        </pc:picChg>
        <pc:picChg chg="add mod">
          <ac:chgData name="Leonie Smith" userId="fed1330f33f5650e" providerId="LiveId" clId="{CD280206-9190-4017-BC10-4AC5BC42B690}" dt="2024-02-28T05:28:06.146" v="203"/>
          <ac:picMkLst>
            <pc:docMk/>
            <pc:sldMk cId="1922139011" sldId="281"/>
            <ac:picMk id="39" creationId="{A9BDF716-9A3A-1C50-71D1-AED4004442F8}"/>
          </ac:picMkLst>
        </pc:picChg>
      </pc:sldChg>
      <pc:sldChg chg="addSp delSp modSp mod modTransition modAnim">
        <pc:chgData name="Leonie Smith" userId="fed1330f33f5650e" providerId="LiveId" clId="{CD280206-9190-4017-BC10-4AC5BC42B690}" dt="2024-02-28T05:29:24.481" v="212"/>
        <pc:sldMkLst>
          <pc:docMk/>
          <pc:sldMk cId="3166251957" sldId="283"/>
        </pc:sldMkLst>
        <pc:picChg chg="add del mod">
          <ac:chgData name="Leonie Smith" userId="fed1330f33f5650e" providerId="LiveId" clId="{CD280206-9190-4017-BC10-4AC5BC42B690}" dt="2024-02-28T05:22:06.719" v="169"/>
          <ac:picMkLst>
            <pc:docMk/>
            <pc:sldMk cId="3166251957" sldId="283"/>
            <ac:picMk id="6" creationId="{8C7DAD93-E9A6-FCB4-C69D-8C833415BEA2}"/>
          </ac:picMkLst>
        </pc:picChg>
        <pc:picChg chg="add del mod ord">
          <ac:chgData name="Leonie Smith" userId="fed1330f33f5650e" providerId="LiveId" clId="{CD280206-9190-4017-BC10-4AC5BC42B690}" dt="2024-02-28T05:22:16.002" v="170"/>
          <ac:picMkLst>
            <pc:docMk/>
            <pc:sldMk cId="3166251957" sldId="283"/>
            <ac:picMk id="9" creationId="{6B119AFB-0142-4F88-DE3F-DF92D527B381}"/>
          </ac:picMkLst>
        </pc:picChg>
        <pc:picChg chg="add del mod">
          <ac:chgData name="Leonie Smith" userId="fed1330f33f5650e" providerId="LiveId" clId="{CD280206-9190-4017-BC10-4AC5BC42B690}" dt="2024-02-28T05:22:17.696" v="172"/>
          <ac:picMkLst>
            <pc:docMk/>
            <pc:sldMk cId="3166251957" sldId="283"/>
            <ac:picMk id="10" creationId="{BE1F4E40-CD46-4E1B-CF24-36A62DF57019}"/>
          </ac:picMkLst>
        </pc:picChg>
        <pc:picChg chg="add del mod ord">
          <ac:chgData name="Leonie Smith" userId="fed1330f33f5650e" providerId="LiveId" clId="{CD280206-9190-4017-BC10-4AC5BC42B690}" dt="2024-02-28T05:22:27.466" v="173"/>
          <ac:picMkLst>
            <pc:docMk/>
            <pc:sldMk cId="3166251957" sldId="283"/>
            <ac:picMk id="13" creationId="{0ED92B81-ABBE-9AB6-64D9-04E7A638A8F5}"/>
          </ac:picMkLst>
        </pc:picChg>
        <pc:picChg chg="add del mod">
          <ac:chgData name="Leonie Smith" userId="fed1330f33f5650e" providerId="LiveId" clId="{CD280206-9190-4017-BC10-4AC5BC42B690}" dt="2024-02-28T05:22:31.922" v="175"/>
          <ac:picMkLst>
            <pc:docMk/>
            <pc:sldMk cId="3166251957" sldId="283"/>
            <ac:picMk id="14" creationId="{A40C1400-0758-50E9-0493-09C34A2E6577}"/>
          </ac:picMkLst>
        </pc:picChg>
        <pc:picChg chg="add del mod ord">
          <ac:chgData name="Leonie Smith" userId="fed1330f33f5650e" providerId="LiveId" clId="{CD280206-9190-4017-BC10-4AC5BC42B690}" dt="2024-02-28T05:22:44.245" v="176"/>
          <ac:picMkLst>
            <pc:docMk/>
            <pc:sldMk cId="3166251957" sldId="283"/>
            <ac:picMk id="17" creationId="{E3B805ED-61E1-ABD5-E668-C3802E50998D}"/>
          </ac:picMkLst>
        </pc:picChg>
        <pc:picChg chg="add del mod">
          <ac:chgData name="Leonie Smith" userId="fed1330f33f5650e" providerId="LiveId" clId="{CD280206-9190-4017-BC10-4AC5BC42B690}" dt="2024-02-28T05:22:53.962" v="178"/>
          <ac:picMkLst>
            <pc:docMk/>
            <pc:sldMk cId="3166251957" sldId="283"/>
            <ac:picMk id="18" creationId="{F84DDD2A-178E-229B-E93E-E363556A26D8}"/>
          </ac:picMkLst>
        </pc:picChg>
        <pc:picChg chg="add del mod ord">
          <ac:chgData name="Leonie Smith" userId="fed1330f33f5650e" providerId="LiveId" clId="{CD280206-9190-4017-BC10-4AC5BC42B690}" dt="2024-02-28T05:23:07.698" v="179"/>
          <ac:picMkLst>
            <pc:docMk/>
            <pc:sldMk cId="3166251957" sldId="283"/>
            <ac:picMk id="22" creationId="{814C01A3-95AA-0934-7655-6CE3F091AB63}"/>
          </ac:picMkLst>
        </pc:picChg>
        <pc:picChg chg="add del mod">
          <ac:chgData name="Leonie Smith" userId="fed1330f33f5650e" providerId="LiveId" clId="{CD280206-9190-4017-BC10-4AC5BC42B690}" dt="2024-02-28T05:23:20.205" v="181"/>
          <ac:picMkLst>
            <pc:docMk/>
            <pc:sldMk cId="3166251957" sldId="283"/>
            <ac:picMk id="23" creationId="{6A23C151-F5D2-71C3-3D56-D537A5A77E36}"/>
          </ac:picMkLst>
        </pc:picChg>
        <pc:picChg chg="add del mod ord">
          <ac:chgData name="Leonie Smith" userId="fed1330f33f5650e" providerId="LiveId" clId="{CD280206-9190-4017-BC10-4AC5BC42B690}" dt="2024-02-28T05:23:26.487" v="182"/>
          <ac:picMkLst>
            <pc:docMk/>
            <pc:sldMk cId="3166251957" sldId="283"/>
            <ac:picMk id="27" creationId="{1FECD8EC-C582-A5AF-276C-B784EF2B1E85}"/>
          </ac:picMkLst>
        </pc:picChg>
        <pc:picChg chg="add del mod">
          <ac:chgData name="Leonie Smith" userId="fed1330f33f5650e" providerId="LiveId" clId="{CD280206-9190-4017-BC10-4AC5BC42B690}" dt="2024-02-28T05:23:35.043" v="184"/>
          <ac:picMkLst>
            <pc:docMk/>
            <pc:sldMk cId="3166251957" sldId="283"/>
            <ac:picMk id="28" creationId="{8CD82E9C-D674-3FC8-6EF3-05A99280AFA6}"/>
          </ac:picMkLst>
        </pc:picChg>
        <pc:picChg chg="add del mod ord">
          <ac:chgData name="Leonie Smith" userId="fed1330f33f5650e" providerId="LiveId" clId="{CD280206-9190-4017-BC10-4AC5BC42B690}" dt="2024-02-28T05:23:49.036" v="185"/>
          <ac:picMkLst>
            <pc:docMk/>
            <pc:sldMk cId="3166251957" sldId="283"/>
            <ac:picMk id="31" creationId="{BF15B448-3874-606D-A802-4595BB16BBF5}"/>
          </ac:picMkLst>
        </pc:picChg>
        <pc:picChg chg="add del mod">
          <ac:chgData name="Leonie Smith" userId="fed1330f33f5650e" providerId="LiveId" clId="{CD280206-9190-4017-BC10-4AC5BC42B690}" dt="2024-02-28T05:23:59.209" v="187"/>
          <ac:picMkLst>
            <pc:docMk/>
            <pc:sldMk cId="3166251957" sldId="283"/>
            <ac:picMk id="32" creationId="{47EC6C18-D64B-1F9D-8A08-4DD16EB32535}"/>
          </ac:picMkLst>
        </pc:picChg>
        <pc:picChg chg="add del mod ord">
          <ac:chgData name="Leonie Smith" userId="fed1330f33f5650e" providerId="LiveId" clId="{CD280206-9190-4017-BC10-4AC5BC42B690}" dt="2024-02-28T05:24:13" v="188"/>
          <ac:picMkLst>
            <pc:docMk/>
            <pc:sldMk cId="3166251957" sldId="283"/>
            <ac:picMk id="36" creationId="{F9C80E62-5B66-F37A-B80D-0A5F2403DE01}"/>
          </ac:picMkLst>
        </pc:picChg>
        <pc:picChg chg="add del mod">
          <ac:chgData name="Leonie Smith" userId="fed1330f33f5650e" providerId="LiveId" clId="{CD280206-9190-4017-BC10-4AC5BC42B690}" dt="2024-02-28T05:24:24.256" v="190"/>
          <ac:picMkLst>
            <pc:docMk/>
            <pc:sldMk cId="3166251957" sldId="283"/>
            <ac:picMk id="37" creationId="{9BC50FC8-4688-3C31-A3A3-E8C2287ED8D7}"/>
          </ac:picMkLst>
        </pc:picChg>
        <pc:picChg chg="add del mod ord">
          <ac:chgData name="Leonie Smith" userId="fed1330f33f5650e" providerId="LiveId" clId="{CD280206-9190-4017-BC10-4AC5BC42B690}" dt="2024-02-28T05:24:38.271" v="191"/>
          <ac:picMkLst>
            <pc:docMk/>
            <pc:sldMk cId="3166251957" sldId="283"/>
            <ac:picMk id="41" creationId="{F95069CE-8304-43FF-D3CA-FCC49E93C262}"/>
          </ac:picMkLst>
        </pc:picChg>
        <pc:picChg chg="add del mod">
          <ac:chgData name="Leonie Smith" userId="fed1330f33f5650e" providerId="LiveId" clId="{CD280206-9190-4017-BC10-4AC5BC42B690}" dt="2024-02-28T05:28:25.819" v="205"/>
          <ac:picMkLst>
            <pc:docMk/>
            <pc:sldMk cId="3166251957" sldId="283"/>
            <ac:picMk id="42" creationId="{52215E74-DD28-7F9B-4828-067C00D48E79}"/>
          </ac:picMkLst>
        </pc:picChg>
        <pc:picChg chg="add del mod ord">
          <ac:chgData name="Leonie Smith" userId="fed1330f33f5650e" providerId="LiveId" clId="{CD280206-9190-4017-BC10-4AC5BC42B690}" dt="2024-02-28T05:28:39.161" v="206"/>
          <ac:picMkLst>
            <pc:docMk/>
            <pc:sldMk cId="3166251957" sldId="283"/>
            <ac:picMk id="49" creationId="{0BDCD96D-1FBF-E1DD-7B3E-5BA8AABF74BD}"/>
          </ac:picMkLst>
        </pc:picChg>
        <pc:picChg chg="add del mod">
          <ac:chgData name="Leonie Smith" userId="fed1330f33f5650e" providerId="LiveId" clId="{CD280206-9190-4017-BC10-4AC5BC42B690}" dt="2024-02-28T05:28:47.540" v="208"/>
          <ac:picMkLst>
            <pc:docMk/>
            <pc:sldMk cId="3166251957" sldId="283"/>
            <ac:picMk id="50" creationId="{3A4C722B-41D9-6177-261E-162FFD121F5F}"/>
          </ac:picMkLst>
        </pc:picChg>
        <pc:picChg chg="add del mod ord">
          <ac:chgData name="Leonie Smith" userId="fed1330f33f5650e" providerId="LiveId" clId="{CD280206-9190-4017-BC10-4AC5BC42B690}" dt="2024-02-28T05:29:01.686" v="209"/>
          <ac:picMkLst>
            <pc:docMk/>
            <pc:sldMk cId="3166251957" sldId="283"/>
            <ac:picMk id="54" creationId="{A4A3B3F4-00B3-117A-F6F6-D1B94E6BBAFA}"/>
          </ac:picMkLst>
        </pc:picChg>
        <pc:picChg chg="add del mod">
          <ac:chgData name="Leonie Smith" userId="fed1330f33f5650e" providerId="LiveId" clId="{CD280206-9190-4017-BC10-4AC5BC42B690}" dt="2024-02-28T05:29:10.021" v="211"/>
          <ac:picMkLst>
            <pc:docMk/>
            <pc:sldMk cId="3166251957" sldId="283"/>
            <ac:picMk id="55" creationId="{2B11BB8A-1C87-7E43-5D3B-42A195BB1582}"/>
          </ac:picMkLst>
        </pc:picChg>
        <pc:picChg chg="add del mod ord">
          <ac:chgData name="Leonie Smith" userId="fed1330f33f5650e" providerId="LiveId" clId="{CD280206-9190-4017-BC10-4AC5BC42B690}" dt="2024-02-28T05:29:24.481" v="212"/>
          <ac:picMkLst>
            <pc:docMk/>
            <pc:sldMk cId="3166251957" sldId="283"/>
            <ac:picMk id="59" creationId="{876A5949-E6A7-F918-A097-47F6778C60AC}"/>
          </ac:picMkLst>
        </pc:picChg>
        <pc:picChg chg="add mod">
          <ac:chgData name="Leonie Smith" userId="fed1330f33f5650e" providerId="LiveId" clId="{CD280206-9190-4017-BC10-4AC5BC42B690}" dt="2024-02-28T05:29:24.481" v="212"/>
          <ac:picMkLst>
            <pc:docMk/>
            <pc:sldMk cId="3166251957" sldId="283"/>
            <ac:picMk id="60" creationId="{3F07B056-DD99-A524-EA62-05807C690722}"/>
          </ac:picMkLst>
        </pc:picChg>
      </pc:sldChg>
      <pc:sldChg chg="addSp delSp modSp mod modTransition modAnim">
        <pc:chgData name="Leonie Smith" userId="fed1330f33f5650e" providerId="LiveId" clId="{CD280206-9190-4017-BC10-4AC5BC42B690}" dt="2024-02-28T05:51:22.513" v="292"/>
        <pc:sldMkLst>
          <pc:docMk/>
          <pc:sldMk cId="1522780631" sldId="285"/>
        </pc:sldMkLst>
        <pc:picChg chg="add del mod">
          <ac:chgData name="Leonie Smith" userId="fed1330f33f5650e" providerId="LiveId" clId="{CD280206-9190-4017-BC10-4AC5BC42B690}" dt="2024-02-28T05:30:55.249" v="215"/>
          <ac:picMkLst>
            <pc:docMk/>
            <pc:sldMk cId="1522780631" sldId="285"/>
            <ac:picMk id="6" creationId="{96535092-3DB9-D4DC-FA67-49252E47E00C}"/>
          </ac:picMkLst>
        </pc:picChg>
        <pc:picChg chg="add del mod ord">
          <ac:chgData name="Leonie Smith" userId="fed1330f33f5650e" providerId="LiveId" clId="{CD280206-9190-4017-BC10-4AC5BC42B690}" dt="2024-02-28T05:31:08.666" v="216"/>
          <ac:picMkLst>
            <pc:docMk/>
            <pc:sldMk cId="1522780631" sldId="285"/>
            <ac:picMk id="11" creationId="{62BB2CED-7A21-543B-C5E0-1CD39959D703}"/>
          </ac:picMkLst>
        </pc:picChg>
        <pc:picChg chg="add del mod">
          <ac:chgData name="Leonie Smith" userId="fed1330f33f5650e" providerId="LiveId" clId="{CD280206-9190-4017-BC10-4AC5BC42B690}" dt="2024-02-28T05:31:13.835" v="218"/>
          <ac:picMkLst>
            <pc:docMk/>
            <pc:sldMk cId="1522780631" sldId="285"/>
            <ac:picMk id="12" creationId="{350F169E-7138-CB4A-D37D-FF2F99E48BD8}"/>
          </ac:picMkLst>
        </pc:picChg>
        <pc:picChg chg="add del mod ord">
          <ac:chgData name="Leonie Smith" userId="fed1330f33f5650e" providerId="LiveId" clId="{CD280206-9190-4017-BC10-4AC5BC42B690}" dt="2024-02-28T05:31:23.952" v="219"/>
          <ac:picMkLst>
            <pc:docMk/>
            <pc:sldMk cId="1522780631" sldId="285"/>
            <ac:picMk id="16" creationId="{A48759FC-B364-891D-E8F4-DA00BC84AA78}"/>
          </ac:picMkLst>
        </pc:picChg>
        <pc:picChg chg="add del mod">
          <ac:chgData name="Leonie Smith" userId="fed1330f33f5650e" providerId="LiveId" clId="{CD280206-9190-4017-BC10-4AC5BC42B690}" dt="2024-02-28T05:31:25.309" v="221"/>
          <ac:picMkLst>
            <pc:docMk/>
            <pc:sldMk cId="1522780631" sldId="285"/>
            <ac:picMk id="17" creationId="{19809625-5644-FB20-CE02-074E6F41199B}"/>
          </ac:picMkLst>
        </pc:picChg>
        <pc:picChg chg="add del mod ord">
          <ac:chgData name="Leonie Smith" userId="fed1330f33f5650e" providerId="LiveId" clId="{CD280206-9190-4017-BC10-4AC5BC42B690}" dt="2024-02-28T05:31:38.664" v="222"/>
          <ac:picMkLst>
            <pc:docMk/>
            <pc:sldMk cId="1522780631" sldId="285"/>
            <ac:picMk id="20" creationId="{7872A60F-A753-EB58-8879-83B260695B2B}"/>
          </ac:picMkLst>
        </pc:picChg>
        <pc:picChg chg="add del mod">
          <ac:chgData name="Leonie Smith" userId="fed1330f33f5650e" providerId="LiveId" clId="{CD280206-9190-4017-BC10-4AC5BC42B690}" dt="2024-02-28T05:31:52.758" v="224"/>
          <ac:picMkLst>
            <pc:docMk/>
            <pc:sldMk cId="1522780631" sldId="285"/>
            <ac:picMk id="21" creationId="{6E07BD44-52DE-CF57-462E-E7A5A6641B0A}"/>
          </ac:picMkLst>
        </pc:picChg>
        <pc:picChg chg="add del mod ord">
          <ac:chgData name="Leonie Smith" userId="fed1330f33f5650e" providerId="LiveId" clId="{CD280206-9190-4017-BC10-4AC5BC42B690}" dt="2024-02-28T05:32:05.500" v="225"/>
          <ac:picMkLst>
            <pc:docMk/>
            <pc:sldMk cId="1522780631" sldId="285"/>
            <ac:picMk id="26" creationId="{E7057563-E1D2-9FF1-BC1D-13CC092A4CBA}"/>
          </ac:picMkLst>
        </pc:picChg>
        <pc:picChg chg="add del mod">
          <ac:chgData name="Leonie Smith" userId="fed1330f33f5650e" providerId="LiveId" clId="{CD280206-9190-4017-BC10-4AC5BC42B690}" dt="2024-02-28T05:48:43.072" v="279"/>
          <ac:picMkLst>
            <pc:docMk/>
            <pc:sldMk cId="1522780631" sldId="285"/>
            <ac:picMk id="27" creationId="{3A67B881-272B-4C12-6706-5E30A49D1DE5}"/>
          </ac:picMkLst>
        </pc:picChg>
        <pc:picChg chg="add del mod ord">
          <ac:chgData name="Leonie Smith" userId="fed1330f33f5650e" providerId="LiveId" clId="{CD280206-9190-4017-BC10-4AC5BC42B690}" dt="2024-02-28T05:48:54.939" v="280"/>
          <ac:picMkLst>
            <pc:docMk/>
            <pc:sldMk cId="1522780631" sldId="285"/>
            <ac:picMk id="33" creationId="{3400FD69-F4DB-CAC2-829E-516C782A95C1}"/>
          </ac:picMkLst>
        </pc:picChg>
        <pc:picChg chg="add del mod">
          <ac:chgData name="Leonie Smith" userId="fed1330f33f5650e" providerId="LiveId" clId="{CD280206-9190-4017-BC10-4AC5BC42B690}" dt="2024-02-28T05:49:59.836" v="282"/>
          <ac:picMkLst>
            <pc:docMk/>
            <pc:sldMk cId="1522780631" sldId="285"/>
            <ac:picMk id="34" creationId="{256CF662-411A-D2B4-03FF-70F5ABBBC605}"/>
          </ac:picMkLst>
        </pc:picChg>
        <pc:picChg chg="add del mod ord">
          <ac:chgData name="Leonie Smith" userId="fed1330f33f5650e" providerId="LiveId" clId="{CD280206-9190-4017-BC10-4AC5BC42B690}" dt="2024-02-28T05:50:14.747" v="283"/>
          <ac:picMkLst>
            <pc:docMk/>
            <pc:sldMk cId="1522780631" sldId="285"/>
            <ac:picMk id="37" creationId="{D6E7C6DB-47DD-872B-78EA-56D14C337B80}"/>
          </ac:picMkLst>
        </pc:picChg>
        <pc:picChg chg="add del mod">
          <ac:chgData name="Leonie Smith" userId="fed1330f33f5650e" providerId="LiveId" clId="{CD280206-9190-4017-BC10-4AC5BC42B690}" dt="2024-02-28T05:50:30.986" v="285"/>
          <ac:picMkLst>
            <pc:docMk/>
            <pc:sldMk cId="1522780631" sldId="285"/>
            <ac:picMk id="38" creationId="{5640A0FA-842E-8BA6-C563-B9AD80BA124E}"/>
          </ac:picMkLst>
        </pc:picChg>
        <pc:picChg chg="add del mod ord">
          <ac:chgData name="Leonie Smith" userId="fed1330f33f5650e" providerId="LiveId" clId="{CD280206-9190-4017-BC10-4AC5BC42B690}" dt="2024-02-28T05:50:37.249" v="286"/>
          <ac:picMkLst>
            <pc:docMk/>
            <pc:sldMk cId="1522780631" sldId="285"/>
            <ac:picMk id="43" creationId="{FBE598CB-B30C-31D9-8B3D-D2F7BE9C7FFE}"/>
          </ac:picMkLst>
        </pc:picChg>
        <pc:picChg chg="add del mod">
          <ac:chgData name="Leonie Smith" userId="fed1330f33f5650e" providerId="LiveId" clId="{CD280206-9190-4017-BC10-4AC5BC42B690}" dt="2024-02-28T05:50:38.401" v="288"/>
          <ac:picMkLst>
            <pc:docMk/>
            <pc:sldMk cId="1522780631" sldId="285"/>
            <ac:picMk id="44" creationId="{DF7451BD-A549-8BE1-64E9-812B5A89B432}"/>
          </ac:picMkLst>
        </pc:picChg>
        <pc:picChg chg="add del mod ord">
          <ac:chgData name="Leonie Smith" userId="fed1330f33f5650e" providerId="LiveId" clId="{CD280206-9190-4017-BC10-4AC5BC42B690}" dt="2024-02-28T05:50:52.876" v="289"/>
          <ac:picMkLst>
            <pc:docMk/>
            <pc:sldMk cId="1522780631" sldId="285"/>
            <ac:picMk id="47" creationId="{29F1D6D1-DDAB-15F1-AF51-7507A3C374D9}"/>
          </ac:picMkLst>
        </pc:picChg>
        <pc:picChg chg="add del mod">
          <ac:chgData name="Leonie Smith" userId="fed1330f33f5650e" providerId="LiveId" clId="{CD280206-9190-4017-BC10-4AC5BC42B690}" dt="2024-02-28T05:51:07.788" v="291"/>
          <ac:picMkLst>
            <pc:docMk/>
            <pc:sldMk cId="1522780631" sldId="285"/>
            <ac:picMk id="48" creationId="{9D8E2B14-4241-F4B1-2DFA-4DD52E82D138}"/>
          </ac:picMkLst>
        </pc:picChg>
        <pc:picChg chg="add del mod ord">
          <ac:chgData name="Leonie Smith" userId="fed1330f33f5650e" providerId="LiveId" clId="{CD280206-9190-4017-BC10-4AC5BC42B690}" dt="2024-02-28T05:51:22.513" v="292"/>
          <ac:picMkLst>
            <pc:docMk/>
            <pc:sldMk cId="1522780631" sldId="285"/>
            <ac:picMk id="53" creationId="{552E5F88-66C0-A544-4D95-78EC1B2430A7}"/>
          </ac:picMkLst>
        </pc:picChg>
        <pc:picChg chg="add mod">
          <ac:chgData name="Leonie Smith" userId="fed1330f33f5650e" providerId="LiveId" clId="{CD280206-9190-4017-BC10-4AC5BC42B690}" dt="2024-02-28T05:51:22.513" v="292"/>
          <ac:picMkLst>
            <pc:docMk/>
            <pc:sldMk cId="1522780631" sldId="285"/>
            <ac:picMk id="54" creationId="{5E407FA2-CACB-4423-1394-34A6FB69C52E}"/>
          </ac:picMkLst>
        </pc:picChg>
      </pc:sldChg>
      <pc:sldChg chg="addSp delSp modSp mod modTransition modAnim">
        <pc:chgData name="Leonie Smith" userId="fed1330f33f5650e" providerId="LiveId" clId="{CD280206-9190-4017-BC10-4AC5BC42B690}" dt="2024-02-28T05:37:24.218" v="260"/>
        <pc:sldMkLst>
          <pc:docMk/>
          <pc:sldMk cId="2332778949" sldId="287"/>
        </pc:sldMkLst>
        <pc:picChg chg="add del mod">
          <ac:chgData name="Leonie Smith" userId="fed1330f33f5650e" providerId="LiveId" clId="{CD280206-9190-4017-BC10-4AC5BC42B690}" dt="2024-02-28T05:34:50.652" v="235"/>
          <ac:picMkLst>
            <pc:docMk/>
            <pc:sldMk cId="2332778949" sldId="287"/>
            <ac:picMk id="8" creationId="{E7CCF276-8AB5-9FCE-2741-054879EEC56D}"/>
          </ac:picMkLst>
        </pc:picChg>
        <pc:picChg chg="add del mod ord">
          <ac:chgData name="Leonie Smith" userId="fed1330f33f5650e" providerId="LiveId" clId="{CD280206-9190-4017-BC10-4AC5BC42B690}" dt="2024-02-28T05:34:57.048" v="236"/>
          <ac:picMkLst>
            <pc:docMk/>
            <pc:sldMk cId="2332778949" sldId="287"/>
            <ac:picMk id="12" creationId="{E9ED2D27-DEDB-52B5-183D-62D461C72B35}"/>
          </ac:picMkLst>
        </pc:picChg>
        <pc:picChg chg="add del mod">
          <ac:chgData name="Leonie Smith" userId="fed1330f33f5650e" providerId="LiveId" clId="{CD280206-9190-4017-BC10-4AC5BC42B690}" dt="2024-02-28T05:34:58.374" v="238"/>
          <ac:picMkLst>
            <pc:docMk/>
            <pc:sldMk cId="2332778949" sldId="287"/>
            <ac:picMk id="13" creationId="{810FEEF2-AA0B-5437-6009-04D6D609ABC2}"/>
          </ac:picMkLst>
        </pc:picChg>
        <pc:picChg chg="add del mod ord">
          <ac:chgData name="Leonie Smith" userId="fed1330f33f5650e" providerId="LiveId" clId="{CD280206-9190-4017-BC10-4AC5BC42B690}" dt="2024-02-28T05:35:04.549" v="239"/>
          <ac:picMkLst>
            <pc:docMk/>
            <pc:sldMk cId="2332778949" sldId="287"/>
            <ac:picMk id="16" creationId="{41ACA1A4-EEAC-BF6A-8098-944134AE72D4}"/>
          </ac:picMkLst>
        </pc:picChg>
        <pc:picChg chg="add del mod">
          <ac:chgData name="Leonie Smith" userId="fed1330f33f5650e" providerId="LiveId" clId="{CD280206-9190-4017-BC10-4AC5BC42B690}" dt="2024-02-28T05:35:05.867" v="241"/>
          <ac:picMkLst>
            <pc:docMk/>
            <pc:sldMk cId="2332778949" sldId="287"/>
            <ac:picMk id="17" creationId="{B7B901C7-E23A-5874-622D-78DD4DA50694}"/>
          </ac:picMkLst>
        </pc:picChg>
        <pc:picChg chg="add del mod ord">
          <ac:chgData name="Leonie Smith" userId="fed1330f33f5650e" providerId="LiveId" clId="{CD280206-9190-4017-BC10-4AC5BC42B690}" dt="2024-02-28T05:35:21.524" v="242"/>
          <ac:picMkLst>
            <pc:docMk/>
            <pc:sldMk cId="2332778949" sldId="287"/>
            <ac:picMk id="20" creationId="{ED06A2D3-1BEB-DB36-DF90-678AE8CD4FC6}"/>
          </ac:picMkLst>
        </pc:picChg>
        <pc:picChg chg="add del mod">
          <ac:chgData name="Leonie Smith" userId="fed1330f33f5650e" providerId="LiveId" clId="{CD280206-9190-4017-BC10-4AC5BC42B690}" dt="2024-02-28T05:35:38.118" v="244"/>
          <ac:picMkLst>
            <pc:docMk/>
            <pc:sldMk cId="2332778949" sldId="287"/>
            <ac:picMk id="21" creationId="{1512AAD3-1EE0-88FF-B803-2CD92E253AB8}"/>
          </ac:picMkLst>
        </pc:picChg>
        <pc:picChg chg="add del mod ord">
          <ac:chgData name="Leonie Smith" userId="fed1330f33f5650e" providerId="LiveId" clId="{CD280206-9190-4017-BC10-4AC5BC42B690}" dt="2024-02-28T05:35:54.818" v="245"/>
          <ac:picMkLst>
            <pc:docMk/>
            <pc:sldMk cId="2332778949" sldId="287"/>
            <ac:picMk id="26" creationId="{45C01D12-6BD6-CD44-C563-52EDBF273ED0}"/>
          </ac:picMkLst>
        </pc:picChg>
        <pc:picChg chg="add del mod">
          <ac:chgData name="Leonie Smith" userId="fed1330f33f5650e" providerId="LiveId" clId="{CD280206-9190-4017-BC10-4AC5BC42B690}" dt="2024-02-28T05:36:08.157" v="247"/>
          <ac:picMkLst>
            <pc:docMk/>
            <pc:sldMk cId="2332778949" sldId="287"/>
            <ac:picMk id="27" creationId="{7ABCA5FD-B950-D068-8974-0DCD3CA38003}"/>
          </ac:picMkLst>
        </pc:picChg>
        <pc:picChg chg="add del mod ord">
          <ac:chgData name="Leonie Smith" userId="fed1330f33f5650e" providerId="LiveId" clId="{CD280206-9190-4017-BC10-4AC5BC42B690}" dt="2024-02-28T05:36:14.433" v="248"/>
          <ac:picMkLst>
            <pc:docMk/>
            <pc:sldMk cId="2332778949" sldId="287"/>
            <ac:picMk id="31" creationId="{4461F641-BEA8-DD22-35D4-E5038C822D8E}"/>
          </ac:picMkLst>
        </pc:picChg>
        <pc:picChg chg="add del mod">
          <ac:chgData name="Leonie Smith" userId="fed1330f33f5650e" providerId="LiveId" clId="{CD280206-9190-4017-BC10-4AC5BC42B690}" dt="2024-02-28T05:36:15.752" v="250"/>
          <ac:picMkLst>
            <pc:docMk/>
            <pc:sldMk cId="2332778949" sldId="287"/>
            <ac:picMk id="32" creationId="{AFE26611-F946-A1B5-6137-2BA3ECF61E0D}"/>
          </ac:picMkLst>
        </pc:picChg>
        <pc:picChg chg="add del mod ord">
          <ac:chgData name="Leonie Smith" userId="fed1330f33f5650e" providerId="LiveId" clId="{CD280206-9190-4017-BC10-4AC5BC42B690}" dt="2024-02-28T05:36:22.960" v="251"/>
          <ac:picMkLst>
            <pc:docMk/>
            <pc:sldMk cId="2332778949" sldId="287"/>
            <ac:picMk id="35" creationId="{8E4CFEA5-AA16-6F2F-B8C4-D94D55CEE623}"/>
          </ac:picMkLst>
        </pc:picChg>
        <pc:picChg chg="add del mod">
          <ac:chgData name="Leonie Smith" userId="fed1330f33f5650e" providerId="LiveId" clId="{CD280206-9190-4017-BC10-4AC5BC42B690}" dt="2024-02-28T05:36:24.861" v="253"/>
          <ac:picMkLst>
            <pc:docMk/>
            <pc:sldMk cId="2332778949" sldId="287"/>
            <ac:picMk id="36" creationId="{50841F99-D386-5A24-304F-0961D39FAF7D}"/>
          </ac:picMkLst>
        </pc:picChg>
        <pc:picChg chg="add del mod ord">
          <ac:chgData name="Leonie Smith" userId="fed1330f33f5650e" providerId="LiveId" clId="{CD280206-9190-4017-BC10-4AC5BC42B690}" dt="2024-02-28T05:36:32.850" v="254"/>
          <ac:picMkLst>
            <pc:docMk/>
            <pc:sldMk cId="2332778949" sldId="287"/>
            <ac:picMk id="39" creationId="{1A5BF19B-A5CF-1A65-2401-9D71C98212E2}"/>
          </ac:picMkLst>
        </pc:picChg>
        <pc:picChg chg="add del mod">
          <ac:chgData name="Leonie Smith" userId="fed1330f33f5650e" providerId="LiveId" clId="{CD280206-9190-4017-BC10-4AC5BC42B690}" dt="2024-02-28T05:36:34.163" v="256"/>
          <ac:picMkLst>
            <pc:docMk/>
            <pc:sldMk cId="2332778949" sldId="287"/>
            <ac:picMk id="40" creationId="{FB30D7CA-EE66-45EE-0427-13B75CBC9739}"/>
          </ac:picMkLst>
        </pc:picChg>
        <pc:picChg chg="add del mod ord">
          <ac:chgData name="Leonie Smith" userId="fed1330f33f5650e" providerId="LiveId" clId="{CD280206-9190-4017-BC10-4AC5BC42B690}" dt="2024-02-28T05:36:50.227" v="257"/>
          <ac:picMkLst>
            <pc:docMk/>
            <pc:sldMk cId="2332778949" sldId="287"/>
            <ac:picMk id="43" creationId="{D114E3C2-F261-D9AB-23D3-2DC815E4BCF8}"/>
          </ac:picMkLst>
        </pc:picChg>
        <pc:picChg chg="add del mod">
          <ac:chgData name="Leonie Smith" userId="fed1330f33f5650e" providerId="LiveId" clId="{CD280206-9190-4017-BC10-4AC5BC42B690}" dt="2024-02-28T05:37:07.402" v="259"/>
          <ac:picMkLst>
            <pc:docMk/>
            <pc:sldMk cId="2332778949" sldId="287"/>
            <ac:picMk id="44" creationId="{18254525-C8B7-D24D-3C7A-41D2D70590C0}"/>
          </ac:picMkLst>
        </pc:picChg>
        <pc:picChg chg="add del mod ord">
          <ac:chgData name="Leonie Smith" userId="fed1330f33f5650e" providerId="LiveId" clId="{CD280206-9190-4017-BC10-4AC5BC42B690}" dt="2024-02-28T05:37:24.218" v="260"/>
          <ac:picMkLst>
            <pc:docMk/>
            <pc:sldMk cId="2332778949" sldId="287"/>
            <ac:picMk id="49" creationId="{16181AFF-1C66-7351-3547-95CDA68FC15F}"/>
          </ac:picMkLst>
        </pc:picChg>
        <pc:picChg chg="add mod">
          <ac:chgData name="Leonie Smith" userId="fed1330f33f5650e" providerId="LiveId" clId="{CD280206-9190-4017-BC10-4AC5BC42B690}" dt="2024-02-28T05:37:24.218" v="260"/>
          <ac:picMkLst>
            <pc:docMk/>
            <pc:sldMk cId="2332778949" sldId="287"/>
            <ac:picMk id="50" creationId="{6630C608-DD06-8862-F8AA-494A48A0649A}"/>
          </ac:picMkLst>
        </pc:picChg>
      </pc:sldChg>
      <pc:sldChg chg="addSp modSp">
        <pc:chgData name="Leonie Smith" userId="fed1330f33f5650e" providerId="LiveId" clId="{CD280206-9190-4017-BC10-4AC5BC42B690}" dt="2024-02-28T05:42:42.731" v="276"/>
        <pc:sldMkLst>
          <pc:docMk/>
          <pc:sldMk cId="3153919605" sldId="289"/>
        </pc:sldMkLst>
        <pc:picChg chg="add mod">
          <ac:chgData name="Leonie Smith" userId="fed1330f33f5650e" providerId="LiveId" clId="{CD280206-9190-4017-BC10-4AC5BC42B690}" dt="2024-02-28T05:42:42.731" v="276"/>
          <ac:picMkLst>
            <pc:docMk/>
            <pc:sldMk cId="3153919605" sldId="289"/>
            <ac:picMk id="6" creationId="{2BFB9BB8-B143-EF18-2B39-F1A948297916}"/>
          </ac:picMkLst>
        </pc:picChg>
      </pc:sldChg>
      <pc:sldChg chg="addSp delSp modSp mod modTransition modAnim">
        <pc:chgData name="Leonie Smith" userId="fed1330f33f5650e" providerId="LiveId" clId="{CD280206-9190-4017-BC10-4AC5BC42B690}" dt="2024-02-27T05:49:22.152" v="79"/>
        <pc:sldMkLst>
          <pc:docMk/>
          <pc:sldMk cId="1439115105" sldId="311"/>
        </pc:sldMkLst>
        <pc:picChg chg="add del mod">
          <ac:chgData name="Leonie Smith" userId="fed1330f33f5650e" providerId="LiveId" clId="{CD280206-9190-4017-BC10-4AC5BC42B690}" dt="2024-02-27T05:37:53.356" v="3"/>
          <ac:picMkLst>
            <pc:docMk/>
            <pc:sldMk cId="1439115105" sldId="311"/>
            <ac:picMk id="6" creationId="{26489C56-4F68-F322-62C0-5DB6CAE11FE8}"/>
          </ac:picMkLst>
        </pc:picChg>
        <pc:picChg chg="add del mod ord">
          <ac:chgData name="Leonie Smith" userId="fed1330f33f5650e" providerId="LiveId" clId="{CD280206-9190-4017-BC10-4AC5BC42B690}" dt="2024-02-27T05:38:09.031" v="4"/>
          <ac:picMkLst>
            <pc:docMk/>
            <pc:sldMk cId="1439115105" sldId="311"/>
            <ac:picMk id="9" creationId="{413A7DD4-EAD5-44E4-438D-4B0238769065}"/>
          </ac:picMkLst>
        </pc:picChg>
        <pc:picChg chg="add del mod">
          <ac:chgData name="Leonie Smith" userId="fed1330f33f5650e" providerId="LiveId" clId="{CD280206-9190-4017-BC10-4AC5BC42B690}" dt="2024-02-27T05:38:09.926" v="6"/>
          <ac:picMkLst>
            <pc:docMk/>
            <pc:sldMk cId="1439115105" sldId="311"/>
            <ac:picMk id="10" creationId="{572C1A4C-A6F0-120B-5B49-E6DDB41CBF30}"/>
          </ac:picMkLst>
        </pc:picChg>
        <pc:picChg chg="add del mod ord">
          <ac:chgData name="Leonie Smith" userId="fed1330f33f5650e" providerId="LiveId" clId="{CD280206-9190-4017-BC10-4AC5BC42B690}" dt="2024-02-27T05:38:33.837" v="7"/>
          <ac:picMkLst>
            <pc:docMk/>
            <pc:sldMk cId="1439115105" sldId="311"/>
            <ac:picMk id="13" creationId="{23709669-6951-2365-AC8E-0B92EC1DA8F6}"/>
          </ac:picMkLst>
        </pc:picChg>
        <pc:picChg chg="add del mod">
          <ac:chgData name="Leonie Smith" userId="fed1330f33f5650e" providerId="LiveId" clId="{CD280206-9190-4017-BC10-4AC5BC42B690}" dt="2024-02-27T05:38:48.511" v="9"/>
          <ac:picMkLst>
            <pc:docMk/>
            <pc:sldMk cId="1439115105" sldId="311"/>
            <ac:picMk id="14" creationId="{737257BE-589D-BA30-31F2-DF20C402FCF5}"/>
          </ac:picMkLst>
        </pc:picChg>
        <pc:picChg chg="add del mod ord">
          <ac:chgData name="Leonie Smith" userId="fed1330f33f5650e" providerId="LiveId" clId="{CD280206-9190-4017-BC10-4AC5BC42B690}" dt="2024-02-27T05:38:56.048" v="10"/>
          <ac:picMkLst>
            <pc:docMk/>
            <pc:sldMk cId="1439115105" sldId="311"/>
            <ac:picMk id="18" creationId="{D83CEBD6-9920-585C-C275-83D44F57A021}"/>
          </ac:picMkLst>
        </pc:picChg>
        <pc:picChg chg="add del mod">
          <ac:chgData name="Leonie Smith" userId="fed1330f33f5650e" providerId="LiveId" clId="{CD280206-9190-4017-BC10-4AC5BC42B690}" dt="2024-02-27T05:38:57.313" v="12"/>
          <ac:picMkLst>
            <pc:docMk/>
            <pc:sldMk cId="1439115105" sldId="311"/>
            <ac:picMk id="19" creationId="{E2EE4C9F-CC3B-CFFE-7981-FB4437C23FF9}"/>
          </ac:picMkLst>
        </pc:picChg>
        <pc:picChg chg="add del mod ord">
          <ac:chgData name="Leonie Smith" userId="fed1330f33f5650e" providerId="LiveId" clId="{CD280206-9190-4017-BC10-4AC5BC42B690}" dt="2024-02-27T05:39:20.872" v="13"/>
          <ac:picMkLst>
            <pc:docMk/>
            <pc:sldMk cId="1439115105" sldId="311"/>
            <ac:picMk id="22" creationId="{70A01D54-C2C2-0B30-2A25-7D157E4EB330}"/>
          </ac:picMkLst>
        </pc:picChg>
        <pc:picChg chg="add del mod">
          <ac:chgData name="Leonie Smith" userId="fed1330f33f5650e" providerId="LiveId" clId="{CD280206-9190-4017-BC10-4AC5BC42B690}" dt="2024-02-27T05:39:22.689" v="15"/>
          <ac:picMkLst>
            <pc:docMk/>
            <pc:sldMk cId="1439115105" sldId="311"/>
            <ac:picMk id="23" creationId="{D5A747C1-0ED3-5486-C1CA-F1FBB87643F3}"/>
          </ac:picMkLst>
        </pc:picChg>
        <pc:picChg chg="add del mod ord">
          <ac:chgData name="Leonie Smith" userId="fed1330f33f5650e" providerId="LiveId" clId="{CD280206-9190-4017-BC10-4AC5BC42B690}" dt="2024-02-27T05:39:46.452" v="16"/>
          <ac:picMkLst>
            <pc:docMk/>
            <pc:sldMk cId="1439115105" sldId="311"/>
            <ac:picMk id="26" creationId="{9A8D770F-A7FD-1E77-5BC7-AEF130B12B3D}"/>
          </ac:picMkLst>
        </pc:picChg>
        <pc:picChg chg="add del mod">
          <ac:chgData name="Leonie Smith" userId="fed1330f33f5650e" providerId="LiveId" clId="{CD280206-9190-4017-BC10-4AC5BC42B690}" dt="2024-02-27T05:40:05.641" v="18"/>
          <ac:picMkLst>
            <pc:docMk/>
            <pc:sldMk cId="1439115105" sldId="311"/>
            <ac:picMk id="27" creationId="{1FA3A736-C209-67B5-76AA-BAA5E0EFBF74}"/>
          </ac:picMkLst>
        </pc:picChg>
        <pc:picChg chg="add del mod ord">
          <ac:chgData name="Leonie Smith" userId="fed1330f33f5650e" providerId="LiveId" clId="{CD280206-9190-4017-BC10-4AC5BC42B690}" dt="2024-02-27T05:40:24.116" v="19"/>
          <ac:picMkLst>
            <pc:docMk/>
            <pc:sldMk cId="1439115105" sldId="311"/>
            <ac:picMk id="31" creationId="{19BC40B0-2D4E-8942-41B7-FA090A3F8034}"/>
          </ac:picMkLst>
        </pc:picChg>
        <pc:picChg chg="add del mod">
          <ac:chgData name="Leonie Smith" userId="fed1330f33f5650e" providerId="LiveId" clId="{CD280206-9190-4017-BC10-4AC5BC42B690}" dt="2024-02-27T05:40:25.356" v="21"/>
          <ac:picMkLst>
            <pc:docMk/>
            <pc:sldMk cId="1439115105" sldId="311"/>
            <ac:picMk id="32" creationId="{359B0C0D-FBB7-4D83-691B-44099683A8E6}"/>
          </ac:picMkLst>
        </pc:picChg>
        <pc:picChg chg="add del mod ord">
          <ac:chgData name="Leonie Smith" userId="fed1330f33f5650e" providerId="LiveId" clId="{CD280206-9190-4017-BC10-4AC5BC42B690}" dt="2024-02-27T05:40:38.968" v="22"/>
          <ac:picMkLst>
            <pc:docMk/>
            <pc:sldMk cId="1439115105" sldId="311"/>
            <ac:picMk id="35" creationId="{E5E9A522-1E91-0D8B-CC6F-75EC1FE2981F}"/>
          </ac:picMkLst>
        </pc:picChg>
        <pc:picChg chg="add del mod">
          <ac:chgData name="Leonie Smith" userId="fed1330f33f5650e" providerId="LiveId" clId="{CD280206-9190-4017-BC10-4AC5BC42B690}" dt="2024-02-27T05:40:40.619" v="24"/>
          <ac:picMkLst>
            <pc:docMk/>
            <pc:sldMk cId="1439115105" sldId="311"/>
            <ac:picMk id="36" creationId="{F59F62F1-C15D-7814-4585-3265F3BE87D8}"/>
          </ac:picMkLst>
        </pc:picChg>
        <pc:picChg chg="add del mod ord">
          <ac:chgData name="Leonie Smith" userId="fed1330f33f5650e" providerId="LiveId" clId="{CD280206-9190-4017-BC10-4AC5BC42B690}" dt="2024-02-27T05:41:04.470" v="25"/>
          <ac:picMkLst>
            <pc:docMk/>
            <pc:sldMk cId="1439115105" sldId="311"/>
            <ac:picMk id="39" creationId="{23636CC6-31B5-1BF6-8F12-76E0E2394780}"/>
          </ac:picMkLst>
        </pc:picChg>
        <pc:picChg chg="add del mod">
          <ac:chgData name="Leonie Smith" userId="fed1330f33f5650e" providerId="LiveId" clId="{CD280206-9190-4017-BC10-4AC5BC42B690}" dt="2024-02-27T05:41:16.889" v="27"/>
          <ac:picMkLst>
            <pc:docMk/>
            <pc:sldMk cId="1439115105" sldId="311"/>
            <ac:picMk id="40" creationId="{A47A9113-10E8-90BB-09A9-59AA140E8ABF}"/>
          </ac:picMkLst>
        </pc:picChg>
        <pc:picChg chg="add del mod ord">
          <ac:chgData name="Leonie Smith" userId="fed1330f33f5650e" providerId="LiveId" clId="{CD280206-9190-4017-BC10-4AC5BC42B690}" dt="2024-02-27T05:41:38.590" v="28"/>
          <ac:picMkLst>
            <pc:docMk/>
            <pc:sldMk cId="1439115105" sldId="311"/>
            <ac:picMk id="44" creationId="{880558DC-CA93-B063-28F4-1F3E1C00E188}"/>
          </ac:picMkLst>
        </pc:picChg>
        <pc:picChg chg="add del mod">
          <ac:chgData name="Leonie Smith" userId="fed1330f33f5650e" providerId="LiveId" clId="{CD280206-9190-4017-BC10-4AC5BC42B690}" dt="2024-02-27T05:41:40.277" v="30"/>
          <ac:picMkLst>
            <pc:docMk/>
            <pc:sldMk cId="1439115105" sldId="311"/>
            <ac:picMk id="45" creationId="{3FFEE9D8-2071-65B3-F63A-289ECAB9499D}"/>
          </ac:picMkLst>
        </pc:picChg>
        <pc:picChg chg="add del mod ord">
          <ac:chgData name="Leonie Smith" userId="fed1330f33f5650e" providerId="LiveId" clId="{CD280206-9190-4017-BC10-4AC5BC42B690}" dt="2024-02-27T05:42:03.623" v="31"/>
          <ac:picMkLst>
            <pc:docMk/>
            <pc:sldMk cId="1439115105" sldId="311"/>
            <ac:picMk id="48" creationId="{88AC591E-BA9C-D27D-C581-5C411F791D37}"/>
          </ac:picMkLst>
        </pc:picChg>
        <pc:picChg chg="add del mod">
          <ac:chgData name="Leonie Smith" userId="fed1330f33f5650e" providerId="LiveId" clId="{CD280206-9190-4017-BC10-4AC5BC42B690}" dt="2024-02-27T05:42:24.142" v="33"/>
          <ac:picMkLst>
            <pc:docMk/>
            <pc:sldMk cId="1439115105" sldId="311"/>
            <ac:picMk id="49" creationId="{9B612AE6-A86B-B8EB-6E0D-77E60A2A79C5}"/>
          </ac:picMkLst>
        </pc:picChg>
        <pc:picChg chg="add del mod ord">
          <ac:chgData name="Leonie Smith" userId="fed1330f33f5650e" providerId="LiveId" clId="{CD280206-9190-4017-BC10-4AC5BC42B690}" dt="2024-02-27T05:42:48.655" v="34"/>
          <ac:picMkLst>
            <pc:docMk/>
            <pc:sldMk cId="1439115105" sldId="311"/>
            <ac:picMk id="53" creationId="{FA473FFB-EF91-67CB-5784-E031A29445D6}"/>
          </ac:picMkLst>
        </pc:picChg>
        <pc:picChg chg="add del mod">
          <ac:chgData name="Leonie Smith" userId="fed1330f33f5650e" providerId="LiveId" clId="{CD280206-9190-4017-BC10-4AC5BC42B690}" dt="2024-02-27T05:43:24.295" v="36"/>
          <ac:picMkLst>
            <pc:docMk/>
            <pc:sldMk cId="1439115105" sldId="311"/>
            <ac:picMk id="54" creationId="{F4C78BD5-D2F4-B3F8-2366-A4E9175C9A67}"/>
          </ac:picMkLst>
        </pc:picChg>
        <pc:picChg chg="add del mod ord">
          <ac:chgData name="Leonie Smith" userId="fed1330f33f5650e" providerId="LiveId" clId="{CD280206-9190-4017-BC10-4AC5BC42B690}" dt="2024-02-27T05:43:44.427" v="37"/>
          <ac:picMkLst>
            <pc:docMk/>
            <pc:sldMk cId="1439115105" sldId="311"/>
            <ac:picMk id="58" creationId="{AE6BB2C2-165C-7C84-C2AC-592D196D8CAF}"/>
          </ac:picMkLst>
        </pc:picChg>
        <pc:picChg chg="add del mod">
          <ac:chgData name="Leonie Smith" userId="fed1330f33f5650e" providerId="LiveId" clId="{CD280206-9190-4017-BC10-4AC5BC42B690}" dt="2024-02-27T05:43:46.862" v="39"/>
          <ac:picMkLst>
            <pc:docMk/>
            <pc:sldMk cId="1439115105" sldId="311"/>
            <ac:picMk id="59" creationId="{E60204EE-DAE9-4B1C-20B8-515A99CA326A}"/>
          </ac:picMkLst>
        </pc:picChg>
        <pc:picChg chg="add del mod ord">
          <ac:chgData name="Leonie Smith" userId="fed1330f33f5650e" providerId="LiveId" clId="{CD280206-9190-4017-BC10-4AC5BC42B690}" dt="2024-02-27T05:44:09.819" v="40"/>
          <ac:picMkLst>
            <pc:docMk/>
            <pc:sldMk cId="1439115105" sldId="311"/>
            <ac:picMk id="62" creationId="{A894792E-09B5-F7F9-8A51-4A35CFB731A2}"/>
          </ac:picMkLst>
        </pc:picChg>
        <pc:picChg chg="add del mod">
          <ac:chgData name="Leonie Smith" userId="fed1330f33f5650e" providerId="LiveId" clId="{CD280206-9190-4017-BC10-4AC5BC42B690}" dt="2024-02-27T05:44:33.827" v="42"/>
          <ac:picMkLst>
            <pc:docMk/>
            <pc:sldMk cId="1439115105" sldId="311"/>
            <ac:picMk id="63" creationId="{9896EBC3-3FBC-2DD7-4584-5F2121C063A2}"/>
          </ac:picMkLst>
        </pc:picChg>
        <pc:picChg chg="add del mod ord">
          <ac:chgData name="Leonie Smith" userId="fed1330f33f5650e" providerId="LiveId" clId="{CD280206-9190-4017-BC10-4AC5BC42B690}" dt="2024-02-27T05:44:57.428" v="43"/>
          <ac:picMkLst>
            <pc:docMk/>
            <pc:sldMk cId="1439115105" sldId="311"/>
            <ac:picMk id="68" creationId="{7F259FE2-C730-3360-848F-4EDBD15887EE}"/>
          </ac:picMkLst>
        </pc:picChg>
        <pc:picChg chg="add del mod">
          <ac:chgData name="Leonie Smith" userId="fed1330f33f5650e" providerId="LiveId" clId="{CD280206-9190-4017-BC10-4AC5BC42B690}" dt="2024-02-27T05:45:21.094" v="45"/>
          <ac:picMkLst>
            <pc:docMk/>
            <pc:sldMk cId="1439115105" sldId="311"/>
            <ac:picMk id="69" creationId="{657847AA-DE77-8405-884A-A13B314BAF32}"/>
          </ac:picMkLst>
        </pc:picChg>
        <pc:picChg chg="add del mod ord">
          <ac:chgData name="Leonie Smith" userId="fed1330f33f5650e" providerId="LiveId" clId="{CD280206-9190-4017-BC10-4AC5BC42B690}" dt="2024-02-27T05:45:25.570" v="46"/>
          <ac:picMkLst>
            <pc:docMk/>
            <pc:sldMk cId="1439115105" sldId="311"/>
            <ac:picMk id="73" creationId="{402167F5-BD91-697D-8081-9FF9EC7120CC}"/>
          </ac:picMkLst>
        </pc:picChg>
        <pc:picChg chg="add del mod">
          <ac:chgData name="Leonie Smith" userId="fed1330f33f5650e" providerId="LiveId" clId="{CD280206-9190-4017-BC10-4AC5BC42B690}" dt="2024-02-27T05:45:26.701" v="48"/>
          <ac:picMkLst>
            <pc:docMk/>
            <pc:sldMk cId="1439115105" sldId="311"/>
            <ac:picMk id="74" creationId="{8F9F7E04-27F3-9263-9B74-88D673EE5897}"/>
          </ac:picMkLst>
        </pc:picChg>
        <pc:picChg chg="add del mod ord">
          <ac:chgData name="Leonie Smith" userId="fed1330f33f5650e" providerId="LiveId" clId="{CD280206-9190-4017-BC10-4AC5BC42B690}" dt="2024-02-27T05:45:48.503" v="49"/>
          <ac:picMkLst>
            <pc:docMk/>
            <pc:sldMk cId="1439115105" sldId="311"/>
            <ac:picMk id="77" creationId="{93281857-354D-9EF1-C3EE-00E1394EF725}"/>
          </ac:picMkLst>
        </pc:picChg>
        <pc:picChg chg="add del mod">
          <ac:chgData name="Leonie Smith" userId="fed1330f33f5650e" providerId="LiveId" clId="{CD280206-9190-4017-BC10-4AC5BC42B690}" dt="2024-02-27T05:45:50.085" v="51"/>
          <ac:picMkLst>
            <pc:docMk/>
            <pc:sldMk cId="1439115105" sldId="311"/>
            <ac:picMk id="78" creationId="{C278C569-8A87-4737-E9FD-6A165E79FBD4}"/>
          </ac:picMkLst>
        </pc:picChg>
        <pc:picChg chg="add del mod ord">
          <ac:chgData name="Leonie Smith" userId="fed1330f33f5650e" providerId="LiveId" clId="{CD280206-9190-4017-BC10-4AC5BC42B690}" dt="2024-02-27T05:46:15.119" v="52"/>
          <ac:picMkLst>
            <pc:docMk/>
            <pc:sldMk cId="1439115105" sldId="311"/>
            <ac:picMk id="81" creationId="{C08D4AAF-4EB2-A6D3-869A-D1F256AB0F02}"/>
          </ac:picMkLst>
        </pc:picChg>
        <pc:picChg chg="add del mod">
          <ac:chgData name="Leonie Smith" userId="fed1330f33f5650e" providerId="LiveId" clId="{CD280206-9190-4017-BC10-4AC5BC42B690}" dt="2024-02-27T05:46:35.049" v="54"/>
          <ac:picMkLst>
            <pc:docMk/>
            <pc:sldMk cId="1439115105" sldId="311"/>
            <ac:picMk id="82" creationId="{210923DF-888C-DD30-C202-3AE24B46AF79}"/>
          </ac:picMkLst>
        </pc:picChg>
        <pc:picChg chg="add del mod ord">
          <ac:chgData name="Leonie Smith" userId="fed1330f33f5650e" providerId="LiveId" clId="{CD280206-9190-4017-BC10-4AC5BC42B690}" dt="2024-02-27T05:46:51.851" v="55"/>
          <ac:picMkLst>
            <pc:docMk/>
            <pc:sldMk cId="1439115105" sldId="311"/>
            <ac:picMk id="87" creationId="{13DC2DC4-15A1-730C-C92F-F695AE934FE8}"/>
          </ac:picMkLst>
        </pc:picChg>
        <pc:picChg chg="add del mod">
          <ac:chgData name="Leonie Smith" userId="fed1330f33f5650e" providerId="LiveId" clId="{CD280206-9190-4017-BC10-4AC5BC42B690}" dt="2024-02-27T05:46:53.181" v="57"/>
          <ac:picMkLst>
            <pc:docMk/>
            <pc:sldMk cId="1439115105" sldId="311"/>
            <ac:picMk id="88" creationId="{E4E1D442-BE03-30BE-9B0C-250CC32053D5}"/>
          </ac:picMkLst>
        </pc:picChg>
        <pc:picChg chg="add del mod ord">
          <ac:chgData name="Leonie Smith" userId="fed1330f33f5650e" providerId="LiveId" clId="{CD280206-9190-4017-BC10-4AC5BC42B690}" dt="2024-02-27T05:47:07.260" v="58"/>
          <ac:picMkLst>
            <pc:docMk/>
            <pc:sldMk cId="1439115105" sldId="311"/>
            <ac:picMk id="91" creationId="{E0828014-711D-97FE-5772-1EB0AD69586A}"/>
          </ac:picMkLst>
        </pc:picChg>
        <pc:picChg chg="add del mod">
          <ac:chgData name="Leonie Smith" userId="fed1330f33f5650e" providerId="LiveId" clId="{CD280206-9190-4017-BC10-4AC5BC42B690}" dt="2024-02-27T05:47:09.359" v="60"/>
          <ac:picMkLst>
            <pc:docMk/>
            <pc:sldMk cId="1439115105" sldId="311"/>
            <ac:picMk id="92" creationId="{71E92D57-F482-2CB5-21B6-605EB94D20FA}"/>
          </ac:picMkLst>
        </pc:picChg>
        <pc:picChg chg="add del mod ord">
          <ac:chgData name="Leonie Smith" userId="fed1330f33f5650e" providerId="LiveId" clId="{CD280206-9190-4017-BC10-4AC5BC42B690}" dt="2024-02-27T05:47:28.416" v="61"/>
          <ac:picMkLst>
            <pc:docMk/>
            <pc:sldMk cId="1439115105" sldId="311"/>
            <ac:picMk id="95" creationId="{07F25B10-926E-AD72-0C26-29F5792F630F}"/>
          </ac:picMkLst>
        </pc:picChg>
        <pc:picChg chg="add del mod">
          <ac:chgData name="Leonie Smith" userId="fed1330f33f5650e" providerId="LiveId" clId="{CD280206-9190-4017-BC10-4AC5BC42B690}" dt="2024-02-27T05:47:29.541" v="63"/>
          <ac:picMkLst>
            <pc:docMk/>
            <pc:sldMk cId="1439115105" sldId="311"/>
            <ac:picMk id="96" creationId="{520CE2CB-78D1-A60F-933D-CC1CEB4EE386}"/>
          </ac:picMkLst>
        </pc:picChg>
        <pc:picChg chg="add del mod ord">
          <ac:chgData name="Leonie Smith" userId="fed1330f33f5650e" providerId="LiveId" clId="{CD280206-9190-4017-BC10-4AC5BC42B690}" dt="2024-02-27T05:47:52.349" v="64"/>
          <ac:picMkLst>
            <pc:docMk/>
            <pc:sldMk cId="1439115105" sldId="311"/>
            <ac:picMk id="99" creationId="{811602C3-0F0A-D8DF-8C4C-85604075EDB5}"/>
          </ac:picMkLst>
        </pc:picChg>
        <pc:picChg chg="add del mod">
          <ac:chgData name="Leonie Smith" userId="fed1330f33f5650e" providerId="LiveId" clId="{CD280206-9190-4017-BC10-4AC5BC42B690}" dt="2024-02-27T05:48:02.189" v="66"/>
          <ac:picMkLst>
            <pc:docMk/>
            <pc:sldMk cId="1439115105" sldId="311"/>
            <ac:picMk id="100" creationId="{3D3B9B2D-5C09-7ED7-7367-378EB02917CA}"/>
          </ac:picMkLst>
        </pc:picChg>
        <pc:picChg chg="add del mod ord">
          <ac:chgData name="Leonie Smith" userId="fed1330f33f5650e" providerId="LiveId" clId="{CD280206-9190-4017-BC10-4AC5BC42B690}" dt="2024-02-27T05:48:16.826" v="67"/>
          <ac:picMkLst>
            <pc:docMk/>
            <pc:sldMk cId="1439115105" sldId="311"/>
            <ac:picMk id="104" creationId="{83A289A4-9F78-B32C-DC9F-5434DBBF650B}"/>
          </ac:picMkLst>
        </pc:picChg>
        <pc:picChg chg="add del mod">
          <ac:chgData name="Leonie Smith" userId="fed1330f33f5650e" providerId="LiveId" clId="{CD280206-9190-4017-BC10-4AC5BC42B690}" dt="2024-02-27T05:48:17.945" v="69"/>
          <ac:picMkLst>
            <pc:docMk/>
            <pc:sldMk cId="1439115105" sldId="311"/>
            <ac:picMk id="105" creationId="{88C2061F-6763-A567-52C0-D885C624682B}"/>
          </ac:picMkLst>
        </pc:picChg>
        <pc:picChg chg="add del mod ord">
          <ac:chgData name="Leonie Smith" userId="fed1330f33f5650e" providerId="LiveId" clId="{CD280206-9190-4017-BC10-4AC5BC42B690}" dt="2024-02-27T05:48:33.571" v="70"/>
          <ac:picMkLst>
            <pc:docMk/>
            <pc:sldMk cId="1439115105" sldId="311"/>
            <ac:picMk id="108" creationId="{A65E9205-068D-F00B-C5A0-F187CC025C3F}"/>
          </ac:picMkLst>
        </pc:picChg>
        <pc:picChg chg="add del mod">
          <ac:chgData name="Leonie Smith" userId="fed1330f33f5650e" providerId="LiveId" clId="{CD280206-9190-4017-BC10-4AC5BC42B690}" dt="2024-02-27T05:48:35.093" v="72"/>
          <ac:picMkLst>
            <pc:docMk/>
            <pc:sldMk cId="1439115105" sldId="311"/>
            <ac:picMk id="109" creationId="{F9EC36DB-CE1B-9A83-3332-8C4F43D81190}"/>
          </ac:picMkLst>
        </pc:picChg>
        <pc:picChg chg="add del mod ord">
          <ac:chgData name="Leonie Smith" userId="fed1330f33f5650e" providerId="LiveId" clId="{CD280206-9190-4017-BC10-4AC5BC42B690}" dt="2024-02-27T05:48:41.882" v="73"/>
          <ac:picMkLst>
            <pc:docMk/>
            <pc:sldMk cId="1439115105" sldId="311"/>
            <ac:picMk id="112" creationId="{EAE24A54-020B-D834-10F5-C3A91978EF58}"/>
          </ac:picMkLst>
        </pc:picChg>
        <pc:picChg chg="add del mod">
          <ac:chgData name="Leonie Smith" userId="fed1330f33f5650e" providerId="LiveId" clId="{CD280206-9190-4017-BC10-4AC5BC42B690}" dt="2024-02-27T05:48:43.187" v="75"/>
          <ac:picMkLst>
            <pc:docMk/>
            <pc:sldMk cId="1439115105" sldId="311"/>
            <ac:picMk id="113" creationId="{A9562076-4C4E-1169-0322-8B3F7136262C}"/>
          </ac:picMkLst>
        </pc:picChg>
        <pc:picChg chg="add del mod ord">
          <ac:chgData name="Leonie Smith" userId="fed1330f33f5650e" providerId="LiveId" clId="{CD280206-9190-4017-BC10-4AC5BC42B690}" dt="2024-02-27T05:48:58.767" v="76"/>
          <ac:picMkLst>
            <pc:docMk/>
            <pc:sldMk cId="1439115105" sldId="311"/>
            <ac:picMk id="116" creationId="{91D05C0B-C6E0-E0BA-D542-C5BB9F59C60B}"/>
          </ac:picMkLst>
        </pc:picChg>
        <pc:picChg chg="add del mod">
          <ac:chgData name="Leonie Smith" userId="fed1330f33f5650e" providerId="LiveId" clId="{CD280206-9190-4017-BC10-4AC5BC42B690}" dt="2024-02-27T05:49:00.007" v="78"/>
          <ac:picMkLst>
            <pc:docMk/>
            <pc:sldMk cId="1439115105" sldId="311"/>
            <ac:picMk id="117" creationId="{719ABEAF-3C69-EF0C-65C3-D16E62D28012}"/>
          </ac:picMkLst>
        </pc:picChg>
        <pc:picChg chg="add del mod ord">
          <ac:chgData name="Leonie Smith" userId="fed1330f33f5650e" providerId="LiveId" clId="{CD280206-9190-4017-BC10-4AC5BC42B690}" dt="2024-02-27T05:49:22.152" v="79"/>
          <ac:picMkLst>
            <pc:docMk/>
            <pc:sldMk cId="1439115105" sldId="311"/>
            <ac:picMk id="120" creationId="{739DF9FF-6694-98F6-A56B-D9EB0718216E}"/>
          </ac:picMkLst>
        </pc:picChg>
        <pc:picChg chg="add mod">
          <ac:chgData name="Leonie Smith" userId="fed1330f33f5650e" providerId="LiveId" clId="{CD280206-9190-4017-BC10-4AC5BC42B690}" dt="2024-02-27T05:49:22.152" v="79"/>
          <ac:picMkLst>
            <pc:docMk/>
            <pc:sldMk cId="1439115105" sldId="311"/>
            <ac:picMk id="121" creationId="{9CE95093-7C68-68EB-7015-34FCC799ABC8}"/>
          </ac:picMkLst>
        </pc:picChg>
      </pc:sldChg>
      <pc:sldChg chg="addSp delSp modSp mod modTransition modAnim">
        <pc:chgData name="Leonie Smith" userId="fed1330f33f5650e" providerId="LiveId" clId="{CD280206-9190-4017-BC10-4AC5BC42B690}" dt="2024-02-27T06:04:18.165" v="130"/>
        <pc:sldMkLst>
          <pc:docMk/>
          <pc:sldMk cId="2973729591" sldId="317"/>
        </pc:sldMkLst>
        <pc:picChg chg="add del mod">
          <ac:chgData name="Leonie Smith" userId="fed1330f33f5650e" providerId="LiveId" clId="{CD280206-9190-4017-BC10-4AC5BC42B690}" dt="2024-02-27T06:02:38.459" v="126"/>
          <ac:picMkLst>
            <pc:docMk/>
            <pc:sldMk cId="2973729591" sldId="317"/>
            <ac:picMk id="6" creationId="{A8C48D9A-D317-6C28-7C16-48630E877F2B}"/>
          </ac:picMkLst>
        </pc:picChg>
        <pc:picChg chg="add del mod ord">
          <ac:chgData name="Leonie Smith" userId="fed1330f33f5650e" providerId="LiveId" clId="{CD280206-9190-4017-BC10-4AC5BC42B690}" dt="2024-02-27T06:03:05.068" v="127"/>
          <ac:picMkLst>
            <pc:docMk/>
            <pc:sldMk cId="2973729591" sldId="317"/>
            <ac:picMk id="9" creationId="{E39ACAD4-110C-2156-0A2D-230EF5306B79}"/>
          </ac:picMkLst>
        </pc:picChg>
        <pc:picChg chg="add del mod">
          <ac:chgData name="Leonie Smith" userId="fed1330f33f5650e" providerId="LiveId" clId="{CD280206-9190-4017-BC10-4AC5BC42B690}" dt="2024-02-27T06:03:51.723" v="129"/>
          <ac:picMkLst>
            <pc:docMk/>
            <pc:sldMk cId="2973729591" sldId="317"/>
            <ac:picMk id="10" creationId="{746B2E37-5895-9F50-7598-799FEC397479}"/>
          </ac:picMkLst>
        </pc:picChg>
        <pc:picChg chg="add del mod ord">
          <ac:chgData name="Leonie Smith" userId="fed1330f33f5650e" providerId="LiveId" clId="{CD280206-9190-4017-BC10-4AC5BC42B690}" dt="2024-02-27T06:04:18.165" v="130"/>
          <ac:picMkLst>
            <pc:docMk/>
            <pc:sldMk cId="2973729591" sldId="317"/>
            <ac:picMk id="15" creationId="{1C747015-7780-F929-14D3-FB39FA647289}"/>
          </ac:picMkLst>
        </pc:picChg>
        <pc:picChg chg="add mod">
          <ac:chgData name="Leonie Smith" userId="fed1330f33f5650e" providerId="LiveId" clId="{CD280206-9190-4017-BC10-4AC5BC42B690}" dt="2024-02-27T06:04:18.165" v="130"/>
          <ac:picMkLst>
            <pc:docMk/>
            <pc:sldMk cId="2973729591" sldId="317"/>
            <ac:picMk id="16" creationId="{951C4F34-98BE-7634-3D14-79734F8B8B1F}"/>
          </ac:picMkLst>
        </pc:picChg>
      </pc:sldChg>
      <pc:sldChg chg="addSp delSp modSp mod modTransition modAnim">
        <pc:chgData name="Leonie Smith" userId="fed1330f33f5650e" providerId="LiveId" clId="{CD280206-9190-4017-BC10-4AC5BC42B690}" dt="2024-02-28T05:16:27.692" v="137"/>
        <pc:sldMkLst>
          <pc:docMk/>
          <pc:sldMk cId="3436860811" sldId="318"/>
        </pc:sldMkLst>
        <pc:picChg chg="add del mod">
          <ac:chgData name="Leonie Smith" userId="fed1330f33f5650e" providerId="LiveId" clId="{CD280206-9190-4017-BC10-4AC5BC42B690}" dt="2024-02-28T05:15:55.170" v="133"/>
          <ac:picMkLst>
            <pc:docMk/>
            <pc:sldMk cId="3436860811" sldId="318"/>
            <ac:picMk id="6" creationId="{A9E2063D-632D-D24E-1033-7A5B4CA305B8}"/>
          </ac:picMkLst>
        </pc:picChg>
        <pc:picChg chg="add del mod ord">
          <ac:chgData name="Leonie Smith" userId="fed1330f33f5650e" providerId="LiveId" clId="{CD280206-9190-4017-BC10-4AC5BC42B690}" dt="2024-02-28T05:16:07.035" v="134"/>
          <ac:picMkLst>
            <pc:docMk/>
            <pc:sldMk cId="3436860811" sldId="318"/>
            <ac:picMk id="7" creationId="{9C05EB75-21FC-596B-D965-B5B0C050AED9}"/>
          </ac:picMkLst>
        </pc:picChg>
        <pc:picChg chg="add del mod">
          <ac:chgData name="Leonie Smith" userId="fed1330f33f5650e" providerId="LiveId" clId="{CD280206-9190-4017-BC10-4AC5BC42B690}" dt="2024-02-28T05:16:15.986" v="136"/>
          <ac:picMkLst>
            <pc:docMk/>
            <pc:sldMk cId="3436860811" sldId="318"/>
            <ac:picMk id="8" creationId="{5DFE1ECD-E5ED-2C56-A107-4B45F27150DB}"/>
          </ac:picMkLst>
        </pc:picChg>
        <pc:picChg chg="add del mod ord">
          <ac:chgData name="Leonie Smith" userId="fed1330f33f5650e" providerId="LiveId" clId="{CD280206-9190-4017-BC10-4AC5BC42B690}" dt="2024-02-28T05:16:27.692" v="137"/>
          <ac:picMkLst>
            <pc:docMk/>
            <pc:sldMk cId="3436860811" sldId="318"/>
            <ac:picMk id="12" creationId="{7EEBAC30-C9F5-F452-ABBE-215B91B37BFE}"/>
          </ac:picMkLst>
        </pc:picChg>
        <pc:picChg chg="add mod">
          <ac:chgData name="Leonie Smith" userId="fed1330f33f5650e" providerId="LiveId" clId="{CD280206-9190-4017-BC10-4AC5BC42B690}" dt="2024-02-28T05:16:27.692" v="137"/>
          <ac:picMkLst>
            <pc:docMk/>
            <pc:sldMk cId="3436860811" sldId="318"/>
            <ac:picMk id="13" creationId="{373A5FAD-D04F-12DC-6498-C05386D6578C}"/>
          </ac:picMkLst>
        </pc:picChg>
      </pc:sldChg>
      <pc:sldChg chg="addSp modSp">
        <pc:chgData name="Leonie Smith" userId="fed1330f33f5650e" providerId="LiveId" clId="{CD280206-9190-4017-BC10-4AC5BC42B690}" dt="2024-02-28T05:38:16.232" v="261"/>
        <pc:sldMkLst>
          <pc:docMk/>
          <pc:sldMk cId="1208695429" sldId="320"/>
        </pc:sldMkLst>
        <pc:picChg chg="add mod">
          <ac:chgData name="Leonie Smith" userId="fed1330f33f5650e" providerId="LiveId" clId="{CD280206-9190-4017-BC10-4AC5BC42B690}" dt="2024-02-28T05:38:16.232" v="261"/>
          <ac:picMkLst>
            <pc:docMk/>
            <pc:sldMk cId="1208695429" sldId="320"/>
            <ac:picMk id="7" creationId="{25C78BDE-11EC-5517-6E8F-FB012DB3C32B}"/>
          </ac:picMkLst>
        </pc:picChg>
      </pc:sldChg>
      <pc:sldChg chg="addSp modSp">
        <pc:chgData name="Leonie Smith" userId="fed1330f33f5650e" providerId="LiveId" clId="{CD280206-9190-4017-BC10-4AC5BC42B690}" dt="2024-02-28T05:39:34.157" v="262"/>
        <pc:sldMkLst>
          <pc:docMk/>
          <pc:sldMk cId="1664587263" sldId="322"/>
        </pc:sldMkLst>
        <pc:picChg chg="add mod">
          <ac:chgData name="Leonie Smith" userId="fed1330f33f5650e" providerId="LiveId" clId="{CD280206-9190-4017-BC10-4AC5BC42B690}" dt="2024-02-28T05:39:34.157" v="262"/>
          <ac:picMkLst>
            <pc:docMk/>
            <pc:sldMk cId="1664587263" sldId="322"/>
            <ac:picMk id="6" creationId="{6D903E58-0AEA-B4AD-9CF9-AA5CB5083054}"/>
          </ac:picMkLst>
        </pc:picChg>
      </pc:sldChg>
      <pc:sldChg chg="addSp delSp modSp mod modTransition modAnim">
        <pc:chgData name="Leonie Smith" userId="fed1330f33f5650e" providerId="LiveId" clId="{CD280206-9190-4017-BC10-4AC5BC42B690}" dt="2024-02-28T05:33:32.442" v="232"/>
        <pc:sldMkLst>
          <pc:docMk/>
          <pc:sldMk cId="2330840758" sldId="325"/>
        </pc:sldMkLst>
        <pc:picChg chg="add del mod">
          <ac:chgData name="Leonie Smith" userId="fed1330f33f5650e" providerId="LiveId" clId="{CD280206-9190-4017-BC10-4AC5BC42B690}" dt="2024-02-28T05:32:55.380" v="228"/>
          <ac:picMkLst>
            <pc:docMk/>
            <pc:sldMk cId="2330840758" sldId="325"/>
            <ac:picMk id="6" creationId="{E91CC439-7CB9-22E9-35A6-86E1B2117E49}"/>
          </ac:picMkLst>
        </pc:picChg>
        <pc:picChg chg="add del mod ord">
          <ac:chgData name="Leonie Smith" userId="fed1330f33f5650e" providerId="LiveId" clId="{CD280206-9190-4017-BC10-4AC5BC42B690}" dt="2024-02-28T05:33:05.884" v="229"/>
          <ac:picMkLst>
            <pc:docMk/>
            <pc:sldMk cId="2330840758" sldId="325"/>
            <ac:picMk id="11" creationId="{ECDB5903-D5B7-2F34-07CC-B4B92D92F715}"/>
          </ac:picMkLst>
        </pc:picChg>
        <pc:picChg chg="add del mod">
          <ac:chgData name="Leonie Smith" userId="fed1330f33f5650e" providerId="LiveId" clId="{CD280206-9190-4017-BC10-4AC5BC42B690}" dt="2024-02-28T05:33:21.831" v="231"/>
          <ac:picMkLst>
            <pc:docMk/>
            <pc:sldMk cId="2330840758" sldId="325"/>
            <ac:picMk id="12" creationId="{73305733-3915-1E5F-84C0-E5536C69D4B0}"/>
          </ac:picMkLst>
        </pc:picChg>
        <pc:picChg chg="add del mod ord">
          <ac:chgData name="Leonie Smith" userId="fed1330f33f5650e" providerId="LiveId" clId="{CD280206-9190-4017-BC10-4AC5BC42B690}" dt="2024-02-28T05:33:32.442" v="232"/>
          <ac:picMkLst>
            <pc:docMk/>
            <pc:sldMk cId="2330840758" sldId="325"/>
            <ac:picMk id="17" creationId="{C38C29A8-67F9-C65F-D548-DC5C2433D29D}"/>
          </ac:picMkLst>
        </pc:picChg>
        <pc:picChg chg="add mod">
          <ac:chgData name="Leonie Smith" userId="fed1330f33f5650e" providerId="LiveId" clId="{CD280206-9190-4017-BC10-4AC5BC42B690}" dt="2024-02-28T05:33:32.442" v="232"/>
          <ac:picMkLst>
            <pc:docMk/>
            <pc:sldMk cId="2330840758" sldId="325"/>
            <ac:picMk id="18" creationId="{EB05E660-33B6-745A-F811-78D32CA61085}"/>
          </ac:picMkLst>
        </pc:picChg>
      </pc:sldChg>
      <pc:sldChg chg="addSp modSp">
        <pc:chgData name="Leonie Smith" userId="fed1330f33f5650e" providerId="LiveId" clId="{CD280206-9190-4017-BC10-4AC5BC42B690}" dt="2024-02-27T05:56:11.238" v="94"/>
        <pc:sldMkLst>
          <pc:docMk/>
          <pc:sldMk cId="2497632608" sldId="327"/>
        </pc:sldMkLst>
        <pc:picChg chg="add mod">
          <ac:chgData name="Leonie Smith" userId="fed1330f33f5650e" providerId="LiveId" clId="{CD280206-9190-4017-BC10-4AC5BC42B690}" dt="2024-02-27T05:56:11.238" v="94"/>
          <ac:picMkLst>
            <pc:docMk/>
            <pc:sldMk cId="2497632608" sldId="327"/>
            <ac:picMk id="6" creationId="{A081D2E3-2820-BF24-D597-C47431767E41}"/>
          </ac:picMkLst>
        </pc:picChg>
      </pc:sldChg>
      <pc:sldChg chg="addSp delSp modSp mod modTransition modAnim">
        <pc:chgData name="Leonie Smith" userId="fed1330f33f5650e" providerId="LiveId" clId="{CD280206-9190-4017-BC10-4AC5BC42B690}" dt="2024-02-28T05:41:56.677" v="275"/>
        <pc:sldMkLst>
          <pc:docMk/>
          <pc:sldMk cId="2185161187" sldId="328"/>
        </pc:sldMkLst>
        <pc:picChg chg="add del mod">
          <ac:chgData name="Leonie Smith" userId="fed1330f33f5650e" providerId="LiveId" clId="{CD280206-9190-4017-BC10-4AC5BC42B690}" dt="2024-02-28T05:40:57.549" v="265"/>
          <ac:picMkLst>
            <pc:docMk/>
            <pc:sldMk cId="2185161187" sldId="328"/>
            <ac:picMk id="6" creationId="{9F6BEA3D-6103-89B4-556A-3FC6CDAC805C}"/>
          </ac:picMkLst>
        </pc:picChg>
        <pc:picChg chg="add del mod ord">
          <ac:chgData name="Leonie Smith" userId="fed1330f33f5650e" providerId="LiveId" clId="{CD280206-9190-4017-BC10-4AC5BC42B690}" dt="2024-02-28T05:41:06.040" v="266"/>
          <ac:picMkLst>
            <pc:docMk/>
            <pc:sldMk cId="2185161187" sldId="328"/>
            <ac:picMk id="9" creationId="{2B03DD46-A1FC-FB97-12CC-B575FDC3D159}"/>
          </ac:picMkLst>
        </pc:picChg>
        <pc:picChg chg="add del mod">
          <ac:chgData name="Leonie Smith" userId="fed1330f33f5650e" providerId="LiveId" clId="{CD280206-9190-4017-BC10-4AC5BC42B690}" dt="2024-02-28T05:41:07.292" v="268"/>
          <ac:picMkLst>
            <pc:docMk/>
            <pc:sldMk cId="2185161187" sldId="328"/>
            <ac:picMk id="10" creationId="{EDF3181E-B520-48F1-7DCE-D33B6C3ACD32}"/>
          </ac:picMkLst>
        </pc:picChg>
        <pc:picChg chg="add del mod ord">
          <ac:chgData name="Leonie Smith" userId="fed1330f33f5650e" providerId="LiveId" clId="{CD280206-9190-4017-BC10-4AC5BC42B690}" dt="2024-02-28T05:41:16.030" v="269"/>
          <ac:picMkLst>
            <pc:docMk/>
            <pc:sldMk cId="2185161187" sldId="328"/>
            <ac:picMk id="13" creationId="{17341DD1-D840-272D-6B09-09A0B234AF70}"/>
          </ac:picMkLst>
        </pc:picChg>
        <pc:picChg chg="add del mod">
          <ac:chgData name="Leonie Smith" userId="fed1330f33f5650e" providerId="LiveId" clId="{CD280206-9190-4017-BC10-4AC5BC42B690}" dt="2024-02-28T05:41:16.999" v="271"/>
          <ac:picMkLst>
            <pc:docMk/>
            <pc:sldMk cId="2185161187" sldId="328"/>
            <ac:picMk id="14" creationId="{ED2BE405-024A-B6A2-4B9D-D467FDECFBB7}"/>
          </ac:picMkLst>
        </pc:picChg>
        <pc:picChg chg="add del mod ord">
          <ac:chgData name="Leonie Smith" userId="fed1330f33f5650e" providerId="LiveId" clId="{CD280206-9190-4017-BC10-4AC5BC42B690}" dt="2024-02-28T05:41:31.634" v="272"/>
          <ac:picMkLst>
            <pc:docMk/>
            <pc:sldMk cId="2185161187" sldId="328"/>
            <ac:picMk id="17" creationId="{3DBFF47F-A516-E5BC-DC9A-921417299F9B}"/>
          </ac:picMkLst>
        </pc:picChg>
        <pc:picChg chg="add del mod">
          <ac:chgData name="Leonie Smith" userId="fed1330f33f5650e" providerId="LiveId" clId="{CD280206-9190-4017-BC10-4AC5BC42B690}" dt="2024-02-28T05:41:34.533" v="274"/>
          <ac:picMkLst>
            <pc:docMk/>
            <pc:sldMk cId="2185161187" sldId="328"/>
            <ac:picMk id="18" creationId="{6EEA2979-89D1-BF85-0643-7E0D24756BC3}"/>
          </ac:picMkLst>
        </pc:picChg>
        <pc:picChg chg="add del mod ord">
          <ac:chgData name="Leonie Smith" userId="fed1330f33f5650e" providerId="LiveId" clId="{CD280206-9190-4017-BC10-4AC5BC42B690}" dt="2024-02-28T05:41:56.677" v="275"/>
          <ac:picMkLst>
            <pc:docMk/>
            <pc:sldMk cId="2185161187" sldId="328"/>
            <ac:picMk id="21" creationId="{ADFFB307-6E12-DDFE-73F1-04814C0B8BCE}"/>
          </ac:picMkLst>
        </pc:picChg>
        <pc:picChg chg="add mod">
          <ac:chgData name="Leonie Smith" userId="fed1330f33f5650e" providerId="LiveId" clId="{CD280206-9190-4017-BC10-4AC5BC42B690}" dt="2024-02-28T05:41:56.677" v="275"/>
          <ac:picMkLst>
            <pc:docMk/>
            <pc:sldMk cId="2185161187" sldId="328"/>
            <ac:picMk id="22" creationId="{BE157458-DC17-9CE0-C873-E5B25175FF3C}"/>
          </ac:picMkLst>
        </pc:picChg>
      </pc:sldChg>
    </pc:docChg>
  </pc:docChgLst>
  <pc:docChgLst>
    <pc:chgData name="Alfred Smith" userId="3c60a3631c0db8ad" providerId="LiveId" clId="{080D36DB-296D-4E78-BBE4-00212C28FC53}"/>
    <pc:docChg chg="modSld">
      <pc:chgData name="Alfred Smith" userId="3c60a3631c0db8ad" providerId="LiveId" clId="{080D36DB-296D-4E78-BBE4-00212C28FC53}" dt="2023-01-25T14:54:09.964" v="0"/>
      <pc:docMkLst>
        <pc:docMk/>
      </pc:docMkLst>
      <pc:sldChg chg="modSp mod">
        <pc:chgData name="Alfred Smith" userId="3c60a3631c0db8ad" providerId="LiveId" clId="{080D36DB-296D-4E78-BBE4-00212C28FC53}" dt="2023-01-25T14:54:09.964" v="0"/>
        <pc:sldMkLst>
          <pc:docMk/>
          <pc:sldMk cId="1499918570" sldId="257"/>
        </pc:sldMkLst>
        <pc:spChg chg="mod">
          <ac:chgData name="Alfred Smith" userId="3c60a3631c0db8ad" providerId="LiveId" clId="{080D36DB-296D-4E78-BBE4-00212C28FC53}" dt="2023-01-25T14:54:09.964" v="0"/>
          <ac:spMkLst>
            <pc:docMk/>
            <pc:sldMk cId="1499918570" sldId="257"/>
            <ac:spMk id="3" creationId="{0228937D-0D81-2DA1-1C55-FD99B23FE1A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07-08-2024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Ch</a:t>
            </a:r>
          </a:p>
          <a:p>
            <a:pPr algn="l"/>
            <a:r>
              <a:rPr lang="en-IN" sz="1800" b="1" i="0" u="none" strike="noStrike" baseline="0" dirty="0">
                <a:latin typeface="TimesNewRomanPS-BoldMT"/>
              </a:rPr>
              <a:t>44 The Crucifixion</a:t>
            </a:r>
          </a:p>
          <a:p>
            <a:pPr algn="l"/>
            <a:r>
              <a:rPr lang="en-US" sz="1800" b="0" i="0" u="none" strike="noStrike" baseline="0" dirty="0">
                <a:latin typeface="TimesNewRomanPSMT"/>
              </a:rPr>
              <a:t>1. Carrying the cross - Luke 23:26-32 (Left Top)</a:t>
            </a:r>
          </a:p>
          <a:p>
            <a:pPr algn="l"/>
            <a:r>
              <a:rPr lang="en-US" sz="1800" b="0" i="0" u="none" strike="noStrike" baseline="0" dirty="0">
                <a:latin typeface="TimesNewRomanPSMT"/>
              </a:rPr>
              <a:t>2. The Crucifixion – Luke 23:33-49; John 19:17-37 (Center)</a:t>
            </a:r>
          </a:p>
          <a:p>
            <a:pPr algn="l"/>
            <a:r>
              <a:rPr lang="en-US" sz="1800" b="0" i="0" u="none" strike="noStrike" baseline="0" dirty="0">
                <a:latin typeface="TimesNewRomanPSMT"/>
              </a:rPr>
              <a:t>3. Curtain torn in two - Matt 27:51-54 (Right Top)</a:t>
            </a:r>
          </a:p>
          <a:p>
            <a:pPr algn="l"/>
            <a:r>
              <a:rPr lang="en-US" sz="1800" b="0" i="0" u="none" strike="noStrike" baseline="0" dirty="0">
                <a:latin typeface="TimesNewRomanPSMT"/>
              </a:rPr>
              <a:t>4. Putting the body in the tomb – John 19:38-42; Matt 27:61-66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07-08-2024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07-08-2024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44-1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78A5581F-032A-BBB4-7464-77A9B3A0219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630"/>
    </mc:Choice>
    <mc:Fallback xmlns="">
      <p:transition spd="slow" advTm="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80422-31B5-B7C6-CA29-5E27A070A0FA}"/>
              </a:ext>
            </a:extLst>
          </p:cNvPr>
          <p:cNvPicPr>
            <a:picLocks noChangeAspect="1"/>
          </p:cNvPicPr>
          <p:nvPr/>
        </p:nvPicPr>
        <p:blipFill>
          <a:blip r:embed="rId2"/>
          <a:stretch>
            <a:fillRect/>
          </a:stretch>
        </p:blipFill>
        <p:spPr>
          <a:xfrm>
            <a:off x="0" y="-790413"/>
            <a:ext cx="14143988" cy="7648414"/>
          </a:xfrm>
          <a:prstGeom prst="rect">
            <a:avLst/>
          </a:prstGeom>
        </p:spPr>
      </p:pic>
      <p:sp>
        <p:nvSpPr>
          <p:cNvPr id="4" name="TextBox 3">
            <a:extLst>
              <a:ext uri="{FF2B5EF4-FFF2-40B4-BE49-F238E27FC236}">
                <a16:creationId xmlns:a16="http://schemas.microsoft.com/office/drawing/2014/main" id="{1804E118-F713-D29E-F212-12A7F5B5FFD0}"/>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32</a:t>
            </a:r>
            <a:r>
              <a:rPr lang="en-US" sz="4000" b="0" i="0">
                <a:solidFill>
                  <a:srgbClr val="121212"/>
                </a:solidFill>
                <a:effectLst/>
                <a:latin typeface="Inter" panose="020B0502030000000004" pitchFamily="34" charset="0"/>
              </a:rPr>
              <a:t>Two others, who were criminals, were also led away to be executed with Jesus.</a:t>
            </a:r>
            <a:endParaRPr lang="en-IN" sz="4000" dirty="0"/>
          </a:p>
        </p:txBody>
      </p:sp>
      <p:sp>
        <p:nvSpPr>
          <p:cNvPr id="3" name="TextBox 2">
            <a:extLst>
              <a:ext uri="{FF2B5EF4-FFF2-40B4-BE49-F238E27FC236}">
                <a16:creationId xmlns:a16="http://schemas.microsoft.com/office/drawing/2014/main" id="{AFC473F3-EA4E-C8EB-9FEA-AAFB9B5DE28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32</a:t>
            </a:r>
            <a:r>
              <a:rPr lang="hi-IN" sz="4000" b="0" i="0" dirty="0">
                <a:solidFill>
                  <a:srgbClr val="121212"/>
                </a:solidFill>
                <a:effectLst/>
                <a:latin typeface="Inter" panose="020B0502030000000004" pitchFamily="34" charset="0"/>
              </a:rPr>
              <a:t>वे और दो मनुष्यों को भी जो कुकर्मी थे उसके साथ मार डालने को ले चले।</a:t>
            </a:r>
            <a:endParaRPr lang="en-IN" sz="4000" dirty="0"/>
          </a:p>
        </p:txBody>
      </p:sp>
      <p:pic>
        <p:nvPicPr>
          <p:cNvPr id="10" name="Audio 9">
            <a:hlinkClick r:id="" action="ppaction://media"/>
            <a:extLst>
              <a:ext uri="{FF2B5EF4-FFF2-40B4-BE49-F238E27FC236}">
                <a16:creationId xmlns:a16="http://schemas.microsoft.com/office/drawing/2014/main" id="{4850F50A-C7A2-8BDB-828F-95BAEFC0FC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5717"/>
    </mc:Choice>
    <mc:Fallback xmlns="">
      <p:transition spd="slow" advTm="5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9F1E6-CDCF-6B7C-4490-2FA07E7D2DA8}"/>
              </a:ext>
            </a:extLst>
          </p:cNvPr>
          <p:cNvPicPr>
            <a:picLocks noChangeAspect="1"/>
          </p:cNvPicPr>
          <p:nvPr/>
        </p:nvPicPr>
        <p:blipFill>
          <a:blip r:embed="rId2"/>
          <a:stretch>
            <a:fillRect/>
          </a:stretch>
        </p:blipFill>
        <p:spPr>
          <a:xfrm>
            <a:off x="-914400" y="-78621"/>
            <a:ext cx="14041464" cy="6936621"/>
          </a:xfrm>
          <a:prstGeom prst="rect">
            <a:avLst/>
          </a:prstGeom>
        </p:spPr>
      </p:pic>
      <p:sp>
        <p:nvSpPr>
          <p:cNvPr id="4" name="TextBox 3">
            <a:extLst>
              <a:ext uri="{FF2B5EF4-FFF2-40B4-BE49-F238E27FC236}">
                <a16:creationId xmlns:a16="http://schemas.microsoft.com/office/drawing/2014/main" id="{FE30DDC6-F07D-1D25-B54B-FB2C64942F13}"/>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33</a:t>
            </a:r>
            <a:r>
              <a:rPr lang="en-US" sz="3600" b="0" i="0" dirty="0">
                <a:solidFill>
                  <a:srgbClr val="121212"/>
                </a:solidFill>
                <a:effectLst/>
                <a:latin typeface="Inter" panose="020B0502030000000004" pitchFamily="34" charset="0"/>
              </a:rPr>
              <a:t>When they came to the place called The Skull, they crucified Him there, along with the criminals, one on His right and the other on His left.</a:t>
            </a:r>
            <a:endParaRPr lang="en-IN" sz="3600" dirty="0"/>
          </a:p>
        </p:txBody>
      </p:sp>
      <p:sp>
        <p:nvSpPr>
          <p:cNvPr id="3" name="TextBox 2">
            <a:extLst>
              <a:ext uri="{FF2B5EF4-FFF2-40B4-BE49-F238E27FC236}">
                <a16:creationId xmlns:a16="http://schemas.microsoft.com/office/drawing/2014/main" id="{EDC1B4E9-3A42-A494-C64C-FA034568166F}"/>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33</a:t>
            </a:r>
            <a:r>
              <a:rPr lang="hi-IN" sz="3600" b="0" i="0" dirty="0">
                <a:solidFill>
                  <a:srgbClr val="121212"/>
                </a:solidFill>
                <a:effectLst/>
                <a:latin typeface="Inter" panose="020B0502030000000004" pitchFamily="34" charset="0"/>
              </a:rPr>
              <a:t>जब वे उस जगह जिसे खोपड़ी कहते हैं पहुँचे, तो उन्होंने वहाँ उसे और उन कुकर्मियों को भी एक को दाहिनी और दूसरे को बाईं और क्रूसों पर चढ़ाया।</a:t>
            </a:r>
            <a:endParaRPr lang="en-IN" sz="3600" dirty="0"/>
          </a:p>
        </p:txBody>
      </p:sp>
      <p:pic>
        <p:nvPicPr>
          <p:cNvPr id="10" name="Audio 9">
            <a:hlinkClick r:id="" action="ppaction://media"/>
            <a:extLst>
              <a:ext uri="{FF2B5EF4-FFF2-40B4-BE49-F238E27FC236}">
                <a16:creationId xmlns:a16="http://schemas.microsoft.com/office/drawing/2014/main" id="{9EF67AEC-C3FA-34EC-0387-1016C22B9D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097"/>
    </mc:Choice>
    <mc:Fallback xmlns="">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B14FCC-02A2-30E5-DD97-5201F9218736}"/>
              </a:ext>
            </a:extLst>
          </p:cNvPr>
          <p:cNvPicPr>
            <a:picLocks noChangeAspect="1"/>
          </p:cNvPicPr>
          <p:nvPr/>
        </p:nvPicPr>
        <p:blipFill>
          <a:blip r:embed="rId2"/>
          <a:stretch>
            <a:fillRect/>
          </a:stretch>
        </p:blipFill>
        <p:spPr>
          <a:xfrm>
            <a:off x="0" y="-99510"/>
            <a:ext cx="12192000" cy="6957510"/>
          </a:xfrm>
          <a:prstGeom prst="rect">
            <a:avLst/>
          </a:prstGeom>
        </p:spPr>
      </p:pic>
      <p:sp>
        <p:nvSpPr>
          <p:cNvPr id="4" name="TextBox 3">
            <a:extLst>
              <a:ext uri="{FF2B5EF4-FFF2-40B4-BE49-F238E27FC236}">
                <a16:creationId xmlns:a16="http://schemas.microsoft.com/office/drawing/2014/main" id="{5DC40793-535C-B085-1AF1-9BFF43580944}"/>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34</a:t>
            </a:r>
            <a:r>
              <a:rPr lang="en-US" sz="4000" b="0" i="0" dirty="0">
                <a:solidFill>
                  <a:srgbClr val="121212"/>
                </a:solidFill>
                <a:effectLst/>
                <a:latin typeface="Inter" panose="020B0502030000000004" pitchFamily="34" charset="0"/>
              </a:rPr>
              <a:t>Then Jesus said, “Father, forgive them, for they do not know what they are doing.”</a:t>
            </a:r>
            <a:endParaRPr lang="en-IN" sz="4000" dirty="0"/>
          </a:p>
        </p:txBody>
      </p:sp>
      <p:sp>
        <p:nvSpPr>
          <p:cNvPr id="3" name="TextBox 2">
            <a:extLst>
              <a:ext uri="{FF2B5EF4-FFF2-40B4-BE49-F238E27FC236}">
                <a16:creationId xmlns:a16="http://schemas.microsoft.com/office/drawing/2014/main" id="{0757C2E0-7A9C-3B81-A07F-52745A9C406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34</a:t>
            </a:r>
            <a:r>
              <a:rPr lang="hi-IN" sz="3600" b="0" i="0" dirty="0">
                <a:solidFill>
                  <a:srgbClr val="121212"/>
                </a:solidFill>
                <a:effectLst/>
                <a:latin typeface="Inter" panose="020B0502030000000004" pitchFamily="34" charset="0"/>
              </a:rPr>
              <a:t>तब यीशु ने कहा, “हे पिता, इन्हें क्षमा कर</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क्योंकि ये जानते नहीं कि क्या कर रहें हैं?”</a:t>
            </a:r>
            <a:endParaRPr lang="en-IN" sz="3600" dirty="0"/>
          </a:p>
        </p:txBody>
      </p:sp>
      <p:pic>
        <p:nvPicPr>
          <p:cNvPr id="6" name="Audio 5">
            <a:hlinkClick r:id="" action="ppaction://media"/>
            <a:extLst>
              <a:ext uri="{FF2B5EF4-FFF2-40B4-BE49-F238E27FC236}">
                <a16:creationId xmlns:a16="http://schemas.microsoft.com/office/drawing/2014/main" id="{68CD0533-7B23-B582-046C-EB7D6E1766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606"/>
    </mc:Choice>
    <mc:Fallback xmlns="">
      <p:transition spd="slow" advTm="10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D4A0F-51A2-9565-51BC-B7FDA32F29E0}"/>
              </a:ext>
            </a:extLst>
          </p:cNvPr>
          <p:cNvPicPr>
            <a:picLocks noChangeAspect="1"/>
          </p:cNvPicPr>
          <p:nvPr/>
        </p:nvPicPr>
        <p:blipFill>
          <a:blip r:embed="rId2"/>
          <a:stretch>
            <a:fillRect/>
          </a:stretch>
        </p:blipFill>
        <p:spPr>
          <a:xfrm>
            <a:off x="-2307010" y="-1193369"/>
            <a:ext cx="14499010" cy="8051369"/>
          </a:xfrm>
          <a:prstGeom prst="rect">
            <a:avLst/>
          </a:prstGeom>
        </p:spPr>
      </p:pic>
      <p:sp>
        <p:nvSpPr>
          <p:cNvPr id="2" name="TextBox 1">
            <a:extLst>
              <a:ext uri="{FF2B5EF4-FFF2-40B4-BE49-F238E27FC236}">
                <a16:creationId xmlns:a16="http://schemas.microsoft.com/office/drawing/2014/main" id="{3A8A00CD-9E0F-625B-EEA8-3BC2C9646E38}"/>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47819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…And they divided up His garments by casting lots.</a:t>
            </a:r>
            <a:endParaRPr lang="en-IN" sz="4000" dirty="0"/>
          </a:p>
        </p:txBody>
      </p:sp>
      <p:sp>
        <p:nvSpPr>
          <p:cNvPr id="3" name="TextBox 2">
            <a:extLst>
              <a:ext uri="{FF2B5EF4-FFF2-40B4-BE49-F238E27FC236}">
                <a16:creationId xmlns:a16="http://schemas.microsoft.com/office/drawing/2014/main" id="{6C771E64-DDF7-C1DD-1240-CDFC2F8FBA08}"/>
              </a:ext>
            </a:extLst>
          </p:cNvPr>
          <p:cNvSpPr txBox="1"/>
          <p:nvPr/>
        </p:nvSpPr>
        <p:spPr>
          <a:xfrm>
            <a:off x="6096000" y="166255"/>
            <a:ext cx="6096000" cy="6558101"/>
          </a:xfrm>
          <a:prstGeom prst="rect">
            <a:avLst/>
          </a:prstGeom>
          <a:noFill/>
        </p:spPr>
        <p:txBody>
          <a:bodyPr wrap="square" rtlCol="0">
            <a:noAutofit/>
          </a:bodyPr>
          <a:lstStyle/>
          <a:p>
            <a:r>
              <a:rPr lang="en-US" sz="4000" b="0" i="0" dirty="0">
                <a:solidFill>
                  <a:srgbClr val="121212"/>
                </a:solidFill>
                <a:effectLst/>
                <a:latin typeface="Inter" panose="020B0502030000000004" pitchFamily="34" charset="0"/>
              </a:rPr>
              <a:t>…</a:t>
            </a:r>
            <a:r>
              <a:rPr lang="hi-IN" sz="4000" b="0" i="0" dirty="0">
                <a:solidFill>
                  <a:srgbClr val="121212"/>
                </a:solidFill>
                <a:effectLst/>
                <a:latin typeface="Inter" panose="020B0502030000000004" pitchFamily="34" charset="0"/>
              </a:rPr>
              <a:t>और उन्होंने चिट्ठियाँ डालकर उसके कपड़े बाँट लिए।</a:t>
            </a:r>
            <a:endParaRPr lang="en-IN" sz="4000" dirty="0"/>
          </a:p>
        </p:txBody>
      </p:sp>
      <p:pic>
        <p:nvPicPr>
          <p:cNvPr id="6" name="Audio 5">
            <a:hlinkClick r:id="" action="ppaction://media"/>
            <a:extLst>
              <a:ext uri="{FF2B5EF4-FFF2-40B4-BE49-F238E27FC236}">
                <a16:creationId xmlns:a16="http://schemas.microsoft.com/office/drawing/2014/main" id="{A081D2E3-2820-BF24-D597-C47431767E4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7632608"/>
      </p:ext>
    </p:extLst>
  </p:cSld>
  <p:clrMapOvr>
    <a:masterClrMapping/>
  </p:clrMapOvr>
  <mc:AlternateContent xmlns:mc="http://schemas.openxmlformats.org/markup-compatibility/2006" xmlns:p14="http://schemas.microsoft.com/office/powerpoint/2010/main">
    <mc:Choice Requires="p14">
      <p:transition spd="slow" p14:dur="2000" advTm="4310"/>
    </mc:Choice>
    <mc:Fallback xmlns="">
      <p:transition spd="slow" advTm="4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A2424E-6F4C-03AC-A736-28119F955E05}"/>
              </a:ext>
            </a:extLst>
          </p:cNvPr>
          <p:cNvPicPr>
            <a:picLocks noChangeAspect="1"/>
          </p:cNvPicPr>
          <p:nvPr/>
        </p:nvPicPr>
        <p:blipFill>
          <a:blip r:embed="rId2"/>
          <a:stretch>
            <a:fillRect/>
          </a:stretch>
        </p:blipFill>
        <p:spPr>
          <a:xfrm>
            <a:off x="-820153" y="0"/>
            <a:ext cx="13012153" cy="6858000"/>
          </a:xfrm>
          <a:prstGeom prst="rect">
            <a:avLst/>
          </a:prstGeom>
        </p:spPr>
      </p:pic>
      <p:sp>
        <p:nvSpPr>
          <p:cNvPr id="4" name="TextBox 3">
            <a:extLst>
              <a:ext uri="{FF2B5EF4-FFF2-40B4-BE49-F238E27FC236}">
                <a16:creationId xmlns:a16="http://schemas.microsoft.com/office/drawing/2014/main" id="{E17E8D74-0138-3047-2A51-0C9F23D10108}"/>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35</a:t>
            </a:r>
            <a:r>
              <a:rPr lang="en-US" sz="3600" b="0" i="0">
                <a:solidFill>
                  <a:srgbClr val="121212"/>
                </a:solidFill>
                <a:effectLst/>
                <a:latin typeface="Inter" panose="020B0502030000000004" pitchFamily="34" charset="0"/>
              </a:rPr>
              <a:t>The people stood watching, and the rulers sneered at Him, saying, “He saved others; let Him save Himself if He is the Christ of God, the Chosen One.”</a:t>
            </a:r>
            <a:endParaRPr lang="en-IN" sz="3600" dirty="0"/>
          </a:p>
        </p:txBody>
      </p:sp>
      <p:sp>
        <p:nvSpPr>
          <p:cNvPr id="3" name="TextBox 2">
            <a:extLst>
              <a:ext uri="{FF2B5EF4-FFF2-40B4-BE49-F238E27FC236}">
                <a16:creationId xmlns:a16="http://schemas.microsoft.com/office/drawing/2014/main" id="{2323B650-1B32-024E-B0B3-0EB2F9BE109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35</a:t>
            </a:r>
            <a:r>
              <a:rPr lang="hi-IN" sz="3600" b="0" i="0" dirty="0">
                <a:solidFill>
                  <a:srgbClr val="121212"/>
                </a:solidFill>
                <a:effectLst/>
                <a:latin typeface="Inter" panose="020B0502030000000004" pitchFamily="34" charset="0"/>
              </a:rPr>
              <a:t>लोग खड़े-खड़े देख रहे थे, और सरदार भी उपहास कर करके कहते थे, “इसने औरों को बचाया, यदि यह परमेश्वर का मसीह है, और उसका चुना हुआ है, तो अपने आपको बचा ले।”</a:t>
            </a:r>
            <a:endParaRPr lang="en-IN" sz="3600" dirty="0"/>
          </a:p>
        </p:txBody>
      </p:sp>
      <p:pic>
        <p:nvPicPr>
          <p:cNvPr id="18" name="Audio 17">
            <a:hlinkClick r:id="" action="ppaction://media"/>
            <a:extLst>
              <a:ext uri="{FF2B5EF4-FFF2-40B4-BE49-F238E27FC236}">
                <a16:creationId xmlns:a16="http://schemas.microsoft.com/office/drawing/2014/main" id="{60CC8C9C-29C2-B3A5-9D90-2E7A3DF5E6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6063"/>
    </mc:Choice>
    <mc:Fallback xmlns="">
      <p:transition spd="slow" advTm="16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098D6B-1D83-AD9D-D37F-29907D6D984E}"/>
              </a:ext>
            </a:extLst>
          </p:cNvPr>
          <p:cNvPicPr>
            <a:picLocks noChangeAspect="1"/>
          </p:cNvPicPr>
          <p:nvPr/>
        </p:nvPicPr>
        <p:blipFill>
          <a:blip r:embed="rId2"/>
          <a:stretch>
            <a:fillRect/>
          </a:stretch>
        </p:blipFill>
        <p:spPr>
          <a:xfrm>
            <a:off x="0" y="-49508"/>
            <a:ext cx="12192000" cy="6907508"/>
          </a:xfrm>
          <a:prstGeom prst="rect">
            <a:avLst/>
          </a:prstGeom>
        </p:spPr>
      </p:pic>
      <p:sp>
        <p:nvSpPr>
          <p:cNvPr id="4" name="TextBox 3">
            <a:extLst>
              <a:ext uri="{FF2B5EF4-FFF2-40B4-BE49-F238E27FC236}">
                <a16:creationId xmlns:a16="http://schemas.microsoft.com/office/drawing/2014/main" id="{BFB20B93-92D0-93C4-4D44-B3F0E68634EC}"/>
              </a:ext>
            </a:extLst>
          </p:cNvPr>
          <p:cNvSpPr txBox="1"/>
          <p:nvPr/>
        </p:nvSpPr>
        <p:spPr>
          <a:xfrm>
            <a:off x="572344" y="4364291"/>
            <a:ext cx="7886613" cy="1309854"/>
          </a:xfrm>
          <a:prstGeom prst="rect">
            <a:avLst/>
          </a:prstGeom>
          <a:noFill/>
        </p:spPr>
        <p:txBody>
          <a:bodyPr wrap="square" rtlCol="0">
            <a:noAutofit/>
          </a:bodyPr>
          <a:lstStyle/>
          <a:p>
            <a:r>
              <a:rPr lang="hi-IN" sz="4000" dirty="0">
                <a:solidFill>
                  <a:schemeClr val="bg1"/>
                </a:solidFill>
              </a:rPr>
              <a:t>क्रूस को ले जाना - लूका 23:26-32</a:t>
            </a:r>
            <a:r>
              <a:rPr lang="en-US" sz="4000" dirty="0">
                <a:solidFill>
                  <a:schemeClr val="bg1"/>
                </a:solidFill>
              </a:rPr>
              <a:t>;</a:t>
            </a:r>
            <a:r>
              <a:rPr lang="hi-IN" sz="4000" dirty="0">
                <a:solidFill>
                  <a:schemeClr val="bg1"/>
                </a:solidFill>
              </a:rPr>
              <a:t> लूका 23:33-49; यूहन्ना 19:17-37</a:t>
            </a:r>
            <a:endParaRPr lang="en-IN" sz="4000" dirty="0">
              <a:solidFill>
                <a:schemeClr val="bg1"/>
              </a:solidFill>
            </a:endParaRPr>
          </a:p>
        </p:txBody>
      </p:sp>
      <p:sp>
        <p:nvSpPr>
          <p:cNvPr id="2" name="TextBox 1">
            <a:extLst>
              <a:ext uri="{FF2B5EF4-FFF2-40B4-BE49-F238E27FC236}">
                <a16:creationId xmlns:a16="http://schemas.microsoft.com/office/drawing/2014/main" id="{96FF3EEF-38B0-0A0E-77A0-8A69822211C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32D3D0-D143-DF72-48DC-1FD65722C933}"/>
              </a:ext>
            </a:extLst>
          </p:cNvPr>
          <p:cNvPicPr>
            <a:picLocks noChangeAspect="1"/>
          </p:cNvPicPr>
          <p:nvPr/>
        </p:nvPicPr>
        <p:blipFill>
          <a:blip r:embed="rId2"/>
          <a:stretch>
            <a:fillRect/>
          </a:stretch>
        </p:blipFill>
        <p:spPr>
          <a:xfrm>
            <a:off x="0" y="-345705"/>
            <a:ext cx="12192000" cy="7203705"/>
          </a:xfrm>
          <a:prstGeom prst="rect">
            <a:avLst/>
          </a:prstGeom>
        </p:spPr>
      </p:pic>
      <p:sp>
        <p:nvSpPr>
          <p:cNvPr id="4" name="TextBox 3">
            <a:extLst>
              <a:ext uri="{FF2B5EF4-FFF2-40B4-BE49-F238E27FC236}">
                <a16:creationId xmlns:a16="http://schemas.microsoft.com/office/drawing/2014/main" id="{8BD81414-3E0D-D391-AE07-8F634597B639}"/>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35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John 19</a:t>
            </a:r>
          </a:p>
          <a:p>
            <a:r>
              <a:rPr lang="en-US" sz="4000" b="0" i="0" dirty="0">
                <a:solidFill>
                  <a:srgbClr val="777A7B"/>
                </a:solidFill>
                <a:effectLst/>
                <a:latin typeface="Inter" panose="020B0502030000000004" pitchFamily="34" charset="0"/>
              </a:rPr>
              <a:t>19</a:t>
            </a:r>
            <a:r>
              <a:rPr lang="en-US" sz="4000" b="0" i="0" dirty="0">
                <a:solidFill>
                  <a:srgbClr val="121212"/>
                </a:solidFill>
                <a:effectLst/>
                <a:latin typeface="Inter" panose="020B0502030000000004" pitchFamily="34" charset="0"/>
              </a:rPr>
              <a:t>Pilate also had a notice posted on the cross. It read:</a:t>
            </a:r>
          </a:p>
          <a:p>
            <a:r>
              <a:rPr lang="en-US" sz="4000" b="0" i="0" dirty="0">
                <a:solidFill>
                  <a:srgbClr val="121212"/>
                </a:solidFill>
                <a:effectLst/>
                <a:latin typeface="Inter" panose="020B0502030000000004" pitchFamily="34" charset="0"/>
              </a:rPr>
              <a:t>JESUS OF NAZARETH,</a:t>
            </a:r>
          </a:p>
          <a:p>
            <a:r>
              <a:rPr lang="en-US" sz="4000" b="0" i="0" dirty="0">
                <a:solidFill>
                  <a:srgbClr val="121212"/>
                </a:solidFill>
                <a:effectLst/>
                <a:latin typeface="Inter" panose="020B0502030000000004" pitchFamily="34" charset="0"/>
              </a:rPr>
              <a:t>THE KING OF THE JEWS.</a:t>
            </a:r>
          </a:p>
          <a:p>
            <a:pPr algn="l"/>
            <a:endParaRPr lang="en-IN" sz="1400" dirty="0"/>
          </a:p>
        </p:txBody>
      </p:sp>
      <p:sp>
        <p:nvSpPr>
          <p:cNvPr id="3" name="TextBox 2">
            <a:extLst>
              <a:ext uri="{FF2B5EF4-FFF2-40B4-BE49-F238E27FC236}">
                <a16:creationId xmlns:a16="http://schemas.microsoft.com/office/drawing/2014/main" id="{43A02E08-7A86-A70D-13F8-1B193F4872D5}"/>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यूहन्ना 19</a:t>
            </a:r>
            <a:endParaRPr lang="en-US" sz="3600" dirty="0">
              <a:solidFill>
                <a:srgbClr val="777A7B"/>
              </a:solidFill>
              <a:latin typeface="Inter" panose="020B0502030000000004" pitchFamily="34" charset="0"/>
            </a:endParaRPr>
          </a:p>
          <a:p>
            <a:pPr algn="l"/>
            <a:r>
              <a:rPr lang="hi-IN" sz="3600" b="0" i="0" dirty="0">
                <a:solidFill>
                  <a:srgbClr val="777A7B"/>
                </a:solidFill>
                <a:effectLst/>
                <a:latin typeface="Inter" panose="020B0502030000000004" pitchFamily="34" charset="0"/>
              </a:rPr>
              <a:t>19</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और पिलातुस ने एक दोष-पत्र लिखकर क्रूस पर लगा दिया और उसमें यह लिखा हुआ था, “यीशु नासरी यहूदियों का राजा।”</a:t>
            </a:r>
          </a:p>
        </p:txBody>
      </p:sp>
      <p:pic>
        <p:nvPicPr>
          <p:cNvPr id="10" name="Audio 9">
            <a:hlinkClick r:id="" action="ppaction://media"/>
            <a:extLst>
              <a:ext uri="{FF2B5EF4-FFF2-40B4-BE49-F238E27FC236}">
                <a16:creationId xmlns:a16="http://schemas.microsoft.com/office/drawing/2014/main" id="{6C969A24-B885-97DF-A8D3-6444F04B68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790"/>
    </mc:Choice>
    <mc:Fallback xmlns="">
      <p:transition spd="slow" advTm="9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6D4A0F-51A2-9565-51BC-B7FDA32F29E0}"/>
              </a:ext>
            </a:extLst>
          </p:cNvPr>
          <p:cNvPicPr>
            <a:picLocks noChangeAspect="1"/>
          </p:cNvPicPr>
          <p:nvPr/>
        </p:nvPicPr>
        <p:blipFill>
          <a:blip r:embed="rId2"/>
          <a:stretch>
            <a:fillRect/>
          </a:stretch>
        </p:blipFill>
        <p:spPr>
          <a:xfrm>
            <a:off x="-2307010" y="-1193369"/>
            <a:ext cx="14499010" cy="8051369"/>
          </a:xfrm>
          <a:prstGeom prst="rect">
            <a:avLst/>
          </a:prstGeom>
        </p:spPr>
      </p:pic>
      <p:sp>
        <p:nvSpPr>
          <p:cNvPr id="3" name="TextBox 2">
            <a:extLst>
              <a:ext uri="{FF2B5EF4-FFF2-40B4-BE49-F238E27FC236}">
                <a16:creationId xmlns:a16="http://schemas.microsoft.com/office/drawing/2014/main" id="{82F0C700-3AA9-DDED-0C5E-275DC403DA01}"/>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19:19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1600" dirty="0"/>
              <a:t> </a:t>
            </a:r>
            <a:r>
              <a:rPr lang="en-US" sz="4000" b="0" i="0" dirty="0">
                <a:solidFill>
                  <a:schemeClr val="bg1">
                    <a:lumMod val="50000"/>
                  </a:schemeClr>
                </a:solidFill>
                <a:effectLst/>
                <a:latin typeface="ArialMT"/>
              </a:rPr>
              <a:t>25</a:t>
            </a:r>
            <a:r>
              <a:rPr lang="en-US" sz="4000" b="0" i="0" dirty="0">
                <a:solidFill>
                  <a:srgbClr val="121212"/>
                </a:solidFill>
                <a:effectLst/>
                <a:latin typeface="ArialMT"/>
              </a:rPr>
              <a:t>But standing by Jesus’ cross were his mother,  </a:t>
            </a:r>
            <a:r>
              <a:rPr lang="en-US" sz="4000" dirty="0">
                <a:solidFill>
                  <a:srgbClr val="121212"/>
                </a:solidFill>
                <a:latin typeface="Arial" panose="020B0604020202020204" pitchFamily="34" charset="0"/>
              </a:rPr>
              <a:t>…</a:t>
            </a:r>
            <a:r>
              <a:rPr lang="en-US" sz="4000" b="0" i="0" dirty="0">
                <a:solidFill>
                  <a:srgbClr val="121212"/>
                </a:solidFill>
                <a:effectLst/>
                <a:latin typeface="ArialMT"/>
              </a:rPr>
              <a:t> </a:t>
            </a:r>
            <a:r>
              <a:rPr lang="en-US" sz="4000" b="0" i="0" dirty="0">
                <a:solidFill>
                  <a:srgbClr val="777A7B"/>
                </a:solidFill>
                <a:effectLst/>
                <a:latin typeface="Inter" panose="020B0502030000000004" pitchFamily="34" charset="0"/>
              </a:rPr>
              <a:t>26</a:t>
            </a:r>
            <a:r>
              <a:rPr lang="en-US" sz="4000" b="0" i="0" dirty="0">
                <a:solidFill>
                  <a:srgbClr val="121212"/>
                </a:solidFill>
                <a:effectLst/>
                <a:latin typeface="Inter" panose="020B0502030000000004" pitchFamily="34" charset="0"/>
              </a:rPr>
              <a:t>When Jesus saw His mother and the disciple whom He loved standing nearby, He said to His mother, “Woman, here is your son.”</a:t>
            </a:r>
            <a:endParaRPr lang="en-IN" sz="1600" dirty="0"/>
          </a:p>
        </p:txBody>
      </p:sp>
      <p:sp>
        <p:nvSpPr>
          <p:cNvPr id="3" name="TextBox 2">
            <a:extLst>
              <a:ext uri="{FF2B5EF4-FFF2-40B4-BE49-F238E27FC236}">
                <a16:creationId xmlns:a16="http://schemas.microsoft.com/office/drawing/2014/main" id="{A8DF815A-ECA2-1DD2-9E8B-AC23E818E49A}"/>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25</a:t>
            </a:r>
            <a:r>
              <a:rPr lang="hi-IN" sz="3200" b="0" i="0" dirty="0">
                <a:solidFill>
                  <a:srgbClr val="121212"/>
                </a:solidFill>
                <a:effectLst/>
                <a:latin typeface="Inter" panose="020B0502030000000004" pitchFamily="34" charset="0"/>
              </a:rPr>
              <a:t> अतः सिपाहियों ने ऐसा ही किया। परन्तु यीशु के क्रूस के पास उसकी माता और उसकी माता की बहन मरियम, क्लोपास की पत्नी और मरियम मगदलीनी खड़ी थी। </a:t>
            </a:r>
            <a:r>
              <a:rPr lang="hi-IN" sz="3200" b="0" i="0" dirty="0">
                <a:solidFill>
                  <a:schemeClr val="bg1">
                    <a:lumMod val="50000"/>
                  </a:schemeClr>
                </a:solidFill>
                <a:effectLst/>
                <a:latin typeface="Inter" panose="020B0502030000000004" pitchFamily="34" charset="0"/>
              </a:rPr>
              <a:t>26</a:t>
            </a:r>
            <a:r>
              <a:rPr lang="hi-IN" sz="3200" b="0" i="0" dirty="0">
                <a:solidFill>
                  <a:srgbClr val="121212"/>
                </a:solidFill>
                <a:effectLst/>
                <a:latin typeface="Inter" panose="020B0502030000000004" pitchFamily="34" charset="0"/>
              </a:rPr>
              <a:t> यीशु ने अपनी माता और उस चेले को जिससे वह प्रेम रखता था पास खड़े देखकर अपनी माता से कहा, “हे नारी, देख, यह तेरा पुत्र है।”</a:t>
            </a:r>
            <a:endParaRPr lang="en-IN" sz="3200" dirty="0"/>
          </a:p>
        </p:txBody>
      </p:sp>
      <p:pic>
        <p:nvPicPr>
          <p:cNvPr id="16" name="Audio 15">
            <a:hlinkClick r:id="" action="ppaction://media"/>
            <a:extLst>
              <a:ext uri="{FF2B5EF4-FFF2-40B4-BE49-F238E27FC236}">
                <a16:creationId xmlns:a16="http://schemas.microsoft.com/office/drawing/2014/main" id="{951C4F34-98BE-7634-3D14-79734F8B8B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3729591"/>
      </p:ext>
    </p:extLst>
  </p:cSld>
  <p:clrMapOvr>
    <a:masterClrMapping/>
  </p:clrMapOvr>
  <mc:AlternateContent xmlns:mc="http://schemas.openxmlformats.org/markup-compatibility/2006" xmlns:p14="http://schemas.microsoft.com/office/powerpoint/2010/main">
    <mc:Choice Requires="p14">
      <p:transition spd="slow" p14:dur="2000" advTm="23112"/>
    </mc:Choice>
    <mc:Fallback xmlns="">
      <p:transition spd="slow" advTm="2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p>
        </p:txBody>
      </p:sp>
      <p:pic>
        <p:nvPicPr>
          <p:cNvPr id="5" name="Picture 4">
            <a:extLst>
              <a:ext uri="{FF2B5EF4-FFF2-40B4-BE49-F238E27FC236}">
                <a16:creationId xmlns:a16="http://schemas.microsoft.com/office/drawing/2014/main" id="{7085DED1-C71D-2A64-F107-C2D403334AE2}"/>
              </a:ext>
            </a:extLst>
          </p:cNvPr>
          <p:cNvPicPr>
            <a:picLocks noChangeAspect="1"/>
          </p:cNvPicPr>
          <p:nvPr/>
        </p:nvPicPr>
        <p:blipFill>
          <a:blip r:embed="rId2"/>
          <a:stretch>
            <a:fillRect/>
          </a:stretch>
        </p:blipFill>
        <p:spPr>
          <a:xfrm>
            <a:off x="-1" y="1"/>
            <a:ext cx="13073499" cy="6858000"/>
          </a:xfrm>
          <a:prstGeom prst="rect">
            <a:avLst/>
          </a:prstGeom>
        </p:spPr>
      </p:pic>
      <p:sp>
        <p:nvSpPr>
          <p:cNvPr id="10" name="TextBox 9">
            <a:extLst>
              <a:ext uri="{FF2B5EF4-FFF2-40B4-BE49-F238E27FC236}">
                <a16:creationId xmlns:a16="http://schemas.microsoft.com/office/drawing/2014/main" id="{50F22F31-CE53-76EC-B00F-31D4060EAC75}"/>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19:25,26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6498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27</a:t>
            </a:r>
            <a:r>
              <a:rPr lang="en-US" sz="4000" b="0" i="0" dirty="0">
                <a:solidFill>
                  <a:srgbClr val="121212"/>
                </a:solidFill>
                <a:effectLst/>
                <a:latin typeface="Inter" panose="020B0502030000000004" pitchFamily="34" charset="0"/>
              </a:rPr>
              <a:t>Then He said to the disciple, “Here is your mother.” So from that hour, this disciple took her into his home.</a:t>
            </a:r>
            <a:endParaRPr lang="en-IN" sz="4000" dirty="0"/>
          </a:p>
        </p:txBody>
      </p:sp>
      <p:sp>
        <p:nvSpPr>
          <p:cNvPr id="3" name="TextBox 2">
            <a:extLst>
              <a:ext uri="{FF2B5EF4-FFF2-40B4-BE49-F238E27FC236}">
                <a16:creationId xmlns:a16="http://schemas.microsoft.com/office/drawing/2014/main" id="{A71ABF6E-839F-F6BA-421A-515AA6D6F9E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27</a:t>
            </a:r>
            <a:r>
              <a:rPr lang="hi-IN" sz="4000" b="0" i="0" dirty="0">
                <a:solidFill>
                  <a:srgbClr val="121212"/>
                </a:solidFill>
                <a:effectLst/>
                <a:latin typeface="Inter" panose="020B0502030000000004" pitchFamily="34" charset="0"/>
              </a:rPr>
              <a:t>तब उस चेले से कहा, “देख, यह तेरी माता है।” और उसी समय से वह चेला, उसे अपने घर ले गया।</a:t>
            </a:r>
            <a:endParaRPr lang="en-IN" sz="4000" dirty="0"/>
          </a:p>
        </p:txBody>
      </p:sp>
      <p:pic>
        <p:nvPicPr>
          <p:cNvPr id="13" name="Audio 12">
            <a:hlinkClick r:id="" action="ppaction://media"/>
            <a:extLst>
              <a:ext uri="{FF2B5EF4-FFF2-40B4-BE49-F238E27FC236}">
                <a16:creationId xmlns:a16="http://schemas.microsoft.com/office/drawing/2014/main" id="{373A5FAD-D04F-12DC-6498-C05386D65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36860811"/>
      </p:ext>
    </p:extLst>
  </p:cSld>
  <p:clrMapOvr>
    <a:masterClrMapping/>
  </p:clrMapOvr>
  <mc:AlternateContent xmlns:mc="http://schemas.openxmlformats.org/markup-compatibility/2006" xmlns:p14="http://schemas.microsoft.com/office/powerpoint/2010/main">
    <mc:Choice Requires="p14">
      <p:transition spd="slow" p14:dur="2000" advTm="8396"/>
    </mc:Choice>
    <mc:Fallback xmlns="">
      <p:transition spd="slow" advTm="8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94329E-FB68-155D-AC8A-91D861197741}"/>
              </a:ext>
            </a:extLst>
          </p:cNvPr>
          <p:cNvPicPr>
            <a:picLocks noChangeAspect="1"/>
          </p:cNvPicPr>
          <p:nvPr/>
        </p:nvPicPr>
        <p:blipFill>
          <a:blip r:embed="rId2"/>
          <a:stretch>
            <a:fillRect/>
          </a:stretch>
        </p:blipFill>
        <p:spPr>
          <a:xfrm>
            <a:off x="1" y="-294301"/>
            <a:ext cx="12192000" cy="7152301"/>
          </a:xfrm>
          <a:prstGeom prst="rect">
            <a:avLst/>
          </a:prstGeom>
        </p:spPr>
      </p:pic>
      <p:sp>
        <p:nvSpPr>
          <p:cNvPr id="4" name="TextBox 3">
            <a:extLst>
              <a:ext uri="{FF2B5EF4-FFF2-40B4-BE49-F238E27FC236}">
                <a16:creationId xmlns:a16="http://schemas.microsoft.com/office/drawing/2014/main" id="{13CFB502-2360-6B8A-71F8-A7EC75AAF16B}"/>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19:27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76425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Luke 23</a:t>
            </a:r>
          </a:p>
          <a:p>
            <a:r>
              <a:rPr lang="en-US" sz="4000" b="0" i="0" dirty="0">
                <a:solidFill>
                  <a:srgbClr val="777A7B"/>
                </a:solidFill>
                <a:effectLst/>
                <a:latin typeface="Inter" panose="020B0502030000000004" pitchFamily="34" charset="0"/>
              </a:rPr>
              <a:t>39</a:t>
            </a:r>
            <a:r>
              <a:rPr lang="en-US" sz="4000" b="0" i="0" dirty="0">
                <a:solidFill>
                  <a:srgbClr val="121212"/>
                </a:solidFill>
                <a:effectLst/>
                <a:latin typeface="Inter" panose="020B0502030000000004" pitchFamily="34" charset="0"/>
              </a:rPr>
              <a:t>One of the criminals who hung there heaped abuse on Him. “Are You not the Christ?” he said. “Save Yourself and us!”</a:t>
            </a:r>
            <a:endParaRPr lang="en-IN" sz="4000" dirty="0"/>
          </a:p>
        </p:txBody>
      </p:sp>
      <p:sp>
        <p:nvSpPr>
          <p:cNvPr id="3" name="TextBox 2">
            <a:extLst>
              <a:ext uri="{FF2B5EF4-FFF2-40B4-BE49-F238E27FC236}">
                <a16:creationId xmlns:a16="http://schemas.microsoft.com/office/drawing/2014/main" id="{831F529C-5D59-7B5F-3892-D85DAA16D02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लूका 23</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39 </a:t>
            </a:r>
            <a:r>
              <a:rPr lang="hi-IN" sz="3600" b="0" i="0" dirty="0">
                <a:solidFill>
                  <a:srgbClr val="121212"/>
                </a:solidFill>
                <a:effectLst/>
                <a:latin typeface="Inter" panose="020B0502030000000004" pitchFamily="34" charset="0"/>
              </a:rPr>
              <a:t>जो कुकर्मी लटकाए गए थे, उनमें से एक ने उसकी निन्दा करके कहा, “क्या तू मसीह नहीं? तो फिर अपने आपको और हमें बचा!”</a:t>
            </a:r>
            <a:endParaRPr lang="en-IN" sz="3600" dirty="0"/>
          </a:p>
        </p:txBody>
      </p:sp>
      <p:pic>
        <p:nvPicPr>
          <p:cNvPr id="38" name="Audio 37">
            <a:hlinkClick r:id="" action="ppaction://media"/>
            <a:extLst>
              <a:ext uri="{FF2B5EF4-FFF2-40B4-BE49-F238E27FC236}">
                <a16:creationId xmlns:a16="http://schemas.microsoft.com/office/drawing/2014/main" id="{304A9010-C052-DBD4-FDF4-046199D939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3698"/>
    </mc:Choice>
    <mc:Fallback xmlns="">
      <p:transition spd="slow" advTm="13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7FF3EF-E9F2-88D6-F763-3F5FA2E7AA5E}"/>
              </a:ext>
            </a:extLst>
          </p:cNvPr>
          <p:cNvPicPr>
            <a:picLocks noChangeAspect="1"/>
          </p:cNvPicPr>
          <p:nvPr/>
        </p:nvPicPr>
        <p:blipFill>
          <a:blip r:embed="rId2"/>
          <a:stretch>
            <a:fillRect/>
          </a:stretch>
        </p:blipFill>
        <p:spPr>
          <a:xfrm>
            <a:off x="0" y="-309765"/>
            <a:ext cx="12192000" cy="7477530"/>
          </a:xfrm>
          <a:prstGeom prst="rect">
            <a:avLst/>
          </a:prstGeom>
        </p:spPr>
      </p:pic>
      <p:sp>
        <p:nvSpPr>
          <p:cNvPr id="4" name="TextBox 3">
            <a:extLst>
              <a:ext uri="{FF2B5EF4-FFF2-40B4-BE49-F238E27FC236}">
                <a16:creationId xmlns:a16="http://schemas.microsoft.com/office/drawing/2014/main" id="{3FEF01AE-0E45-2EC5-1D0A-6861E00DAEC7}"/>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23:39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40</a:t>
            </a:r>
            <a:r>
              <a:rPr lang="en-US" sz="4000" b="0" i="0">
                <a:solidFill>
                  <a:srgbClr val="121212"/>
                </a:solidFill>
                <a:effectLst/>
                <a:latin typeface="Inter" panose="020B0502030000000004" pitchFamily="34" charset="0"/>
              </a:rPr>
              <a:t>But the other one rebuked him, saying, “Do you not even fear God, since you are under the same judgment?</a:t>
            </a:r>
            <a:endParaRPr lang="en-IN" sz="4000" dirty="0"/>
          </a:p>
        </p:txBody>
      </p:sp>
      <p:sp>
        <p:nvSpPr>
          <p:cNvPr id="3" name="TextBox 2">
            <a:extLst>
              <a:ext uri="{FF2B5EF4-FFF2-40B4-BE49-F238E27FC236}">
                <a16:creationId xmlns:a16="http://schemas.microsoft.com/office/drawing/2014/main" id="{4C08D46C-3488-4D19-E497-658454B4C74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40</a:t>
            </a:r>
            <a:r>
              <a:rPr lang="hi-IN" sz="3600" b="0" i="0" dirty="0">
                <a:solidFill>
                  <a:srgbClr val="121212"/>
                </a:solidFill>
                <a:effectLst/>
                <a:latin typeface="Inter" panose="020B0502030000000004" pitchFamily="34" charset="0"/>
              </a:rPr>
              <a:t>इस पर दूसरे ने उसे डाँटकर कहा, “क्या तू परमेश्वर से भी नहीं डरता? तू भी तो वही दण्ड पा रहा है,</a:t>
            </a:r>
            <a:endParaRPr lang="en-IN" sz="3600" dirty="0"/>
          </a:p>
        </p:txBody>
      </p:sp>
      <p:pic>
        <p:nvPicPr>
          <p:cNvPr id="39" name="Audio 38">
            <a:hlinkClick r:id="" action="ppaction://media"/>
            <a:extLst>
              <a:ext uri="{FF2B5EF4-FFF2-40B4-BE49-F238E27FC236}">
                <a16:creationId xmlns:a16="http://schemas.microsoft.com/office/drawing/2014/main" id="{A9BDF716-9A3A-1C50-71D1-AED400444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898"/>
    </mc:Choice>
    <mc:Fallback xmlns="">
      <p:transition spd="slow" advTm="10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latin typeface="TimesNewRomanPSMT"/>
              </a:rPr>
              <a:t>Carrying the cross - Luke 23:26-32 The Crucifixion – Luke 23:33-49; John 19:17-37 </a:t>
            </a:r>
            <a:endParaRPr lang="en-IN" sz="4400" dirty="0"/>
          </a:p>
        </p:txBody>
      </p:sp>
      <p:sp>
        <p:nvSpPr>
          <p:cNvPr id="2" name="TextBox 1">
            <a:extLst>
              <a:ext uri="{FF2B5EF4-FFF2-40B4-BE49-F238E27FC236}">
                <a16:creationId xmlns:a16="http://schemas.microsoft.com/office/drawing/2014/main" id="{AC10270A-ED15-983E-C434-18645520B35D}"/>
              </a:ext>
            </a:extLst>
          </p:cNvPr>
          <p:cNvSpPr txBox="1"/>
          <p:nvPr/>
        </p:nvSpPr>
        <p:spPr>
          <a:xfrm>
            <a:off x="6096000" y="166255"/>
            <a:ext cx="6096000" cy="6558101"/>
          </a:xfrm>
          <a:prstGeom prst="rect">
            <a:avLst/>
          </a:prstGeom>
          <a:noFill/>
        </p:spPr>
        <p:txBody>
          <a:bodyPr wrap="square" rtlCol="0">
            <a:noAutofit/>
          </a:bodyPr>
          <a:lstStyle/>
          <a:p>
            <a:r>
              <a:rPr lang="hi-IN" sz="4000" dirty="0"/>
              <a:t>क्रूस को ले जाना - लूका 23:26-32</a:t>
            </a:r>
            <a:r>
              <a:rPr lang="en-US" sz="4000" dirty="0"/>
              <a:t>;</a:t>
            </a:r>
            <a:r>
              <a:rPr lang="hi-IN" sz="4000" dirty="0"/>
              <a:t> लूका 23:33-49; यूहन्ना 19:17-37</a:t>
            </a:r>
            <a:endParaRPr lang="en-IN" sz="4000" dirty="0"/>
          </a:p>
        </p:txBody>
      </p:sp>
      <p:pic>
        <p:nvPicPr>
          <p:cNvPr id="6" name="Audio 5">
            <a:hlinkClick r:id="" action="ppaction://media"/>
            <a:extLst>
              <a:ext uri="{FF2B5EF4-FFF2-40B4-BE49-F238E27FC236}">
                <a16:creationId xmlns:a16="http://schemas.microsoft.com/office/drawing/2014/main" id="{88BD2001-8572-CB35-AB7D-0D00FE2866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74"/>
    </mc:Choice>
    <mc:Fallback xmlns="">
      <p:transition spd="slow" advTm="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8A3EC-1DBC-840E-E02E-70A96E400130}"/>
              </a:ext>
            </a:extLst>
          </p:cNvPr>
          <p:cNvPicPr>
            <a:picLocks noChangeAspect="1"/>
          </p:cNvPicPr>
          <p:nvPr/>
        </p:nvPicPr>
        <p:blipFill>
          <a:blip r:embed="rId2"/>
          <a:stretch>
            <a:fillRect/>
          </a:stretch>
        </p:blipFill>
        <p:spPr>
          <a:xfrm>
            <a:off x="0" y="-938719"/>
            <a:ext cx="12801600" cy="7796719"/>
          </a:xfrm>
          <a:prstGeom prst="rect">
            <a:avLst/>
          </a:prstGeom>
        </p:spPr>
      </p:pic>
      <p:sp>
        <p:nvSpPr>
          <p:cNvPr id="6" name="TextBox 5">
            <a:extLst>
              <a:ext uri="{FF2B5EF4-FFF2-40B4-BE49-F238E27FC236}">
                <a16:creationId xmlns:a16="http://schemas.microsoft.com/office/drawing/2014/main" id="{A3017184-9CD3-8867-8F3A-7D5816B7DF0A}"/>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23:40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We are punished justly, for we are receiving what our actions deserve. But this man has done nothing wrong.”</a:t>
            </a:r>
            <a:endParaRPr lang="en-IN" sz="1400" dirty="0"/>
          </a:p>
        </p:txBody>
      </p:sp>
      <p:sp>
        <p:nvSpPr>
          <p:cNvPr id="3" name="TextBox 2">
            <a:extLst>
              <a:ext uri="{FF2B5EF4-FFF2-40B4-BE49-F238E27FC236}">
                <a16:creationId xmlns:a16="http://schemas.microsoft.com/office/drawing/2014/main" id="{A2EA8F03-B8FE-717E-7606-69C0966975A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और हम तो न्यायानुसार दण्ड पा रहे हैं, क्योंकि हम अपने कामों का ठीक फल पा रहे हैं; पर इसने कोई अनुचित काम नहीं किया।”</a:t>
            </a:r>
            <a:endParaRPr lang="en-IN" sz="3600" dirty="0"/>
          </a:p>
        </p:txBody>
      </p:sp>
      <p:pic>
        <p:nvPicPr>
          <p:cNvPr id="60" name="Audio 59">
            <a:hlinkClick r:id="" action="ppaction://media"/>
            <a:extLst>
              <a:ext uri="{FF2B5EF4-FFF2-40B4-BE49-F238E27FC236}">
                <a16:creationId xmlns:a16="http://schemas.microsoft.com/office/drawing/2014/main" id="{3F07B056-DD99-A524-EA62-05807C69072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143"/>
    </mc:Choice>
    <mc:Fallback xmlns="">
      <p:transition spd="slow" advTm="11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DCBAD-3B5F-1765-340D-DE6119F4C594}"/>
              </a:ext>
            </a:extLst>
          </p:cNvPr>
          <p:cNvPicPr>
            <a:picLocks noChangeAspect="1"/>
          </p:cNvPicPr>
          <p:nvPr/>
        </p:nvPicPr>
        <p:blipFill>
          <a:blip r:embed="rId2"/>
          <a:stretch>
            <a:fillRect/>
          </a:stretch>
        </p:blipFill>
        <p:spPr>
          <a:xfrm>
            <a:off x="-1162373" y="-1743559"/>
            <a:ext cx="14982422" cy="8601559"/>
          </a:xfrm>
          <a:prstGeom prst="rect">
            <a:avLst/>
          </a:prstGeom>
        </p:spPr>
      </p:pic>
      <p:sp>
        <p:nvSpPr>
          <p:cNvPr id="4" name="TextBox 3">
            <a:extLst>
              <a:ext uri="{FF2B5EF4-FFF2-40B4-BE49-F238E27FC236}">
                <a16:creationId xmlns:a16="http://schemas.microsoft.com/office/drawing/2014/main" id="{5B914286-6E81-46B1-C590-617073773D43}"/>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42</a:t>
            </a:r>
            <a:r>
              <a:rPr lang="en-US" sz="4000" b="0" i="0">
                <a:solidFill>
                  <a:srgbClr val="121212"/>
                </a:solidFill>
                <a:effectLst/>
                <a:latin typeface="Inter" panose="020B0502030000000004" pitchFamily="34" charset="0"/>
              </a:rPr>
              <a:t>Then he said, “Jesus, remember me  when You come into Your kingdom!”</a:t>
            </a:r>
            <a:endParaRPr lang="en-IN" sz="4000" dirty="0"/>
          </a:p>
        </p:txBody>
      </p:sp>
      <p:sp>
        <p:nvSpPr>
          <p:cNvPr id="3" name="TextBox 2">
            <a:extLst>
              <a:ext uri="{FF2B5EF4-FFF2-40B4-BE49-F238E27FC236}">
                <a16:creationId xmlns:a16="http://schemas.microsoft.com/office/drawing/2014/main" id="{56AAB6C2-9683-F07C-5626-26C004A5E8A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42</a:t>
            </a:r>
            <a:r>
              <a:rPr lang="hi-IN" sz="4000" b="0" i="0" dirty="0">
                <a:solidFill>
                  <a:srgbClr val="121212"/>
                </a:solidFill>
                <a:effectLst/>
                <a:latin typeface="Inter" panose="020B0502030000000004" pitchFamily="34" charset="0"/>
              </a:rPr>
              <a:t>तब उसने कहा, “हे यीशु, जब तू अपने राज्य में आए, तो मेरी सुधि लेना।”</a:t>
            </a:r>
            <a:endParaRPr lang="en-IN" sz="4000" dirty="0"/>
          </a:p>
        </p:txBody>
      </p:sp>
      <p:pic>
        <p:nvPicPr>
          <p:cNvPr id="54" name="Audio 53">
            <a:hlinkClick r:id="" action="ppaction://media"/>
            <a:extLst>
              <a:ext uri="{FF2B5EF4-FFF2-40B4-BE49-F238E27FC236}">
                <a16:creationId xmlns:a16="http://schemas.microsoft.com/office/drawing/2014/main" id="{5E407FA2-CACB-4423-1394-34A6FB69C5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1425"/>
    </mc:Choice>
    <mc:Fallback xmlns="">
      <p:transition spd="slow" advTm="1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BC587-1CF4-95D6-BBFA-8248248AD71C}"/>
              </a:ext>
            </a:extLst>
          </p:cNvPr>
          <p:cNvPicPr>
            <a:picLocks noChangeAspect="1"/>
          </p:cNvPicPr>
          <p:nvPr/>
        </p:nvPicPr>
        <p:blipFill>
          <a:blip r:embed="rId2"/>
          <a:stretch>
            <a:fillRect/>
          </a:stretch>
        </p:blipFill>
        <p:spPr>
          <a:xfrm>
            <a:off x="-1069383" y="-612645"/>
            <a:ext cx="13261383" cy="7470645"/>
          </a:xfrm>
          <a:prstGeom prst="rect">
            <a:avLst/>
          </a:prstGeom>
        </p:spPr>
      </p:pic>
      <p:sp>
        <p:nvSpPr>
          <p:cNvPr id="4" name="TextBox 3">
            <a:extLst>
              <a:ext uri="{FF2B5EF4-FFF2-40B4-BE49-F238E27FC236}">
                <a16:creationId xmlns:a16="http://schemas.microsoft.com/office/drawing/2014/main" id="{FA18C973-D669-EC15-3E6C-A94B475D49D9}"/>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43</a:t>
            </a:r>
            <a:r>
              <a:rPr lang="en-US" sz="4000" b="0" i="0">
                <a:solidFill>
                  <a:srgbClr val="121212"/>
                </a:solidFill>
                <a:effectLst/>
                <a:latin typeface="Inter" panose="020B0502030000000004" pitchFamily="34" charset="0"/>
              </a:rPr>
              <a:t>And Jesus said to him, “Truly I tell you, today you will be with Me in Paradise.”</a:t>
            </a:r>
            <a:endParaRPr lang="en-IN" sz="1600" dirty="0"/>
          </a:p>
        </p:txBody>
      </p:sp>
      <p:sp>
        <p:nvSpPr>
          <p:cNvPr id="3" name="TextBox 2">
            <a:extLst>
              <a:ext uri="{FF2B5EF4-FFF2-40B4-BE49-F238E27FC236}">
                <a16:creationId xmlns:a16="http://schemas.microsoft.com/office/drawing/2014/main" id="{6D12E74A-EA0C-1D87-1414-D12166AE8593}"/>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43</a:t>
            </a:r>
            <a:r>
              <a:rPr lang="hi-IN" sz="4000" b="0" i="0" dirty="0">
                <a:solidFill>
                  <a:srgbClr val="121212"/>
                </a:solidFill>
                <a:effectLst/>
                <a:latin typeface="Inter" panose="020B0502030000000004" pitchFamily="34" charset="0"/>
              </a:rPr>
              <a:t>उसने उससे कहा, “मैं तुझ से सच कहता हूँ कि आज ही तू मेरे साथ स्वर्गलोक</a:t>
            </a:r>
            <a:r>
              <a:rPr lang="en-US" sz="4000" b="0" i="0" dirty="0">
                <a:solidFill>
                  <a:srgbClr val="121212"/>
                </a:solidFill>
                <a:effectLst/>
                <a:latin typeface="Inter" panose="020B0502030000000004" pitchFamily="34" charset="0"/>
              </a:rPr>
              <a:t>c</a:t>
            </a:r>
            <a:r>
              <a:rPr lang="hi-IN" sz="4000" b="0" i="0" dirty="0">
                <a:solidFill>
                  <a:srgbClr val="121212"/>
                </a:solidFill>
                <a:effectLst/>
                <a:latin typeface="Inter" panose="020B0502030000000004" pitchFamily="34" charset="0"/>
              </a:rPr>
              <a:t>में होगा।”</a:t>
            </a:r>
            <a:endParaRPr lang="en-IN" sz="4000" dirty="0"/>
          </a:p>
        </p:txBody>
      </p:sp>
      <p:pic>
        <p:nvPicPr>
          <p:cNvPr id="18" name="Audio 17">
            <a:hlinkClick r:id="" action="ppaction://media"/>
            <a:extLst>
              <a:ext uri="{FF2B5EF4-FFF2-40B4-BE49-F238E27FC236}">
                <a16:creationId xmlns:a16="http://schemas.microsoft.com/office/drawing/2014/main" id="{EB05E660-33B6-745A-F811-78D32CA61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0840758"/>
      </p:ext>
    </p:extLst>
  </p:cSld>
  <p:clrMapOvr>
    <a:masterClrMapping/>
  </p:clrMapOvr>
  <mc:AlternateContent xmlns:mc="http://schemas.openxmlformats.org/markup-compatibility/2006" xmlns:p14="http://schemas.microsoft.com/office/powerpoint/2010/main">
    <mc:Choice Requires="p14">
      <p:transition spd="slow" p14:dur="2000" advTm="7406"/>
    </mc:Choice>
    <mc:Fallback xmlns="">
      <p:transition spd="slow" advTm="7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4BC587-1CF4-95D6-BBFA-8248248AD71C}"/>
              </a:ext>
            </a:extLst>
          </p:cNvPr>
          <p:cNvPicPr>
            <a:picLocks noChangeAspect="1"/>
          </p:cNvPicPr>
          <p:nvPr/>
        </p:nvPicPr>
        <p:blipFill>
          <a:blip r:embed="rId2"/>
          <a:stretch>
            <a:fillRect/>
          </a:stretch>
        </p:blipFill>
        <p:spPr>
          <a:xfrm>
            <a:off x="-1069383" y="-612645"/>
            <a:ext cx="13261383" cy="7470645"/>
          </a:xfrm>
          <a:prstGeom prst="rect">
            <a:avLst/>
          </a:prstGeom>
        </p:spPr>
      </p:pic>
      <p:sp>
        <p:nvSpPr>
          <p:cNvPr id="4" name="TextBox 3">
            <a:extLst>
              <a:ext uri="{FF2B5EF4-FFF2-40B4-BE49-F238E27FC236}">
                <a16:creationId xmlns:a16="http://schemas.microsoft.com/office/drawing/2014/main" id="{338B73B2-6EC8-76BB-124B-305C3FA05D99}"/>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23:43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6049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44</a:t>
            </a:r>
            <a:r>
              <a:rPr lang="en-US" sz="4000" b="0" i="0" dirty="0">
                <a:solidFill>
                  <a:srgbClr val="121212"/>
                </a:solidFill>
                <a:effectLst/>
                <a:latin typeface="Inter" panose="020B0502030000000004" pitchFamily="34" charset="0"/>
              </a:rPr>
              <a:t>It was now about the sixth hour, and darkness came over all the land until the ninth hour. </a:t>
            </a:r>
            <a:r>
              <a:rPr lang="en-US" sz="4000" b="0" i="0" dirty="0">
                <a:solidFill>
                  <a:schemeClr val="bg1">
                    <a:lumMod val="50000"/>
                  </a:schemeClr>
                </a:solidFill>
                <a:effectLst/>
                <a:latin typeface="ArialMT"/>
              </a:rPr>
              <a:t>45</a:t>
            </a:r>
            <a:r>
              <a:rPr lang="en-US" sz="4000" b="0" i="0" dirty="0">
                <a:solidFill>
                  <a:srgbClr val="121212"/>
                </a:solidFill>
                <a:effectLst/>
                <a:latin typeface="ArialMT"/>
              </a:rPr>
              <a:t>The sun was darkened,</a:t>
            </a:r>
            <a:r>
              <a:rPr lang="en-US" sz="4000" b="0" i="0" dirty="0">
                <a:solidFill>
                  <a:srgbClr val="121212"/>
                </a:solidFill>
                <a:effectLst/>
                <a:latin typeface="Arial" panose="020B0604020202020204" pitchFamily="34" charset="0"/>
              </a:rPr>
              <a:t>. …</a:t>
            </a:r>
            <a:endParaRPr lang="en-IN" sz="4000" dirty="0"/>
          </a:p>
        </p:txBody>
      </p:sp>
      <p:sp>
        <p:nvSpPr>
          <p:cNvPr id="3" name="TextBox 2">
            <a:extLst>
              <a:ext uri="{FF2B5EF4-FFF2-40B4-BE49-F238E27FC236}">
                <a16:creationId xmlns:a16="http://schemas.microsoft.com/office/drawing/2014/main" id="{29174449-8F8E-3948-9BC9-4350D65ADF9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44</a:t>
            </a:r>
            <a:r>
              <a:rPr lang="hi-IN" sz="3600" b="0" i="0" dirty="0">
                <a:solidFill>
                  <a:srgbClr val="121212"/>
                </a:solidFill>
                <a:effectLst/>
                <a:latin typeface="Inter" panose="020B0502030000000004" pitchFamily="34" charset="0"/>
              </a:rPr>
              <a:t>और लगभग दोपहर से तीसरे पहर तक सारे देश में अंधियारा छाया रहा, </a:t>
            </a:r>
            <a:r>
              <a:rPr lang="hi-IN" sz="3600" b="0" i="0" dirty="0">
                <a:solidFill>
                  <a:schemeClr val="bg1">
                    <a:lumMod val="50000"/>
                  </a:schemeClr>
                </a:solidFill>
                <a:effectLst/>
                <a:latin typeface="Inter" panose="020B0502030000000004" pitchFamily="34" charset="0"/>
              </a:rPr>
              <a:t>45</a:t>
            </a:r>
            <a:r>
              <a:rPr lang="hi-IN" sz="3600" b="0" i="0" dirty="0">
                <a:solidFill>
                  <a:srgbClr val="121212"/>
                </a:solidFill>
                <a:effectLst/>
                <a:latin typeface="Inter" panose="020B0502030000000004" pitchFamily="34" charset="0"/>
              </a:rPr>
              <a:t> और सूर्य का उजियाला जाता रहा, और मन्दिर का परदा बीच से फट गया,</a:t>
            </a:r>
            <a:endParaRPr lang="en-IN" sz="3600" dirty="0"/>
          </a:p>
        </p:txBody>
      </p:sp>
      <p:pic>
        <p:nvPicPr>
          <p:cNvPr id="50" name="Audio 49">
            <a:hlinkClick r:id="" action="ppaction://media"/>
            <a:extLst>
              <a:ext uri="{FF2B5EF4-FFF2-40B4-BE49-F238E27FC236}">
                <a16:creationId xmlns:a16="http://schemas.microsoft.com/office/drawing/2014/main" id="{6630C608-DD06-8862-F8AA-494A48A064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583"/>
    </mc:Choice>
    <mc:Fallback xmlns="">
      <p:transition spd="slow" advTm="13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D4E931-1EB6-7814-24E1-AA026789EB7B}"/>
              </a:ext>
            </a:extLst>
          </p:cNvPr>
          <p:cNvPicPr>
            <a:picLocks noChangeAspect="1"/>
          </p:cNvPicPr>
          <p:nvPr/>
        </p:nvPicPr>
        <p:blipFill>
          <a:blip r:embed="rId2"/>
          <a:stretch>
            <a:fillRect/>
          </a:stretch>
        </p:blipFill>
        <p:spPr>
          <a:xfrm>
            <a:off x="-1486026" y="0"/>
            <a:ext cx="13678026" cy="6858000"/>
          </a:xfrm>
          <a:prstGeom prst="rect">
            <a:avLst/>
          </a:prstGeom>
        </p:spPr>
      </p:pic>
      <p:sp>
        <p:nvSpPr>
          <p:cNvPr id="4" name="TextBox 3">
            <a:extLst>
              <a:ext uri="{FF2B5EF4-FFF2-40B4-BE49-F238E27FC236}">
                <a16:creationId xmlns:a16="http://schemas.microsoft.com/office/drawing/2014/main" id="{E7EEA21E-5E11-829C-9488-7F442D882B5B}"/>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23:44,45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John 19</a:t>
            </a:r>
          </a:p>
          <a:p>
            <a:r>
              <a:rPr lang="en-US" sz="3600" b="0" i="0" dirty="0">
                <a:solidFill>
                  <a:srgbClr val="777A7B"/>
                </a:solidFill>
                <a:effectLst/>
                <a:latin typeface="Inter" panose="020B0502030000000004" pitchFamily="34" charset="0"/>
              </a:rPr>
              <a:t>28</a:t>
            </a:r>
            <a:r>
              <a:rPr lang="en-US" sz="3600" b="0" i="0" dirty="0">
                <a:solidFill>
                  <a:srgbClr val="121212"/>
                </a:solidFill>
                <a:effectLst/>
                <a:latin typeface="Inter" panose="020B0502030000000004" pitchFamily="34" charset="0"/>
              </a:rPr>
              <a:t>After this, knowing that everything had now been accomplished, and to fulfill the Scripture, Jesus said, “I am thirsty.”</a:t>
            </a:r>
            <a:endParaRPr lang="en-IN" sz="3600" dirty="0"/>
          </a:p>
        </p:txBody>
      </p:sp>
      <p:sp>
        <p:nvSpPr>
          <p:cNvPr id="3" name="TextBox 2">
            <a:extLst>
              <a:ext uri="{FF2B5EF4-FFF2-40B4-BE49-F238E27FC236}">
                <a16:creationId xmlns:a16="http://schemas.microsoft.com/office/drawing/2014/main" id="{FC3CD957-0706-C3BF-A8A3-C0E3D098DCC1}"/>
              </a:ext>
            </a:extLst>
          </p:cNvPr>
          <p:cNvSpPr txBox="1"/>
          <p:nvPr/>
        </p:nvSpPr>
        <p:spPr>
          <a:xfrm>
            <a:off x="6096000" y="166255"/>
            <a:ext cx="6096000" cy="6558101"/>
          </a:xfrm>
          <a:prstGeom prst="rect">
            <a:avLst/>
          </a:prstGeom>
          <a:noFill/>
        </p:spPr>
        <p:txBody>
          <a:bodyPr wrap="square" rtlCol="0">
            <a:noAutofit/>
          </a:bodyPr>
          <a:lstStyle/>
          <a:p>
            <a:r>
              <a:rPr lang="hi-IN" sz="3600" dirty="0">
                <a:solidFill>
                  <a:schemeClr val="bg1">
                    <a:lumMod val="50000"/>
                  </a:schemeClr>
                </a:solidFill>
              </a:rPr>
              <a:t>यूहन्ना 19</a:t>
            </a:r>
            <a:endParaRPr lang="en-US" sz="3600" dirty="0">
              <a:solidFill>
                <a:schemeClr val="bg1">
                  <a:lumMod val="50000"/>
                </a:schemeClr>
              </a:solidFill>
            </a:endParaRPr>
          </a:p>
          <a:p>
            <a:r>
              <a:rPr lang="hi-IN" sz="3600" dirty="0">
                <a:solidFill>
                  <a:schemeClr val="bg1">
                    <a:lumMod val="50000"/>
                  </a:schemeClr>
                </a:solidFill>
              </a:rPr>
              <a:t>28</a:t>
            </a:r>
            <a:r>
              <a:rPr lang="en-US" sz="3600" dirty="0">
                <a:solidFill>
                  <a:schemeClr val="bg1">
                    <a:lumMod val="50000"/>
                  </a:schemeClr>
                </a:solidFill>
              </a:rPr>
              <a:t> </a:t>
            </a:r>
            <a:r>
              <a:rPr lang="hi-IN" sz="3600" b="0" i="0" dirty="0">
                <a:solidFill>
                  <a:srgbClr val="121212"/>
                </a:solidFill>
                <a:effectLst/>
                <a:latin typeface="Inter" panose="020B0502030000000004" pitchFamily="34" charset="0"/>
              </a:rPr>
              <a:t>इसके बाद यीशु ने यह जानकर कि अब सब कुछ हो चुका; इसलिए कि पवित्रशास्त्र की बात पूरी हो कहा, “मैं प्यासा हूँ।”</a:t>
            </a:r>
            <a:endParaRPr lang="en-IN" sz="3600" dirty="0"/>
          </a:p>
        </p:txBody>
      </p:sp>
      <p:pic>
        <p:nvPicPr>
          <p:cNvPr id="7" name="Audio 6">
            <a:hlinkClick r:id="" action="ppaction://media"/>
            <a:extLst>
              <a:ext uri="{FF2B5EF4-FFF2-40B4-BE49-F238E27FC236}">
                <a16:creationId xmlns:a16="http://schemas.microsoft.com/office/drawing/2014/main" id="{25C78BDE-11EC-5517-6E8F-FB012DB3C3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8695429"/>
      </p:ext>
    </p:extLst>
  </p:cSld>
  <p:clrMapOvr>
    <a:masterClrMapping/>
  </p:clrMapOvr>
  <mc:AlternateContent xmlns:mc="http://schemas.openxmlformats.org/markup-compatibility/2006" xmlns:p14="http://schemas.microsoft.com/office/powerpoint/2010/main">
    <mc:Choice Requires="p14">
      <p:transition spd="slow" p14:dur="2000" advTm="12068"/>
    </mc:Choice>
    <mc:Fallback xmlns="">
      <p:transition spd="slow" advTm="1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7BE6E-67F3-E7C2-42B9-CFC377C5C2AE}"/>
              </a:ext>
            </a:extLst>
          </p:cNvPr>
          <p:cNvPicPr>
            <a:picLocks noChangeAspect="1"/>
          </p:cNvPicPr>
          <p:nvPr/>
        </p:nvPicPr>
        <p:blipFill>
          <a:blip r:embed="rId2"/>
          <a:stretch>
            <a:fillRect/>
          </a:stretch>
        </p:blipFill>
        <p:spPr>
          <a:xfrm>
            <a:off x="0" y="-49508"/>
            <a:ext cx="12192000" cy="6907508"/>
          </a:xfrm>
          <a:prstGeom prst="rect">
            <a:avLst/>
          </a:prstGeom>
        </p:spPr>
      </p:pic>
      <p:sp>
        <p:nvSpPr>
          <p:cNvPr id="2" name="TextBox 1">
            <a:extLst>
              <a:ext uri="{FF2B5EF4-FFF2-40B4-BE49-F238E27FC236}">
                <a16:creationId xmlns:a16="http://schemas.microsoft.com/office/drawing/2014/main" id="{9A96EA71-8D21-A1AE-7E21-0BBA11EF290F}"/>
              </a:ext>
            </a:extLst>
          </p:cNvPr>
          <p:cNvSpPr txBox="1"/>
          <p:nvPr/>
        </p:nvSpPr>
        <p:spPr>
          <a:xfrm>
            <a:off x="572344" y="4364291"/>
            <a:ext cx="7886613" cy="1309854"/>
          </a:xfrm>
          <a:prstGeom prst="rect">
            <a:avLst/>
          </a:prstGeom>
          <a:noFill/>
        </p:spPr>
        <p:txBody>
          <a:bodyPr wrap="square" rtlCol="0">
            <a:noAutofit/>
          </a:bodyPr>
          <a:lstStyle/>
          <a:p>
            <a:r>
              <a:rPr lang="hi-IN" sz="4000" dirty="0">
                <a:solidFill>
                  <a:schemeClr val="bg1"/>
                </a:solidFill>
              </a:rPr>
              <a:t>क्रूस को ले जाना - लूका 23:26-32</a:t>
            </a:r>
            <a:r>
              <a:rPr lang="en-US" sz="4000" dirty="0">
                <a:solidFill>
                  <a:schemeClr val="bg1"/>
                </a:solidFill>
              </a:rPr>
              <a:t>;</a:t>
            </a:r>
            <a:r>
              <a:rPr lang="hi-IN" sz="4000" dirty="0">
                <a:solidFill>
                  <a:schemeClr val="bg1"/>
                </a:solidFill>
              </a:rPr>
              <a:t> लूका 23:33-49; यूहन्ना 19:17-37</a:t>
            </a:r>
            <a:endParaRPr lang="en-IN" sz="4000" dirty="0">
              <a:solidFill>
                <a:schemeClr val="bg1"/>
              </a:solidFill>
            </a:endParaRPr>
          </a:p>
        </p:txBody>
      </p:sp>
    </p:spTree>
    <p:extLst>
      <p:ext uri="{BB962C8B-B14F-4D97-AF65-F5344CB8AC3E}">
        <p14:creationId xmlns:p14="http://schemas.microsoft.com/office/powerpoint/2010/main" val="317678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35F687-4F87-3707-FBF1-65D262DCE69B}"/>
              </a:ext>
            </a:extLst>
          </p:cNvPr>
          <p:cNvPicPr>
            <a:picLocks noChangeAspect="1"/>
          </p:cNvPicPr>
          <p:nvPr/>
        </p:nvPicPr>
        <p:blipFill>
          <a:blip r:embed="rId2"/>
          <a:stretch>
            <a:fillRect/>
          </a:stretch>
        </p:blipFill>
        <p:spPr>
          <a:xfrm>
            <a:off x="-650369" y="1"/>
            <a:ext cx="12842369" cy="6858000"/>
          </a:xfrm>
          <a:prstGeom prst="rect">
            <a:avLst/>
          </a:prstGeom>
        </p:spPr>
      </p:pic>
      <p:sp>
        <p:nvSpPr>
          <p:cNvPr id="4" name="TextBox 3">
            <a:extLst>
              <a:ext uri="{FF2B5EF4-FFF2-40B4-BE49-F238E27FC236}">
                <a16:creationId xmlns:a16="http://schemas.microsoft.com/office/drawing/2014/main" id="{BFADA317-0A4C-8690-7614-E97DED4E6384}"/>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19:28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51442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A jar of sour wine  was sitting there. So they soaked a sponge in the wine, put it on a stalk of hyssop, and lifted it to His mouth.</a:t>
            </a:r>
            <a:endParaRPr lang="en-IN" sz="3600" dirty="0"/>
          </a:p>
        </p:txBody>
      </p:sp>
      <p:sp>
        <p:nvSpPr>
          <p:cNvPr id="3" name="TextBox 2">
            <a:extLst>
              <a:ext uri="{FF2B5EF4-FFF2-40B4-BE49-F238E27FC236}">
                <a16:creationId xmlns:a16="http://schemas.microsoft.com/office/drawing/2014/main" id="{503F4ADD-C027-7AA4-2C3D-3C9CB92A9BA6}"/>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777A7B"/>
                </a:solidFill>
                <a:effectLst/>
                <a:latin typeface="Inter" panose="020B0502030000000004" pitchFamily="34" charset="0"/>
              </a:rPr>
              <a:t>29</a:t>
            </a:r>
            <a:r>
              <a:rPr lang="hi-IN" sz="3400" b="0" i="0" dirty="0">
                <a:solidFill>
                  <a:srgbClr val="121212"/>
                </a:solidFill>
                <a:effectLst/>
                <a:latin typeface="Inter" panose="020B0502030000000004" pitchFamily="34" charset="0"/>
              </a:rPr>
              <a:t>वहाँ एक सिरके से भरा हुआ बर्तन धरा था, इसलिए उन्होंने सिरके के भिगाए हुए पनसोख्‍ता को जूफे पर रखकर उसके मुँह से लगाया।</a:t>
            </a:r>
            <a:endParaRPr lang="en-IN" sz="3400" dirty="0"/>
          </a:p>
        </p:txBody>
      </p:sp>
      <p:pic>
        <p:nvPicPr>
          <p:cNvPr id="6" name="Audio 5">
            <a:hlinkClick r:id="" action="ppaction://media"/>
            <a:extLst>
              <a:ext uri="{FF2B5EF4-FFF2-40B4-BE49-F238E27FC236}">
                <a16:creationId xmlns:a16="http://schemas.microsoft.com/office/drawing/2014/main" id="{6D903E58-0AEA-B4AD-9CF9-AA5CB50830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64587263"/>
      </p:ext>
    </p:extLst>
  </p:cSld>
  <p:clrMapOvr>
    <a:masterClrMapping/>
  </p:clrMapOvr>
  <mc:AlternateContent xmlns:mc="http://schemas.openxmlformats.org/markup-compatibility/2006" xmlns:p14="http://schemas.microsoft.com/office/powerpoint/2010/main">
    <mc:Choice Requires="p14">
      <p:transition spd="slow" p14:dur="2000" advTm="11524"/>
    </mc:Choice>
    <mc:Fallback xmlns="">
      <p:transition spd="slow" advTm="11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ABE82-FAA6-D167-959B-2D815E425B78}"/>
              </a:ext>
            </a:extLst>
          </p:cNvPr>
          <p:cNvPicPr>
            <a:picLocks noChangeAspect="1"/>
          </p:cNvPicPr>
          <p:nvPr/>
        </p:nvPicPr>
        <p:blipFill>
          <a:blip r:embed="rId2"/>
          <a:stretch>
            <a:fillRect/>
          </a:stretch>
        </p:blipFill>
        <p:spPr>
          <a:xfrm>
            <a:off x="1" y="-617149"/>
            <a:ext cx="12192000" cy="7475149"/>
          </a:xfrm>
          <a:prstGeom prst="rect">
            <a:avLst/>
          </a:prstGeom>
        </p:spPr>
      </p:pic>
      <p:sp>
        <p:nvSpPr>
          <p:cNvPr id="4" name="TextBox 3">
            <a:extLst>
              <a:ext uri="{FF2B5EF4-FFF2-40B4-BE49-F238E27FC236}">
                <a16:creationId xmlns:a16="http://schemas.microsoft.com/office/drawing/2014/main" id="{A18E01AE-E76D-E827-1285-6A1D6B8F5AAD}"/>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19:29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2741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Matthew 27</a:t>
            </a:r>
          </a:p>
          <a:p>
            <a:r>
              <a:rPr lang="en-US" sz="3600" b="0" i="0" dirty="0">
                <a:solidFill>
                  <a:srgbClr val="777A7B"/>
                </a:solidFill>
                <a:effectLst/>
                <a:latin typeface="Inter" panose="020B0502030000000004" pitchFamily="34" charset="0"/>
              </a:rPr>
              <a:t>46</a:t>
            </a:r>
            <a:r>
              <a:rPr lang="en-US" sz="3600" b="0" i="0" dirty="0">
                <a:solidFill>
                  <a:srgbClr val="121212"/>
                </a:solidFill>
                <a:effectLst/>
                <a:latin typeface="Inter" panose="020B0502030000000004" pitchFamily="34" charset="0"/>
              </a:rPr>
              <a:t>About the ninth hour Jesus cried out in a loud voice, “Eli, Eli, </a:t>
            </a:r>
            <a:r>
              <a:rPr lang="en-US" sz="3600" b="0" i="0" dirty="0" err="1">
                <a:solidFill>
                  <a:srgbClr val="121212"/>
                </a:solidFill>
                <a:effectLst/>
                <a:latin typeface="Inter" panose="020B0502030000000004" pitchFamily="34" charset="0"/>
              </a:rPr>
              <a:t>lema</a:t>
            </a:r>
            <a:r>
              <a:rPr lang="en-US" sz="3600" b="0" i="0" dirty="0">
                <a:solidFill>
                  <a:srgbClr val="121212"/>
                </a:solidFill>
                <a:effectLst/>
                <a:latin typeface="Inter" panose="020B0502030000000004" pitchFamily="34" charset="0"/>
              </a:rPr>
              <a:t> </a:t>
            </a:r>
            <a:r>
              <a:rPr lang="en-US" sz="3600" b="0" i="0" dirty="0" err="1">
                <a:solidFill>
                  <a:srgbClr val="121212"/>
                </a:solidFill>
                <a:effectLst/>
                <a:latin typeface="Inter" panose="020B0502030000000004" pitchFamily="34" charset="0"/>
              </a:rPr>
              <a:t>sabachthani</a:t>
            </a:r>
            <a:r>
              <a:rPr lang="en-US" sz="3600" b="0" i="0" dirty="0">
                <a:solidFill>
                  <a:srgbClr val="121212"/>
                </a:solidFill>
                <a:effectLst/>
                <a:latin typeface="Inter" panose="020B0502030000000004" pitchFamily="34" charset="0"/>
              </a:rPr>
              <a:t>?” which means, “My God, My God, why have You forsaken Me?”</a:t>
            </a:r>
            <a:endParaRPr lang="en-IN" sz="1400" dirty="0"/>
          </a:p>
        </p:txBody>
      </p:sp>
      <p:sp>
        <p:nvSpPr>
          <p:cNvPr id="3" name="TextBox 2">
            <a:extLst>
              <a:ext uri="{FF2B5EF4-FFF2-40B4-BE49-F238E27FC236}">
                <a16:creationId xmlns:a16="http://schemas.microsoft.com/office/drawing/2014/main" id="{4CFF7417-FFBB-A02C-DD37-064809FC3F2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chemeClr val="bg1">
                    <a:lumMod val="50000"/>
                  </a:schemeClr>
                </a:solidFill>
                <a:effectLst/>
                <a:latin typeface="font1"/>
              </a:rPr>
              <a:t>मत्ती </a:t>
            </a:r>
            <a:r>
              <a:rPr lang="en-US" sz="4000" b="0" i="0" dirty="0">
                <a:solidFill>
                  <a:schemeClr val="bg1">
                    <a:lumMod val="50000"/>
                  </a:schemeClr>
                </a:solidFill>
                <a:effectLst/>
                <a:latin typeface="font1"/>
              </a:rPr>
              <a:t>27</a:t>
            </a:r>
            <a:endParaRPr lang="en-US" sz="4000" b="0" i="0" dirty="0">
              <a:solidFill>
                <a:schemeClr val="bg1">
                  <a:lumMod val="50000"/>
                </a:schemeClr>
              </a:solidFill>
              <a:effectLst/>
              <a:latin typeface="Inter" panose="020B0502030000000004" pitchFamily="34" charset="0"/>
            </a:endParaRPr>
          </a:p>
          <a:p>
            <a:r>
              <a:rPr lang="hi-IN" sz="3600" b="0" i="0" dirty="0">
                <a:solidFill>
                  <a:srgbClr val="777A7B"/>
                </a:solidFill>
                <a:effectLst/>
                <a:latin typeface="Inter" panose="020B0502030000000004" pitchFamily="34" charset="0"/>
              </a:rPr>
              <a:t>46</a:t>
            </a:r>
            <a:r>
              <a:rPr lang="hi-IN" sz="3600" b="0" i="0" dirty="0">
                <a:solidFill>
                  <a:srgbClr val="121212"/>
                </a:solidFill>
                <a:effectLst/>
                <a:latin typeface="Inter" panose="020B0502030000000004" pitchFamily="34" charset="0"/>
              </a:rPr>
              <a:t>तीसरे पहर के निकट यीशु ने बड़े शब्द से पुकारकर कहा, “एली, एली, लमा शबक्तनी</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अर्थात् “हे मेरे परमेश्वर, हे मेरे परमेश्वर, तूने मुझे क्यों छोड़ दिया?”</a:t>
            </a:r>
            <a:endParaRPr lang="en-IN" sz="3600" dirty="0"/>
          </a:p>
        </p:txBody>
      </p:sp>
      <p:pic>
        <p:nvPicPr>
          <p:cNvPr id="22" name="Audio 21">
            <a:hlinkClick r:id="" action="ppaction://media"/>
            <a:extLst>
              <a:ext uri="{FF2B5EF4-FFF2-40B4-BE49-F238E27FC236}">
                <a16:creationId xmlns:a16="http://schemas.microsoft.com/office/drawing/2014/main" id="{BE157458-DC17-9CE0-C873-E5B25175FF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5161187"/>
      </p:ext>
    </p:extLst>
  </p:cSld>
  <p:clrMapOvr>
    <a:masterClrMapping/>
  </p:clrMapOvr>
  <mc:AlternateContent xmlns:mc="http://schemas.openxmlformats.org/markup-compatibility/2006" xmlns:p14="http://schemas.microsoft.com/office/powerpoint/2010/main">
    <mc:Choice Requires="p14">
      <p:transition spd="slow" p14:dur="2000" advTm="18817"/>
    </mc:Choice>
    <mc:Fallback xmlns="">
      <p:transition spd="slow" advTm="18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802F0A-E8AE-B8BD-763B-A9937768C07D}"/>
              </a:ext>
            </a:extLst>
          </p:cNvPr>
          <p:cNvPicPr>
            <a:picLocks noChangeAspect="1"/>
          </p:cNvPicPr>
          <p:nvPr/>
        </p:nvPicPr>
        <p:blipFill>
          <a:blip r:embed="rId2"/>
          <a:stretch>
            <a:fillRect/>
          </a:stretch>
        </p:blipFill>
        <p:spPr>
          <a:xfrm>
            <a:off x="0" y="231913"/>
            <a:ext cx="12192000" cy="6626087"/>
          </a:xfrm>
          <a:prstGeom prst="rect">
            <a:avLst/>
          </a:prstGeom>
        </p:spPr>
      </p:pic>
      <p:pic>
        <p:nvPicPr>
          <p:cNvPr id="5" name="Picture 4">
            <a:extLst>
              <a:ext uri="{FF2B5EF4-FFF2-40B4-BE49-F238E27FC236}">
                <a16:creationId xmlns:a16="http://schemas.microsoft.com/office/drawing/2014/main" id="{22E79FE1-5816-F680-C02F-1088166D9487}"/>
              </a:ext>
            </a:extLst>
          </p:cNvPr>
          <p:cNvPicPr>
            <a:picLocks noChangeAspect="1"/>
          </p:cNvPicPr>
          <p:nvPr/>
        </p:nvPicPr>
        <p:blipFill>
          <a:blip r:embed="rId3"/>
          <a:stretch>
            <a:fillRect/>
          </a:stretch>
        </p:blipFill>
        <p:spPr>
          <a:xfrm>
            <a:off x="0" y="-188501"/>
            <a:ext cx="12192000" cy="7046501"/>
          </a:xfrm>
          <a:prstGeom prst="rect">
            <a:avLst/>
          </a:prstGeom>
        </p:spPr>
      </p:pic>
      <p:sp>
        <p:nvSpPr>
          <p:cNvPr id="2" name="TextBox 1">
            <a:extLst>
              <a:ext uri="{FF2B5EF4-FFF2-40B4-BE49-F238E27FC236}">
                <a16:creationId xmlns:a16="http://schemas.microsoft.com/office/drawing/2014/main" id="{17DBE803-AABA-30D6-63D9-755D6143D6BB}"/>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en-US" sz="36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27:46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39804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3600" dirty="0">
                <a:solidFill>
                  <a:schemeClr val="bg1">
                    <a:lumMod val="50000"/>
                  </a:schemeClr>
                </a:solidFill>
              </a:rPr>
              <a:t>Luke 23</a:t>
            </a:r>
          </a:p>
          <a:p>
            <a:r>
              <a:rPr lang="en-US" sz="3600" b="0" i="0" dirty="0">
                <a:solidFill>
                  <a:srgbClr val="777A7B"/>
                </a:solidFill>
                <a:effectLst/>
                <a:latin typeface="Inter" panose="020B0502030000000004" pitchFamily="34" charset="0"/>
              </a:rPr>
              <a:t>46</a:t>
            </a:r>
            <a:r>
              <a:rPr lang="en-US" sz="3600" b="0" i="0" dirty="0">
                <a:solidFill>
                  <a:srgbClr val="121212"/>
                </a:solidFill>
                <a:effectLst/>
                <a:latin typeface="Inter" panose="020B0502030000000004" pitchFamily="34" charset="0"/>
              </a:rPr>
              <a:t>Then Jesus called out in a loud voice, “Father, into Your hands I commit My Spirit.” And when He had said this, He breathed His last.</a:t>
            </a:r>
            <a:endParaRPr lang="en-IN" sz="3600" dirty="0"/>
          </a:p>
        </p:txBody>
      </p:sp>
      <p:sp>
        <p:nvSpPr>
          <p:cNvPr id="3" name="TextBox 2">
            <a:extLst>
              <a:ext uri="{FF2B5EF4-FFF2-40B4-BE49-F238E27FC236}">
                <a16:creationId xmlns:a16="http://schemas.microsoft.com/office/drawing/2014/main" id="{8B1E92E5-8D17-5D71-3C02-6E892F81B9D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लूका 23</a:t>
            </a:r>
            <a:endParaRPr lang="en-US" sz="3600" b="0" i="0" dirty="0">
              <a:solidFill>
                <a:srgbClr val="777A7B"/>
              </a:solidFill>
              <a:effectLst/>
              <a:latin typeface="Inter" panose="020B0502030000000004" pitchFamily="34" charset="0"/>
            </a:endParaRPr>
          </a:p>
          <a:p>
            <a:r>
              <a:rPr lang="hi-IN" sz="3600" b="0" i="0" dirty="0">
                <a:solidFill>
                  <a:srgbClr val="777A7B"/>
                </a:solidFill>
                <a:effectLst/>
                <a:latin typeface="Inter" panose="020B0502030000000004" pitchFamily="34" charset="0"/>
              </a:rPr>
              <a:t>46</a:t>
            </a:r>
            <a:r>
              <a:rPr lang="en-US" sz="3600" b="0" i="0" dirty="0">
                <a:solidFill>
                  <a:srgbClr val="777A7B"/>
                </a:solidFill>
                <a:effectLst/>
                <a:latin typeface="Inter" panose="020B0502030000000004" pitchFamily="34" charset="0"/>
              </a:rPr>
              <a:t> </a:t>
            </a:r>
            <a:r>
              <a:rPr lang="hi-IN" sz="3600" b="0" i="0" dirty="0">
                <a:solidFill>
                  <a:srgbClr val="121212"/>
                </a:solidFill>
                <a:effectLst/>
                <a:latin typeface="Inter" panose="020B0502030000000004" pitchFamily="34" charset="0"/>
              </a:rPr>
              <a:t>और यीशु ने बड़े शब्द से पुकारकर कहा, “हे पिता, मैं अपनी आत्मा तेरे हाथों में सौंपता हूँ।” और यह कहकर प्राण छोड़ दिए।</a:t>
            </a:r>
            <a:endParaRPr lang="en-IN" sz="3600" dirty="0"/>
          </a:p>
        </p:txBody>
      </p:sp>
      <p:pic>
        <p:nvPicPr>
          <p:cNvPr id="6" name="Audio 5">
            <a:hlinkClick r:id="" action="ppaction://media"/>
            <a:extLst>
              <a:ext uri="{FF2B5EF4-FFF2-40B4-BE49-F238E27FC236}">
                <a16:creationId xmlns:a16="http://schemas.microsoft.com/office/drawing/2014/main" id="{2BFB9BB8-B143-EF18-2B39-F1A9482979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598"/>
    </mc:Choice>
    <mc:Fallback xmlns="">
      <p:transition spd="slow" advTm="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1F88C-123F-EF85-54B0-FA66F0BC6B15}"/>
              </a:ext>
            </a:extLst>
          </p:cNvPr>
          <p:cNvPicPr>
            <a:picLocks noChangeAspect="1"/>
          </p:cNvPicPr>
          <p:nvPr/>
        </p:nvPicPr>
        <p:blipFill>
          <a:blip r:embed="rId2"/>
          <a:stretch>
            <a:fillRect/>
          </a:stretch>
        </p:blipFill>
        <p:spPr>
          <a:xfrm>
            <a:off x="1" y="-254979"/>
            <a:ext cx="12192000" cy="7112980"/>
          </a:xfrm>
          <a:prstGeom prst="rect">
            <a:avLst/>
          </a:prstGeom>
        </p:spPr>
      </p:pic>
      <p:sp>
        <p:nvSpPr>
          <p:cNvPr id="4" name="TextBox 3">
            <a:extLst>
              <a:ext uri="{FF2B5EF4-FFF2-40B4-BE49-F238E27FC236}">
                <a16:creationId xmlns:a16="http://schemas.microsoft.com/office/drawing/2014/main" id="{DF5DACF9-4AD7-68D5-2C62-35549EC323B2}"/>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chemeClr val="bg1">
                    <a:lumMod val="50000"/>
                  </a:schemeClr>
                </a:solidFill>
                <a:effectLst/>
                <a:latin typeface="Arial" panose="020B0604020202020204" pitchFamily="34" charset="0"/>
              </a:rPr>
              <a:t>John 19</a:t>
            </a:r>
          </a:p>
          <a:p>
            <a:r>
              <a:rPr lang="en-US" sz="4000" b="0" i="0" dirty="0">
                <a:solidFill>
                  <a:srgbClr val="777A7B"/>
                </a:solidFill>
                <a:effectLst/>
                <a:latin typeface="Inter" panose="020B0502030000000004" pitchFamily="34" charset="0"/>
              </a:rPr>
              <a:t>16</a:t>
            </a:r>
            <a:r>
              <a:rPr lang="en-US" sz="4000" b="0" i="0" dirty="0">
                <a:solidFill>
                  <a:srgbClr val="121212"/>
                </a:solidFill>
                <a:effectLst/>
                <a:latin typeface="Inter" panose="020B0502030000000004" pitchFamily="34" charset="0"/>
              </a:rPr>
              <a:t>Then Pilate handed Jesus over to be crucified, and the soldiers took Him away. </a:t>
            </a:r>
            <a:r>
              <a:rPr lang="en-US" sz="4000" b="0" i="0" dirty="0">
                <a:solidFill>
                  <a:srgbClr val="777A7B"/>
                </a:solidFill>
                <a:effectLst/>
                <a:latin typeface="Inter" panose="020B0502030000000004" pitchFamily="34" charset="0"/>
              </a:rPr>
              <a:t>17</a:t>
            </a:r>
            <a:r>
              <a:rPr lang="en-US" sz="4000" b="0" i="0" dirty="0">
                <a:solidFill>
                  <a:srgbClr val="121212"/>
                </a:solidFill>
                <a:effectLst/>
                <a:latin typeface="Inter" panose="020B0502030000000004" pitchFamily="34" charset="0"/>
              </a:rPr>
              <a:t>Carrying His own cross, He went out to The Place of the Skull, which in Hebrew is called Golgotha.</a:t>
            </a:r>
            <a:endParaRPr lang="en-IN" sz="4000" dirty="0"/>
          </a:p>
        </p:txBody>
      </p:sp>
      <p:sp>
        <p:nvSpPr>
          <p:cNvPr id="2" name="TextBox 1">
            <a:extLst>
              <a:ext uri="{FF2B5EF4-FFF2-40B4-BE49-F238E27FC236}">
                <a16:creationId xmlns:a16="http://schemas.microsoft.com/office/drawing/2014/main" id="{38458663-52F1-DB89-3F27-849AA83EAA8B}"/>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777A7B"/>
                </a:solidFill>
                <a:effectLst/>
                <a:latin typeface="Inter" panose="020B0502030000000004" pitchFamily="34" charset="0"/>
              </a:rPr>
              <a:t>यूहन्ना 19</a:t>
            </a:r>
            <a:endParaRPr lang="en-US" sz="3600" b="0" i="0" dirty="0">
              <a:solidFill>
                <a:srgbClr val="777A7B"/>
              </a:solidFill>
              <a:effectLst/>
              <a:latin typeface="Inter" panose="020B0502030000000004" pitchFamily="34" charset="0"/>
            </a:endParaRPr>
          </a:p>
          <a:p>
            <a:pPr algn="l"/>
            <a:r>
              <a:rPr lang="hi-IN" sz="3600" b="0" i="0" dirty="0">
                <a:solidFill>
                  <a:srgbClr val="777A7B"/>
                </a:solidFill>
                <a:effectLst/>
                <a:latin typeface="Inter" panose="020B0502030000000004" pitchFamily="34" charset="0"/>
              </a:rPr>
              <a:t>16 </a:t>
            </a:r>
            <a:r>
              <a:rPr lang="hi-IN" sz="3600" b="0" i="0" dirty="0">
                <a:solidFill>
                  <a:srgbClr val="121212"/>
                </a:solidFill>
                <a:effectLst/>
                <a:latin typeface="Inter" panose="020B0502030000000004" pitchFamily="34" charset="0"/>
              </a:rPr>
              <a:t>तब उसने उसे उनके हाथ सौंप दिया ताकि वह क्रूस पर चढ़ाया जाए।</a:t>
            </a:r>
          </a:p>
          <a:p>
            <a:pPr algn="l"/>
            <a:r>
              <a:rPr lang="hi-IN" sz="3600" b="0" i="0" dirty="0">
                <a:solidFill>
                  <a:srgbClr val="121212"/>
                </a:solidFill>
                <a:effectLst/>
                <a:latin typeface="Inter" panose="020B0502030000000004" pitchFamily="34" charset="0"/>
              </a:rPr>
              <a:t>क्रूस पर चढ़ाया जाना</a:t>
            </a:r>
          </a:p>
          <a:p>
            <a:pPr algn="l"/>
            <a:r>
              <a:rPr lang="hi-IN" sz="3600" b="0" i="0" dirty="0">
                <a:solidFill>
                  <a:schemeClr val="bg1">
                    <a:lumMod val="50000"/>
                  </a:schemeClr>
                </a:solidFill>
                <a:effectLst/>
                <a:latin typeface="Inter" panose="020B0502030000000004" pitchFamily="34" charset="0"/>
              </a:rPr>
              <a:t>17</a:t>
            </a:r>
            <a:r>
              <a:rPr lang="hi-IN" sz="3600" b="0" i="0" dirty="0">
                <a:solidFill>
                  <a:srgbClr val="121212"/>
                </a:solidFill>
                <a:effectLst/>
                <a:latin typeface="Inter" panose="020B0502030000000004" pitchFamily="34" charset="0"/>
              </a:rPr>
              <a:t> तब वे यीशु को ले गए। और वह अपना क्रूस उठाए हुए उस स्थान तक बाहर गया, जो ‘खोपड़ी का स्थान’ कहलाता है और इब्रानी में ‘गुलगुता’।</a:t>
            </a:r>
          </a:p>
        </p:txBody>
      </p:sp>
      <p:pic>
        <p:nvPicPr>
          <p:cNvPr id="121" name="Audio 120">
            <a:hlinkClick r:id="" action="ppaction://media"/>
            <a:extLst>
              <a:ext uri="{FF2B5EF4-FFF2-40B4-BE49-F238E27FC236}">
                <a16:creationId xmlns:a16="http://schemas.microsoft.com/office/drawing/2014/main" id="{9CE95093-7C68-68EB-7015-34FCC799A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39115105"/>
      </p:ext>
    </p:extLst>
  </p:cSld>
  <p:clrMapOvr>
    <a:masterClrMapping/>
  </p:clrMapOvr>
  <mc:AlternateContent xmlns:mc="http://schemas.openxmlformats.org/markup-compatibility/2006" xmlns:p14="http://schemas.microsoft.com/office/powerpoint/2010/main">
    <mc:Choice Requires="p14">
      <p:transition spd="slow" p14:dur="2000" advTm="18822"/>
    </mc:Choice>
    <mc:Fallback xmlns="">
      <p:transition spd="slow" advTm="18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4CDAD-7155-22AA-CBCE-2F8A5DAB8987}"/>
              </a:ext>
            </a:extLst>
          </p:cNvPr>
          <p:cNvPicPr>
            <a:picLocks noChangeAspect="1"/>
          </p:cNvPicPr>
          <p:nvPr/>
        </p:nvPicPr>
        <p:blipFill>
          <a:blip r:embed="rId2"/>
          <a:stretch>
            <a:fillRect/>
          </a:stretch>
        </p:blipFill>
        <p:spPr>
          <a:xfrm>
            <a:off x="0" y="0"/>
            <a:ext cx="12827464" cy="6858000"/>
          </a:xfrm>
          <a:prstGeom prst="rect">
            <a:avLst/>
          </a:prstGeom>
        </p:spPr>
      </p:pic>
      <p:sp>
        <p:nvSpPr>
          <p:cNvPr id="2" name="TextBox 1">
            <a:extLst>
              <a:ext uri="{FF2B5EF4-FFF2-40B4-BE49-F238E27FC236}">
                <a16:creationId xmlns:a16="http://schemas.microsoft.com/office/drawing/2014/main" id="{5C505AB0-930B-82FD-096B-CDC844DC2237}"/>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यूहन्ना</a:t>
            </a:r>
            <a:r>
              <a:rPr lang="hi-IN" sz="2800" b="0" i="0" u="none" strike="noStrike" baseline="0" dirty="0">
                <a:solidFill>
                  <a:schemeClr val="bg1"/>
                </a:solidFill>
                <a:latin typeface="Mangal" panose="02040503050203030202" pitchFamily="18" charset="0"/>
                <a:cs typeface="Mangal" panose="02040503050203030202" pitchFamily="18" charset="0"/>
              </a:rPr>
              <a:t> 19:17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62437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solidFill>
                  <a:schemeClr val="bg1">
                    <a:lumMod val="50000"/>
                  </a:schemeClr>
                </a:solidFill>
              </a:rPr>
              <a:t>Luke 23</a:t>
            </a:r>
          </a:p>
          <a:p>
            <a:r>
              <a:rPr lang="en-US" sz="4000" b="0" i="0" dirty="0">
                <a:solidFill>
                  <a:srgbClr val="777A7B"/>
                </a:solidFill>
                <a:effectLst/>
                <a:latin typeface="Inter" panose="020B0502030000000004" pitchFamily="34" charset="0"/>
              </a:rPr>
              <a:t>26</a:t>
            </a:r>
            <a:r>
              <a:rPr lang="en-US" sz="4000" b="0" i="0" dirty="0">
                <a:solidFill>
                  <a:srgbClr val="121212"/>
                </a:solidFill>
                <a:effectLst/>
                <a:latin typeface="Inter" panose="020B0502030000000004" pitchFamily="34" charset="0"/>
              </a:rPr>
              <a:t>As the soldiers led Him away, they seized Simon of Cyrene on his way in from the country, and put the cross on him to carry behind Jesus.</a:t>
            </a:r>
            <a:endParaRPr lang="en-IN" sz="4000" dirty="0"/>
          </a:p>
        </p:txBody>
      </p:sp>
      <p:sp>
        <p:nvSpPr>
          <p:cNvPr id="3" name="TextBox 2">
            <a:extLst>
              <a:ext uri="{FF2B5EF4-FFF2-40B4-BE49-F238E27FC236}">
                <a16:creationId xmlns:a16="http://schemas.microsoft.com/office/drawing/2014/main" id="{33A9D619-4FC8-026C-FF0C-83FB880A205A}"/>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chemeClr val="bg1">
                    <a:lumMod val="50000"/>
                  </a:schemeClr>
                </a:solidFill>
                <a:effectLst/>
                <a:latin typeface="Inter" panose="020B0502030000000004" pitchFamily="34" charset="0"/>
              </a:rPr>
              <a:t>लूका 23</a:t>
            </a:r>
            <a:endParaRPr lang="en-US" sz="3600" b="0" i="0" dirty="0">
              <a:solidFill>
                <a:schemeClr val="bg1">
                  <a:lumMod val="50000"/>
                </a:schemeClr>
              </a:solidFill>
              <a:effectLst/>
              <a:latin typeface="Inter" panose="020B0502030000000004" pitchFamily="34" charset="0"/>
            </a:endParaRPr>
          </a:p>
          <a:p>
            <a:pPr algn="l"/>
            <a:r>
              <a:rPr lang="hi-IN" sz="3600" b="0" i="0" dirty="0">
                <a:solidFill>
                  <a:schemeClr val="bg1">
                    <a:lumMod val="50000"/>
                  </a:schemeClr>
                </a:solidFill>
                <a:effectLst/>
                <a:latin typeface="Inter" panose="020B0502030000000004" pitchFamily="34" charset="0"/>
              </a:rPr>
              <a:t>26</a:t>
            </a:r>
            <a:r>
              <a:rPr lang="hi-IN" sz="3600" b="0" i="0" dirty="0">
                <a:solidFill>
                  <a:srgbClr val="121212"/>
                </a:solidFill>
                <a:effectLst/>
                <a:latin typeface="Inter" panose="020B0502030000000004" pitchFamily="34" charset="0"/>
              </a:rPr>
              <a:t> जब वे उसे लिए जा रहे थे, तो उन्होंने शमौन नाम एक कुरेनी को जो गाँव से आ रहा था, पकड़कर उस पर क्रूस को लाद दिया कि उसे यीशु के पीछे-पीछे ले चले।</a:t>
            </a:r>
          </a:p>
        </p:txBody>
      </p:sp>
      <p:pic>
        <p:nvPicPr>
          <p:cNvPr id="9" name="Audio 8">
            <a:hlinkClick r:id="" action="ppaction://media"/>
            <a:extLst>
              <a:ext uri="{FF2B5EF4-FFF2-40B4-BE49-F238E27FC236}">
                <a16:creationId xmlns:a16="http://schemas.microsoft.com/office/drawing/2014/main" id="{2228133C-33AA-D63A-2B14-8025C18D99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825"/>
    </mc:Choice>
    <mc:Fallback xmlns="">
      <p:transition spd="slow" advTm="12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357AA-CE04-724F-089E-BC13BF383108}"/>
              </a:ext>
            </a:extLst>
          </p:cNvPr>
          <p:cNvPicPr>
            <a:picLocks noChangeAspect="1"/>
          </p:cNvPicPr>
          <p:nvPr/>
        </p:nvPicPr>
        <p:blipFill>
          <a:blip r:embed="rId2"/>
          <a:stretch>
            <a:fillRect/>
          </a:stretch>
        </p:blipFill>
        <p:spPr>
          <a:xfrm>
            <a:off x="0" y="1"/>
            <a:ext cx="12419263" cy="6858000"/>
          </a:xfrm>
          <a:prstGeom prst="rect">
            <a:avLst/>
          </a:prstGeom>
        </p:spPr>
      </p:pic>
      <p:sp>
        <p:nvSpPr>
          <p:cNvPr id="4" name="TextBox 3">
            <a:extLst>
              <a:ext uri="{FF2B5EF4-FFF2-40B4-BE49-F238E27FC236}">
                <a16:creationId xmlns:a16="http://schemas.microsoft.com/office/drawing/2014/main" id="{1379A94E-081F-F83F-254E-1580D7318CB6}"/>
              </a:ext>
            </a:extLst>
          </p:cNvPr>
          <p:cNvSpPr txBox="1"/>
          <p:nvPr/>
        </p:nvSpPr>
        <p:spPr>
          <a:xfrm>
            <a:off x="371299" y="334393"/>
            <a:ext cx="4182413"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23</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26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A great number of people followed Him, including women who kept mourning and wailing for Him.</a:t>
            </a:r>
            <a:endParaRPr lang="en-IN" sz="3600" dirty="0"/>
          </a:p>
        </p:txBody>
      </p:sp>
      <p:sp>
        <p:nvSpPr>
          <p:cNvPr id="2" name="TextBox 1">
            <a:extLst>
              <a:ext uri="{FF2B5EF4-FFF2-40B4-BE49-F238E27FC236}">
                <a16:creationId xmlns:a16="http://schemas.microsoft.com/office/drawing/2014/main" id="{D815D330-BB95-D0FA-47F3-98D900E33A4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27</a:t>
            </a:r>
            <a:r>
              <a:rPr lang="hi-IN" sz="3600" b="0" i="0" dirty="0">
                <a:solidFill>
                  <a:srgbClr val="121212"/>
                </a:solidFill>
                <a:effectLst/>
                <a:latin typeface="Inter" panose="020B0502030000000004" pitchFamily="34" charset="0"/>
              </a:rPr>
              <a:t> और लोगों की बड़ी भीड़ उसके पीछे हो ली: और बहुत सारी स्त्रियाँ भी, जो उसके लिये छाती-पीटती और विलाप करती थीं।</a:t>
            </a:r>
            <a:endParaRPr lang="en-IN" sz="3600" dirty="0"/>
          </a:p>
        </p:txBody>
      </p:sp>
      <p:pic>
        <p:nvPicPr>
          <p:cNvPr id="11" name="Audio 10">
            <a:hlinkClick r:id="" action="ppaction://media"/>
            <a:extLst>
              <a:ext uri="{FF2B5EF4-FFF2-40B4-BE49-F238E27FC236}">
                <a16:creationId xmlns:a16="http://schemas.microsoft.com/office/drawing/2014/main" id="{4420089E-390F-4D0F-D179-7F43B3C3F7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841"/>
    </mc:Choice>
    <mc:Fallback xmlns="">
      <p:transition spd="slow" advTm="7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TotalTime>
  <Words>1554</Words>
  <Application>Microsoft Office PowerPoint</Application>
  <PresentationFormat>Widescreen</PresentationFormat>
  <Paragraphs>104</Paragraphs>
  <Slides>46</Slides>
  <Notes>1</Notes>
  <HiddenSlides>0</HiddenSlides>
  <MMClips>23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46</vt:i4>
      </vt:variant>
    </vt:vector>
  </HeadingPairs>
  <TitlesOfParts>
    <vt:vector size="60" baseType="lpstr">
      <vt:lpstr>Aptos</vt:lpstr>
      <vt:lpstr>Arial</vt:lpstr>
      <vt:lpstr>ArialMT</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44-1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148</cp:revision>
  <dcterms:created xsi:type="dcterms:W3CDTF">2022-09-30T06:26:14Z</dcterms:created>
  <dcterms:modified xsi:type="dcterms:W3CDTF">2024-08-07T17:54:08Z</dcterms:modified>
</cp:coreProperties>
</file>