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6"/>
  </p:notesMasterIdLst>
  <p:sldIdLst>
    <p:sldId id="257" r:id="rId2"/>
    <p:sldId id="258" r:id="rId3"/>
    <p:sldId id="259" r:id="rId4"/>
    <p:sldId id="270" r:id="rId5"/>
    <p:sldId id="315" r:id="rId6"/>
    <p:sldId id="274" r:id="rId7"/>
    <p:sldId id="264" r:id="rId8"/>
    <p:sldId id="275" r:id="rId9"/>
    <p:sldId id="265" r:id="rId10"/>
    <p:sldId id="276" r:id="rId11"/>
    <p:sldId id="293" r:id="rId12"/>
    <p:sldId id="294" r:id="rId13"/>
    <p:sldId id="295" r:id="rId14"/>
    <p:sldId id="296" r:id="rId15"/>
    <p:sldId id="303" r:id="rId16"/>
    <p:sldId id="304" r:id="rId17"/>
    <p:sldId id="305" r:id="rId18"/>
    <p:sldId id="306" r:id="rId19"/>
    <p:sldId id="307" r:id="rId20"/>
    <p:sldId id="308" r:id="rId21"/>
    <p:sldId id="309" r:id="rId22"/>
    <p:sldId id="310" r:id="rId23"/>
    <p:sldId id="311" r:id="rId24"/>
    <p:sldId id="312" r:id="rId25"/>
    <p:sldId id="266" r:id="rId26"/>
    <p:sldId id="277" r:id="rId27"/>
    <p:sldId id="267" r:id="rId28"/>
    <p:sldId id="278" r:id="rId29"/>
    <p:sldId id="268" r:id="rId30"/>
    <p:sldId id="279" r:id="rId31"/>
    <p:sldId id="269" r:id="rId32"/>
    <p:sldId id="280" r:id="rId33"/>
    <p:sldId id="313" r:id="rId34"/>
    <p:sldId id="314" r:id="rId35"/>
    <p:sldId id="283" r:id="rId36"/>
    <p:sldId id="284" r:id="rId37"/>
    <p:sldId id="285" r:id="rId38"/>
    <p:sldId id="286" r:id="rId39"/>
    <p:sldId id="287" r:id="rId40"/>
    <p:sldId id="288" r:id="rId41"/>
    <p:sldId id="289" r:id="rId42"/>
    <p:sldId id="290" r:id="rId43"/>
    <p:sldId id="291" r:id="rId44"/>
    <p:sldId id="292"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8AF2964-1938-4CD2-9E81-6F39CEFB113A}" v="124" dt="2024-02-28T06:39:21.27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191" autoAdjust="0"/>
    <p:restoredTop sz="93945" autoAdjust="0"/>
  </p:normalViewPr>
  <p:slideViewPr>
    <p:cSldViewPr snapToGrid="0">
      <p:cViewPr varScale="1">
        <p:scale>
          <a:sx n="55" d="100"/>
          <a:sy n="55" d="100"/>
        </p:scale>
        <p:origin x="96" y="112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51" Type="http://schemas.microsoft.com/office/2016/11/relationships/changesInfo" Target="changesInfos/changesInfo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3890CFDC-66AD-4777-9FEC-2FFCD509AF07}"/>
    <pc:docChg chg="custSel modSld">
      <pc:chgData name="Alfred Smith" userId="3c60a3631c0db8ad" providerId="LiveId" clId="{3890CFDC-66AD-4777-9FEC-2FFCD509AF07}" dt="2023-01-17T15:10:46.529" v="106"/>
      <pc:docMkLst>
        <pc:docMk/>
      </pc:docMkLst>
      <pc:sldChg chg="delSp modTransition modAnim">
        <pc:chgData name="Alfred Smith" userId="3c60a3631c0db8ad" providerId="LiveId" clId="{3890CFDC-66AD-4777-9FEC-2FFCD509AF07}" dt="2023-01-17T15:09:11.049" v="64"/>
        <pc:sldMkLst>
          <pc:docMk/>
          <pc:sldMk cId="1499918570" sldId="257"/>
        </pc:sldMkLst>
        <pc:picChg chg="del">
          <ac:chgData name="Alfred Smith" userId="3c60a3631c0db8ad" providerId="LiveId" clId="{3890CFDC-66AD-4777-9FEC-2FFCD509AF07}" dt="2023-01-17T15:09:11.049" v="64"/>
          <ac:picMkLst>
            <pc:docMk/>
            <pc:sldMk cId="1499918570" sldId="257"/>
            <ac:picMk id="16" creationId="{021CA9D7-FFF0-0F02-DA90-8424DDBBA783}"/>
          </ac:picMkLst>
        </pc:picChg>
      </pc:sldChg>
      <pc:sldChg chg="addSp delSp modSp mod modTransition">
        <pc:chgData name="Alfred Smith" userId="3c60a3631c0db8ad" providerId="LiveId" clId="{3890CFDC-66AD-4777-9FEC-2FFCD509AF07}" dt="2023-01-17T15:09:11.049" v="64"/>
        <pc:sldMkLst>
          <pc:docMk/>
          <pc:sldMk cId="3788111665" sldId="258"/>
        </pc:sldMkLst>
        <pc:spChg chg="del">
          <ac:chgData name="Alfred Smith" userId="3c60a3631c0db8ad" providerId="LiveId" clId="{3890CFDC-66AD-4777-9FEC-2FFCD509AF07}" dt="2023-01-17T15:06:15.290" v="3" actId="478"/>
          <ac:spMkLst>
            <pc:docMk/>
            <pc:sldMk cId="3788111665" sldId="258"/>
            <ac:spMk id="2" creationId="{6A960645-D996-149C-BD80-3A3DDF6CB50B}"/>
          </ac:spMkLst>
        </pc:spChg>
        <pc:spChg chg="add mod">
          <ac:chgData name="Alfred Smith" userId="3c60a3631c0db8ad" providerId="LiveId" clId="{3890CFDC-66AD-4777-9FEC-2FFCD509AF07}" dt="2023-01-17T15:06:16.416" v="4"/>
          <ac:spMkLst>
            <pc:docMk/>
            <pc:sldMk cId="3788111665" sldId="258"/>
            <ac:spMk id="3" creationId="{D26E7190-CE82-372A-3059-C6BD7E22F356}"/>
          </ac:spMkLst>
        </pc:spChg>
      </pc:sldChg>
      <pc:sldChg chg="addSp delSp modSp mod modTransition modAnim">
        <pc:chgData name="Alfred Smith" userId="3c60a3631c0db8ad" providerId="LiveId" clId="{3890CFDC-66AD-4777-9FEC-2FFCD509AF07}" dt="2023-01-17T15:10:12.417" v="86"/>
        <pc:sldMkLst>
          <pc:docMk/>
          <pc:sldMk cId="454763615" sldId="259"/>
        </pc:sldMkLst>
        <pc:spChg chg="add mod">
          <ac:chgData name="Alfred Smith" userId="3c60a3631c0db8ad" providerId="LiveId" clId="{3890CFDC-66AD-4777-9FEC-2FFCD509AF07}" dt="2023-01-17T15:10:12.417" v="86"/>
          <ac:spMkLst>
            <pc:docMk/>
            <pc:sldMk cId="454763615" sldId="259"/>
            <ac:spMk id="2" creationId="{2BC2799E-BC64-6AE8-3B91-634E14557C71}"/>
          </ac:spMkLst>
        </pc:spChg>
        <pc:spChg chg="del">
          <ac:chgData name="Alfred Smith" userId="3c60a3631c0db8ad" providerId="LiveId" clId="{3890CFDC-66AD-4777-9FEC-2FFCD509AF07}" dt="2023-01-17T15:10:00.847" v="85" actId="478"/>
          <ac:spMkLst>
            <pc:docMk/>
            <pc:sldMk cId="454763615" sldId="259"/>
            <ac:spMk id="3" creationId="{A58184BD-88F1-BA02-40C1-D8403D0EEC0D}"/>
          </ac:spMkLst>
        </pc:spChg>
        <pc:picChg chg="del">
          <ac:chgData name="Alfred Smith" userId="3c60a3631c0db8ad" providerId="LiveId" clId="{3890CFDC-66AD-4777-9FEC-2FFCD509AF07}" dt="2023-01-17T15:09:11.049" v="64"/>
          <ac:picMkLst>
            <pc:docMk/>
            <pc:sldMk cId="454763615" sldId="259"/>
            <ac:picMk id="9" creationId="{F812DD28-E54E-357A-E714-208FB90FE534}"/>
          </ac:picMkLst>
        </pc:picChg>
      </pc:sldChg>
      <pc:sldChg chg="addSp delSp modSp mod modTransition modAnim">
        <pc:chgData name="Alfred Smith" userId="3c60a3631c0db8ad" providerId="LiveId" clId="{3890CFDC-66AD-4777-9FEC-2FFCD509AF07}" dt="2023-01-17T15:10:15.850" v="88"/>
        <pc:sldMkLst>
          <pc:docMk/>
          <pc:sldMk cId="4044745628" sldId="264"/>
        </pc:sldMkLst>
        <pc:spChg chg="add mod">
          <ac:chgData name="Alfred Smith" userId="3c60a3631c0db8ad" providerId="LiveId" clId="{3890CFDC-66AD-4777-9FEC-2FFCD509AF07}" dt="2023-01-17T15:10:15.850" v="88"/>
          <ac:spMkLst>
            <pc:docMk/>
            <pc:sldMk cId="4044745628" sldId="264"/>
            <ac:spMk id="2" creationId="{8B126CD3-39F0-6A3C-CDDD-2699C16DB4D8}"/>
          </ac:spMkLst>
        </pc:spChg>
        <pc:spChg chg="del">
          <ac:chgData name="Alfred Smith" userId="3c60a3631c0db8ad" providerId="LiveId" clId="{3890CFDC-66AD-4777-9FEC-2FFCD509AF07}" dt="2023-01-17T15:09:56.761" v="83" actId="478"/>
          <ac:spMkLst>
            <pc:docMk/>
            <pc:sldMk cId="4044745628" sldId="264"/>
            <ac:spMk id="3" creationId="{A58184BD-88F1-BA02-40C1-D8403D0EEC0D}"/>
          </ac:spMkLst>
        </pc:spChg>
        <pc:picChg chg="del">
          <ac:chgData name="Alfred Smith" userId="3c60a3631c0db8ad" providerId="LiveId" clId="{3890CFDC-66AD-4777-9FEC-2FFCD509AF07}" dt="2023-01-17T15:09:11.049" v="64"/>
          <ac:picMkLst>
            <pc:docMk/>
            <pc:sldMk cId="4044745628" sldId="264"/>
            <ac:picMk id="33" creationId="{BB1F9170-31FA-CEEE-58E1-42725336F307}"/>
          </ac:picMkLst>
        </pc:picChg>
      </pc:sldChg>
      <pc:sldChg chg="addSp delSp modSp mod modTransition modAnim">
        <pc:chgData name="Alfred Smith" userId="3c60a3631c0db8ad" providerId="LiveId" clId="{3890CFDC-66AD-4777-9FEC-2FFCD509AF07}" dt="2023-01-17T15:10:17.469" v="89"/>
        <pc:sldMkLst>
          <pc:docMk/>
          <pc:sldMk cId="978260341" sldId="265"/>
        </pc:sldMkLst>
        <pc:spChg chg="add mod">
          <ac:chgData name="Alfred Smith" userId="3c60a3631c0db8ad" providerId="LiveId" clId="{3890CFDC-66AD-4777-9FEC-2FFCD509AF07}" dt="2023-01-17T15:10:17.469" v="89"/>
          <ac:spMkLst>
            <pc:docMk/>
            <pc:sldMk cId="978260341" sldId="265"/>
            <ac:spMk id="2" creationId="{BBFC61BD-4F45-88FA-3A28-4025BF45A848}"/>
          </ac:spMkLst>
        </pc:spChg>
        <pc:spChg chg="del">
          <ac:chgData name="Alfred Smith" userId="3c60a3631c0db8ad" providerId="LiveId" clId="{3890CFDC-66AD-4777-9FEC-2FFCD509AF07}" dt="2023-01-17T15:09:55.031" v="82" actId="478"/>
          <ac:spMkLst>
            <pc:docMk/>
            <pc:sldMk cId="978260341" sldId="265"/>
            <ac:spMk id="3" creationId="{A58184BD-88F1-BA02-40C1-D8403D0EEC0D}"/>
          </ac:spMkLst>
        </pc:spChg>
        <pc:picChg chg="del">
          <ac:chgData name="Alfred Smith" userId="3c60a3631c0db8ad" providerId="LiveId" clId="{3890CFDC-66AD-4777-9FEC-2FFCD509AF07}" dt="2023-01-17T15:09:11.049" v="64"/>
          <ac:picMkLst>
            <pc:docMk/>
            <pc:sldMk cId="978260341" sldId="265"/>
            <ac:picMk id="7" creationId="{E022D23C-3D67-97DC-8098-572769CE64CB}"/>
          </ac:picMkLst>
        </pc:picChg>
      </pc:sldChg>
      <pc:sldChg chg="addSp delSp modSp mod modTransition modAnim">
        <pc:chgData name="Alfred Smith" userId="3c60a3631c0db8ad" providerId="LiveId" clId="{3890CFDC-66AD-4777-9FEC-2FFCD509AF07}" dt="2023-01-17T15:10:30.771" v="97"/>
        <pc:sldMkLst>
          <pc:docMk/>
          <pc:sldMk cId="3575870363" sldId="266"/>
        </pc:sldMkLst>
        <pc:spChg chg="add mod">
          <ac:chgData name="Alfred Smith" userId="3c60a3631c0db8ad" providerId="LiveId" clId="{3890CFDC-66AD-4777-9FEC-2FFCD509AF07}" dt="2023-01-17T15:10:30.771" v="97"/>
          <ac:spMkLst>
            <pc:docMk/>
            <pc:sldMk cId="3575870363" sldId="266"/>
            <ac:spMk id="2" creationId="{F3F51828-E8BA-6E5D-FF1A-91B09C91A544}"/>
          </ac:spMkLst>
        </pc:spChg>
        <pc:spChg chg="del">
          <ac:chgData name="Alfred Smith" userId="3c60a3631c0db8ad" providerId="LiveId" clId="{3890CFDC-66AD-4777-9FEC-2FFCD509AF07}" dt="2023-01-17T15:09:38.373" v="74" actId="478"/>
          <ac:spMkLst>
            <pc:docMk/>
            <pc:sldMk cId="3575870363" sldId="266"/>
            <ac:spMk id="3" creationId="{A58184BD-88F1-BA02-40C1-D8403D0EEC0D}"/>
          </ac:spMkLst>
        </pc:spChg>
        <pc:picChg chg="del">
          <ac:chgData name="Alfred Smith" userId="3c60a3631c0db8ad" providerId="LiveId" clId="{3890CFDC-66AD-4777-9FEC-2FFCD509AF07}" dt="2023-01-17T15:09:11.049" v="64"/>
          <ac:picMkLst>
            <pc:docMk/>
            <pc:sldMk cId="3575870363" sldId="266"/>
            <ac:picMk id="28" creationId="{47A98DC1-D707-C282-CE86-B2B6D8D471B0}"/>
          </ac:picMkLst>
        </pc:picChg>
      </pc:sldChg>
      <pc:sldChg chg="addSp delSp modSp mod modTransition modAnim">
        <pc:chgData name="Alfred Smith" userId="3c60a3631c0db8ad" providerId="LiveId" clId="{3890CFDC-66AD-4777-9FEC-2FFCD509AF07}" dt="2023-01-17T15:10:32.302" v="98"/>
        <pc:sldMkLst>
          <pc:docMk/>
          <pc:sldMk cId="4017137865" sldId="267"/>
        </pc:sldMkLst>
        <pc:spChg chg="add mod">
          <ac:chgData name="Alfred Smith" userId="3c60a3631c0db8ad" providerId="LiveId" clId="{3890CFDC-66AD-4777-9FEC-2FFCD509AF07}" dt="2023-01-17T15:10:32.302" v="98"/>
          <ac:spMkLst>
            <pc:docMk/>
            <pc:sldMk cId="4017137865" sldId="267"/>
            <ac:spMk id="2" creationId="{454AE55E-A311-CB52-3F43-50625FBAA749}"/>
          </ac:spMkLst>
        </pc:spChg>
        <pc:spChg chg="del">
          <ac:chgData name="Alfred Smith" userId="3c60a3631c0db8ad" providerId="LiveId" clId="{3890CFDC-66AD-4777-9FEC-2FFCD509AF07}" dt="2023-01-17T15:09:36.538" v="73" actId="478"/>
          <ac:spMkLst>
            <pc:docMk/>
            <pc:sldMk cId="4017137865" sldId="267"/>
            <ac:spMk id="3" creationId="{A58184BD-88F1-BA02-40C1-D8403D0EEC0D}"/>
          </ac:spMkLst>
        </pc:spChg>
        <pc:picChg chg="del">
          <ac:chgData name="Alfred Smith" userId="3c60a3631c0db8ad" providerId="LiveId" clId="{3890CFDC-66AD-4777-9FEC-2FFCD509AF07}" dt="2023-01-17T15:09:11.049" v="64"/>
          <ac:picMkLst>
            <pc:docMk/>
            <pc:sldMk cId="4017137865" sldId="267"/>
            <ac:picMk id="28" creationId="{6E59D19D-14E6-50E2-4487-1A9BEB9FB560}"/>
          </ac:picMkLst>
        </pc:picChg>
      </pc:sldChg>
      <pc:sldChg chg="addSp delSp modSp mod modTransition modAnim">
        <pc:chgData name="Alfred Smith" userId="3c60a3631c0db8ad" providerId="LiveId" clId="{3890CFDC-66AD-4777-9FEC-2FFCD509AF07}" dt="2023-01-17T15:10:33.931" v="99"/>
        <pc:sldMkLst>
          <pc:docMk/>
          <pc:sldMk cId="3137811553" sldId="268"/>
        </pc:sldMkLst>
        <pc:spChg chg="add mod">
          <ac:chgData name="Alfred Smith" userId="3c60a3631c0db8ad" providerId="LiveId" clId="{3890CFDC-66AD-4777-9FEC-2FFCD509AF07}" dt="2023-01-17T15:10:33.931" v="99"/>
          <ac:spMkLst>
            <pc:docMk/>
            <pc:sldMk cId="3137811553" sldId="268"/>
            <ac:spMk id="2" creationId="{13FE7AD5-49BC-3419-B8E6-8382DE2B031A}"/>
          </ac:spMkLst>
        </pc:spChg>
        <pc:spChg chg="del">
          <ac:chgData name="Alfred Smith" userId="3c60a3631c0db8ad" providerId="LiveId" clId="{3890CFDC-66AD-4777-9FEC-2FFCD509AF07}" dt="2023-01-17T15:09:34.839" v="72" actId="478"/>
          <ac:spMkLst>
            <pc:docMk/>
            <pc:sldMk cId="3137811553" sldId="268"/>
            <ac:spMk id="3" creationId="{A58184BD-88F1-BA02-40C1-D8403D0EEC0D}"/>
          </ac:spMkLst>
        </pc:spChg>
        <pc:picChg chg="del">
          <ac:chgData name="Alfred Smith" userId="3c60a3631c0db8ad" providerId="LiveId" clId="{3890CFDC-66AD-4777-9FEC-2FFCD509AF07}" dt="2023-01-17T15:09:11.049" v="64"/>
          <ac:picMkLst>
            <pc:docMk/>
            <pc:sldMk cId="3137811553" sldId="268"/>
            <ac:picMk id="75" creationId="{A3D0BD69-65D9-D99A-EC7C-E1BF0B3AE7E4}"/>
          </ac:picMkLst>
        </pc:picChg>
      </pc:sldChg>
      <pc:sldChg chg="addSp delSp modSp mod modTransition modAnim">
        <pc:chgData name="Alfred Smith" userId="3c60a3631c0db8ad" providerId="LiveId" clId="{3890CFDC-66AD-4777-9FEC-2FFCD509AF07}" dt="2023-01-17T15:10:35.654" v="100"/>
        <pc:sldMkLst>
          <pc:docMk/>
          <pc:sldMk cId="100491716" sldId="269"/>
        </pc:sldMkLst>
        <pc:spChg chg="add mod">
          <ac:chgData name="Alfred Smith" userId="3c60a3631c0db8ad" providerId="LiveId" clId="{3890CFDC-66AD-4777-9FEC-2FFCD509AF07}" dt="2023-01-17T15:10:35.654" v="100"/>
          <ac:spMkLst>
            <pc:docMk/>
            <pc:sldMk cId="100491716" sldId="269"/>
            <ac:spMk id="2" creationId="{E5205757-814A-966B-58F4-597F0F7E7DC6}"/>
          </ac:spMkLst>
        </pc:spChg>
        <pc:spChg chg="del">
          <ac:chgData name="Alfred Smith" userId="3c60a3631c0db8ad" providerId="LiveId" clId="{3890CFDC-66AD-4777-9FEC-2FFCD509AF07}" dt="2023-01-17T15:09:33.116" v="71" actId="478"/>
          <ac:spMkLst>
            <pc:docMk/>
            <pc:sldMk cId="100491716" sldId="269"/>
            <ac:spMk id="3" creationId="{A58184BD-88F1-BA02-40C1-D8403D0EEC0D}"/>
          </ac:spMkLst>
        </pc:spChg>
        <pc:picChg chg="del">
          <ac:chgData name="Alfred Smith" userId="3c60a3631c0db8ad" providerId="LiveId" clId="{3890CFDC-66AD-4777-9FEC-2FFCD509AF07}" dt="2023-01-17T15:09:11.049" v="64"/>
          <ac:picMkLst>
            <pc:docMk/>
            <pc:sldMk cId="100491716" sldId="269"/>
            <ac:picMk id="63" creationId="{652D0E67-FED1-2B9D-6849-4CE051DFE085}"/>
          </ac:picMkLst>
        </pc:picChg>
      </pc:sldChg>
      <pc:sldChg chg="modSp mod modTransition">
        <pc:chgData name="Alfred Smith" userId="3c60a3631c0db8ad" providerId="LiveId" clId="{3890CFDC-66AD-4777-9FEC-2FFCD509AF07}" dt="2023-01-17T15:09:11.049" v="64"/>
        <pc:sldMkLst>
          <pc:docMk/>
          <pc:sldMk cId="4120481681" sldId="270"/>
        </pc:sldMkLst>
        <pc:spChg chg="mod">
          <ac:chgData name="Alfred Smith" userId="3c60a3631c0db8ad" providerId="LiveId" clId="{3890CFDC-66AD-4777-9FEC-2FFCD509AF07}" dt="2023-01-17T15:05:58.009" v="2" actId="255"/>
          <ac:spMkLst>
            <pc:docMk/>
            <pc:sldMk cId="4120481681" sldId="270"/>
            <ac:spMk id="3" creationId="{C0991326-24AB-C988-CB5F-D4854B952DDC}"/>
          </ac:spMkLst>
        </pc:spChg>
      </pc:sldChg>
      <pc:sldChg chg="modSp mod modTransition">
        <pc:chgData name="Alfred Smith" userId="3c60a3631c0db8ad" providerId="LiveId" clId="{3890CFDC-66AD-4777-9FEC-2FFCD509AF07}" dt="2023-01-17T15:09:11.049" v="64"/>
        <pc:sldMkLst>
          <pc:docMk/>
          <pc:sldMk cId="2168401200" sldId="274"/>
        </pc:sldMkLst>
        <pc:spChg chg="mod">
          <ac:chgData name="Alfred Smith" userId="3c60a3631c0db8ad" providerId="LiveId" clId="{3890CFDC-66AD-4777-9FEC-2FFCD509AF07}" dt="2023-01-17T15:06:43.837" v="13" actId="14100"/>
          <ac:spMkLst>
            <pc:docMk/>
            <pc:sldMk cId="2168401200" sldId="274"/>
            <ac:spMk id="2" creationId="{CDAC46CC-0936-CA88-DCE6-8532149CB813}"/>
          </ac:spMkLst>
        </pc:spChg>
      </pc:sldChg>
      <pc:sldChg chg="modSp mod modTransition">
        <pc:chgData name="Alfred Smith" userId="3c60a3631c0db8ad" providerId="LiveId" clId="{3890CFDC-66AD-4777-9FEC-2FFCD509AF07}" dt="2023-01-17T15:09:11.049" v="64"/>
        <pc:sldMkLst>
          <pc:docMk/>
          <pc:sldMk cId="2996969115" sldId="275"/>
        </pc:sldMkLst>
        <pc:spChg chg="mod">
          <ac:chgData name="Alfred Smith" userId="3c60a3631c0db8ad" providerId="LiveId" clId="{3890CFDC-66AD-4777-9FEC-2FFCD509AF07}" dt="2023-01-17T15:06:53.509" v="15" actId="14100"/>
          <ac:spMkLst>
            <pc:docMk/>
            <pc:sldMk cId="2996969115" sldId="275"/>
            <ac:spMk id="2" creationId="{1B530045-C142-4E9D-A5F7-4E9DD32FC9F0}"/>
          </ac:spMkLst>
        </pc:spChg>
      </pc:sldChg>
      <pc:sldChg chg="modSp mod modTransition">
        <pc:chgData name="Alfred Smith" userId="3c60a3631c0db8ad" providerId="LiveId" clId="{3890CFDC-66AD-4777-9FEC-2FFCD509AF07}" dt="2023-01-17T15:09:11.049" v="64"/>
        <pc:sldMkLst>
          <pc:docMk/>
          <pc:sldMk cId="2390376940" sldId="276"/>
        </pc:sldMkLst>
        <pc:spChg chg="mod">
          <ac:chgData name="Alfred Smith" userId="3c60a3631c0db8ad" providerId="LiveId" clId="{3890CFDC-66AD-4777-9FEC-2FFCD509AF07}" dt="2023-01-17T15:06:58.729" v="17" actId="14100"/>
          <ac:spMkLst>
            <pc:docMk/>
            <pc:sldMk cId="2390376940" sldId="276"/>
            <ac:spMk id="2" creationId="{4C24229F-ECDE-ADC5-B3CB-6B352DFEE049}"/>
          </ac:spMkLst>
        </pc:spChg>
      </pc:sldChg>
      <pc:sldChg chg="modSp mod modTransition">
        <pc:chgData name="Alfred Smith" userId="3c60a3631c0db8ad" providerId="LiveId" clId="{3890CFDC-66AD-4777-9FEC-2FFCD509AF07}" dt="2023-01-17T15:09:11.049" v="64"/>
        <pc:sldMkLst>
          <pc:docMk/>
          <pc:sldMk cId="4265919077" sldId="277"/>
        </pc:sldMkLst>
        <pc:spChg chg="mod">
          <ac:chgData name="Alfred Smith" userId="3c60a3631c0db8ad" providerId="LiveId" clId="{3890CFDC-66AD-4777-9FEC-2FFCD509AF07}" dt="2023-01-17T15:08:06.480" v="44" actId="14100"/>
          <ac:spMkLst>
            <pc:docMk/>
            <pc:sldMk cId="4265919077" sldId="277"/>
            <ac:spMk id="2" creationId="{324EFFDD-38B6-D7FC-C3A9-0ABCDD2BFBBD}"/>
          </ac:spMkLst>
        </pc:spChg>
      </pc:sldChg>
      <pc:sldChg chg="modSp mod modTransition">
        <pc:chgData name="Alfred Smith" userId="3c60a3631c0db8ad" providerId="LiveId" clId="{3890CFDC-66AD-4777-9FEC-2FFCD509AF07}" dt="2023-01-17T15:09:11.049" v="64"/>
        <pc:sldMkLst>
          <pc:docMk/>
          <pc:sldMk cId="210266664" sldId="278"/>
        </pc:sldMkLst>
        <pc:spChg chg="mod">
          <ac:chgData name="Alfred Smith" userId="3c60a3631c0db8ad" providerId="LiveId" clId="{3890CFDC-66AD-4777-9FEC-2FFCD509AF07}" dt="2023-01-17T15:08:11.702" v="46" actId="14100"/>
          <ac:spMkLst>
            <pc:docMk/>
            <pc:sldMk cId="210266664" sldId="278"/>
            <ac:spMk id="2" creationId="{D1DC8EC1-EC3C-20C8-9FEE-41687033600E}"/>
          </ac:spMkLst>
        </pc:spChg>
      </pc:sldChg>
      <pc:sldChg chg="modSp mod modTransition">
        <pc:chgData name="Alfred Smith" userId="3c60a3631c0db8ad" providerId="LiveId" clId="{3890CFDC-66AD-4777-9FEC-2FFCD509AF07}" dt="2023-01-17T15:09:11.049" v="64"/>
        <pc:sldMkLst>
          <pc:docMk/>
          <pc:sldMk cId="888433145" sldId="279"/>
        </pc:sldMkLst>
        <pc:spChg chg="mod">
          <ac:chgData name="Alfred Smith" userId="3c60a3631c0db8ad" providerId="LiveId" clId="{3890CFDC-66AD-4777-9FEC-2FFCD509AF07}" dt="2023-01-17T15:08:16.359" v="48" actId="14100"/>
          <ac:spMkLst>
            <pc:docMk/>
            <pc:sldMk cId="888433145" sldId="279"/>
            <ac:spMk id="2" creationId="{81A3F5AE-32B7-4D56-90BA-9845E0C5F8DC}"/>
          </ac:spMkLst>
        </pc:spChg>
      </pc:sldChg>
      <pc:sldChg chg="modSp mod modTransition">
        <pc:chgData name="Alfred Smith" userId="3c60a3631c0db8ad" providerId="LiveId" clId="{3890CFDC-66AD-4777-9FEC-2FFCD509AF07}" dt="2023-01-17T15:09:11.049" v="64"/>
        <pc:sldMkLst>
          <pc:docMk/>
          <pc:sldMk cId="791300187" sldId="280"/>
        </pc:sldMkLst>
        <pc:spChg chg="mod">
          <ac:chgData name="Alfred Smith" userId="3c60a3631c0db8ad" providerId="LiveId" clId="{3890CFDC-66AD-4777-9FEC-2FFCD509AF07}" dt="2023-01-17T15:08:23.204" v="51" actId="14100"/>
          <ac:spMkLst>
            <pc:docMk/>
            <pc:sldMk cId="791300187" sldId="280"/>
            <ac:spMk id="2" creationId="{8EA787B9-3FDF-41C5-EFC2-47A36C0A1334}"/>
          </ac:spMkLst>
        </pc:spChg>
      </pc:sldChg>
      <pc:sldChg chg="addSp delSp modSp mod modTransition modAnim">
        <pc:chgData name="Alfred Smith" userId="3c60a3631c0db8ad" providerId="LiveId" clId="{3890CFDC-66AD-4777-9FEC-2FFCD509AF07}" dt="2023-01-17T15:10:39.039" v="102"/>
        <pc:sldMkLst>
          <pc:docMk/>
          <pc:sldMk cId="3166251957" sldId="283"/>
        </pc:sldMkLst>
        <pc:spChg chg="add mod">
          <ac:chgData name="Alfred Smith" userId="3c60a3631c0db8ad" providerId="LiveId" clId="{3890CFDC-66AD-4777-9FEC-2FFCD509AF07}" dt="2023-01-17T15:10:39.039" v="102"/>
          <ac:spMkLst>
            <pc:docMk/>
            <pc:sldMk cId="3166251957" sldId="283"/>
            <ac:spMk id="2" creationId="{84199ADB-F279-3C1C-3824-27550A6A22F5}"/>
          </ac:spMkLst>
        </pc:spChg>
        <pc:spChg chg="del">
          <ac:chgData name="Alfred Smith" userId="3c60a3631c0db8ad" providerId="LiveId" clId="{3890CFDC-66AD-4777-9FEC-2FFCD509AF07}" dt="2023-01-17T15:09:29.422" v="69" actId="478"/>
          <ac:spMkLst>
            <pc:docMk/>
            <pc:sldMk cId="3166251957" sldId="283"/>
            <ac:spMk id="3" creationId="{A58184BD-88F1-BA02-40C1-D8403D0EEC0D}"/>
          </ac:spMkLst>
        </pc:spChg>
        <pc:picChg chg="del">
          <ac:chgData name="Alfred Smith" userId="3c60a3631c0db8ad" providerId="LiveId" clId="{3890CFDC-66AD-4777-9FEC-2FFCD509AF07}" dt="2023-01-17T15:09:11.049" v="64"/>
          <ac:picMkLst>
            <pc:docMk/>
            <pc:sldMk cId="3166251957" sldId="283"/>
            <ac:picMk id="6" creationId="{E6353973-0564-252A-884C-225E103300A1}"/>
          </ac:picMkLst>
        </pc:picChg>
      </pc:sldChg>
      <pc:sldChg chg="modSp mod modTransition">
        <pc:chgData name="Alfred Smith" userId="3c60a3631c0db8ad" providerId="LiveId" clId="{3890CFDC-66AD-4777-9FEC-2FFCD509AF07}" dt="2023-01-17T15:09:11.049" v="64"/>
        <pc:sldMkLst>
          <pc:docMk/>
          <pc:sldMk cId="3922583308" sldId="284"/>
        </pc:sldMkLst>
        <pc:spChg chg="mod">
          <ac:chgData name="Alfred Smith" userId="3c60a3631c0db8ad" providerId="LiveId" clId="{3890CFDC-66AD-4777-9FEC-2FFCD509AF07}" dt="2023-01-17T15:08:33.749" v="55" actId="14100"/>
          <ac:spMkLst>
            <pc:docMk/>
            <pc:sldMk cId="3922583308" sldId="284"/>
            <ac:spMk id="2" creationId="{B4E37821-4591-96D5-BA28-BAF7C7BDB87E}"/>
          </ac:spMkLst>
        </pc:spChg>
      </pc:sldChg>
      <pc:sldChg chg="addSp delSp modSp mod modTransition modAnim">
        <pc:chgData name="Alfred Smith" userId="3c60a3631c0db8ad" providerId="LiveId" clId="{3890CFDC-66AD-4777-9FEC-2FFCD509AF07}" dt="2023-01-17T15:10:40.632" v="103"/>
        <pc:sldMkLst>
          <pc:docMk/>
          <pc:sldMk cId="1522780631" sldId="285"/>
        </pc:sldMkLst>
        <pc:spChg chg="add mod">
          <ac:chgData name="Alfred Smith" userId="3c60a3631c0db8ad" providerId="LiveId" clId="{3890CFDC-66AD-4777-9FEC-2FFCD509AF07}" dt="2023-01-17T15:10:40.632" v="103"/>
          <ac:spMkLst>
            <pc:docMk/>
            <pc:sldMk cId="1522780631" sldId="285"/>
            <ac:spMk id="2" creationId="{B17F1BD2-7D22-0C03-D4BA-1F5D9D43B7B5}"/>
          </ac:spMkLst>
        </pc:spChg>
        <pc:spChg chg="del">
          <ac:chgData name="Alfred Smith" userId="3c60a3631c0db8ad" providerId="LiveId" clId="{3890CFDC-66AD-4777-9FEC-2FFCD509AF07}" dt="2023-01-17T15:09:27.491" v="68" actId="478"/>
          <ac:spMkLst>
            <pc:docMk/>
            <pc:sldMk cId="1522780631" sldId="285"/>
            <ac:spMk id="3" creationId="{A58184BD-88F1-BA02-40C1-D8403D0EEC0D}"/>
          </ac:spMkLst>
        </pc:spChg>
        <pc:picChg chg="del">
          <ac:chgData name="Alfred Smith" userId="3c60a3631c0db8ad" providerId="LiveId" clId="{3890CFDC-66AD-4777-9FEC-2FFCD509AF07}" dt="2023-01-17T15:09:11.049" v="64"/>
          <ac:picMkLst>
            <pc:docMk/>
            <pc:sldMk cId="1522780631" sldId="285"/>
            <ac:picMk id="45" creationId="{5295F421-D396-7C9B-DF90-AF8941E7802B}"/>
          </ac:picMkLst>
        </pc:picChg>
      </pc:sldChg>
      <pc:sldChg chg="modSp mod modTransition">
        <pc:chgData name="Alfred Smith" userId="3c60a3631c0db8ad" providerId="LiveId" clId="{3890CFDC-66AD-4777-9FEC-2FFCD509AF07}" dt="2023-01-17T15:09:11.049" v="64"/>
        <pc:sldMkLst>
          <pc:docMk/>
          <pc:sldMk cId="1850742486" sldId="286"/>
        </pc:sldMkLst>
        <pc:spChg chg="mod">
          <ac:chgData name="Alfred Smith" userId="3c60a3631c0db8ad" providerId="LiveId" clId="{3890CFDC-66AD-4777-9FEC-2FFCD509AF07}" dt="2023-01-17T15:08:42.466" v="57" actId="14100"/>
          <ac:spMkLst>
            <pc:docMk/>
            <pc:sldMk cId="1850742486" sldId="286"/>
            <ac:spMk id="2" creationId="{E0C0C9CA-B91F-9F52-5023-4AFAAE4B41B3}"/>
          </ac:spMkLst>
        </pc:spChg>
      </pc:sldChg>
      <pc:sldChg chg="addSp delSp modSp mod modTransition modAnim">
        <pc:chgData name="Alfred Smith" userId="3c60a3631c0db8ad" providerId="LiveId" clId="{3890CFDC-66AD-4777-9FEC-2FFCD509AF07}" dt="2023-01-17T15:10:42.126" v="104"/>
        <pc:sldMkLst>
          <pc:docMk/>
          <pc:sldMk cId="2332778949" sldId="287"/>
        </pc:sldMkLst>
        <pc:spChg chg="add mod">
          <ac:chgData name="Alfred Smith" userId="3c60a3631c0db8ad" providerId="LiveId" clId="{3890CFDC-66AD-4777-9FEC-2FFCD509AF07}" dt="2023-01-17T15:10:42.126" v="104"/>
          <ac:spMkLst>
            <pc:docMk/>
            <pc:sldMk cId="2332778949" sldId="287"/>
            <ac:spMk id="2" creationId="{0C9DA7CE-15A1-07FC-1B61-014AA38123C1}"/>
          </ac:spMkLst>
        </pc:spChg>
        <pc:spChg chg="del">
          <ac:chgData name="Alfred Smith" userId="3c60a3631c0db8ad" providerId="LiveId" clId="{3890CFDC-66AD-4777-9FEC-2FFCD509AF07}" dt="2023-01-17T15:09:25.606" v="67" actId="478"/>
          <ac:spMkLst>
            <pc:docMk/>
            <pc:sldMk cId="2332778949" sldId="287"/>
            <ac:spMk id="3" creationId="{A58184BD-88F1-BA02-40C1-D8403D0EEC0D}"/>
          </ac:spMkLst>
        </pc:spChg>
        <pc:picChg chg="del">
          <ac:chgData name="Alfred Smith" userId="3c60a3631c0db8ad" providerId="LiveId" clId="{3890CFDC-66AD-4777-9FEC-2FFCD509AF07}" dt="2023-01-17T15:09:11.049" v="64"/>
          <ac:picMkLst>
            <pc:docMk/>
            <pc:sldMk cId="2332778949" sldId="287"/>
            <ac:picMk id="26" creationId="{72C2EED1-37CB-C7A0-7A62-176C0F843E09}"/>
          </ac:picMkLst>
        </pc:picChg>
      </pc:sldChg>
      <pc:sldChg chg="modSp mod modTransition">
        <pc:chgData name="Alfred Smith" userId="3c60a3631c0db8ad" providerId="LiveId" clId="{3890CFDC-66AD-4777-9FEC-2FFCD509AF07}" dt="2023-01-17T15:09:11.049" v="64"/>
        <pc:sldMkLst>
          <pc:docMk/>
          <pc:sldMk cId="1828872212" sldId="288"/>
        </pc:sldMkLst>
        <pc:spChg chg="mod">
          <ac:chgData name="Alfred Smith" userId="3c60a3631c0db8ad" providerId="LiveId" clId="{3890CFDC-66AD-4777-9FEC-2FFCD509AF07}" dt="2023-01-17T15:08:47.706" v="59" actId="14100"/>
          <ac:spMkLst>
            <pc:docMk/>
            <pc:sldMk cId="1828872212" sldId="288"/>
            <ac:spMk id="3" creationId="{82D813E9-CC2C-D555-F806-0DAAED6F63ED}"/>
          </ac:spMkLst>
        </pc:spChg>
      </pc:sldChg>
      <pc:sldChg chg="addSp delSp modSp mod modTransition modAnim">
        <pc:chgData name="Alfred Smith" userId="3c60a3631c0db8ad" providerId="LiveId" clId="{3890CFDC-66AD-4777-9FEC-2FFCD509AF07}" dt="2023-01-17T15:10:43.810" v="105"/>
        <pc:sldMkLst>
          <pc:docMk/>
          <pc:sldMk cId="3153919605" sldId="289"/>
        </pc:sldMkLst>
        <pc:spChg chg="add mod">
          <ac:chgData name="Alfred Smith" userId="3c60a3631c0db8ad" providerId="LiveId" clId="{3890CFDC-66AD-4777-9FEC-2FFCD509AF07}" dt="2023-01-17T15:10:43.810" v="105"/>
          <ac:spMkLst>
            <pc:docMk/>
            <pc:sldMk cId="3153919605" sldId="289"/>
            <ac:spMk id="2" creationId="{29F0FE9C-3546-4100-B715-484C898A4AB9}"/>
          </ac:spMkLst>
        </pc:spChg>
        <pc:spChg chg="del">
          <ac:chgData name="Alfred Smith" userId="3c60a3631c0db8ad" providerId="LiveId" clId="{3890CFDC-66AD-4777-9FEC-2FFCD509AF07}" dt="2023-01-17T15:09:22.490" v="66" actId="478"/>
          <ac:spMkLst>
            <pc:docMk/>
            <pc:sldMk cId="3153919605" sldId="289"/>
            <ac:spMk id="3" creationId="{A58184BD-88F1-BA02-40C1-D8403D0EEC0D}"/>
          </ac:spMkLst>
        </pc:spChg>
        <pc:picChg chg="del">
          <ac:chgData name="Alfred Smith" userId="3c60a3631c0db8ad" providerId="LiveId" clId="{3890CFDC-66AD-4777-9FEC-2FFCD509AF07}" dt="2023-01-17T15:09:11.049" v="64"/>
          <ac:picMkLst>
            <pc:docMk/>
            <pc:sldMk cId="3153919605" sldId="289"/>
            <ac:picMk id="11" creationId="{D2C51295-09DA-8651-CC64-5FF927A380CB}"/>
          </ac:picMkLst>
        </pc:picChg>
      </pc:sldChg>
      <pc:sldChg chg="modSp mod modTransition">
        <pc:chgData name="Alfred Smith" userId="3c60a3631c0db8ad" providerId="LiveId" clId="{3890CFDC-66AD-4777-9FEC-2FFCD509AF07}" dt="2023-01-17T15:09:11.049" v="64"/>
        <pc:sldMkLst>
          <pc:docMk/>
          <pc:sldMk cId="1292473336" sldId="290"/>
        </pc:sldMkLst>
        <pc:spChg chg="mod">
          <ac:chgData name="Alfred Smith" userId="3c60a3631c0db8ad" providerId="LiveId" clId="{3890CFDC-66AD-4777-9FEC-2FFCD509AF07}" dt="2023-01-17T15:08:54.242" v="61" actId="14100"/>
          <ac:spMkLst>
            <pc:docMk/>
            <pc:sldMk cId="1292473336" sldId="290"/>
            <ac:spMk id="2" creationId="{BAF5192F-D850-9E57-2D10-8BF6CF5764B8}"/>
          </ac:spMkLst>
        </pc:spChg>
      </pc:sldChg>
      <pc:sldChg chg="addSp delSp modSp mod modTransition modAnim">
        <pc:chgData name="Alfred Smith" userId="3c60a3631c0db8ad" providerId="LiveId" clId="{3890CFDC-66AD-4777-9FEC-2FFCD509AF07}" dt="2023-01-17T15:10:46.529" v="106"/>
        <pc:sldMkLst>
          <pc:docMk/>
          <pc:sldMk cId="1878919862" sldId="291"/>
        </pc:sldMkLst>
        <pc:spChg chg="add mod">
          <ac:chgData name="Alfred Smith" userId="3c60a3631c0db8ad" providerId="LiveId" clId="{3890CFDC-66AD-4777-9FEC-2FFCD509AF07}" dt="2023-01-17T15:10:46.529" v="106"/>
          <ac:spMkLst>
            <pc:docMk/>
            <pc:sldMk cId="1878919862" sldId="291"/>
            <ac:spMk id="2" creationId="{10F6C449-50BE-217B-5565-533BA35C7619}"/>
          </ac:spMkLst>
        </pc:spChg>
        <pc:spChg chg="del">
          <ac:chgData name="Alfred Smith" userId="3c60a3631c0db8ad" providerId="LiveId" clId="{3890CFDC-66AD-4777-9FEC-2FFCD509AF07}" dt="2023-01-17T15:09:19.949" v="65" actId="478"/>
          <ac:spMkLst>
            <pc:docMk/>
            <pc:sldMk cId="1878919862" sldId="291"/>
            <ac:spMk id="3" creationId="{A58184BD-88F1-BA02-40C1-D8403D0EEC0D}"/>
          </ac:spMkLst>
        </pc:spChg>
        <pc:picChg chg="del">
          <ac:chgData name="Alfred Smith" userId="3c60a3631c0db8ad" providerId="LiveId" clId="{3890CFDC-66AD-4777-9FEC-2FFCD509AF07}" dt="2023-01-17T15:09:11.049" v="64"/>
          <ac:picMkLst>
            <pc:docMk/>
            <pc:sldMk cId="1878919862" sldId="291"/>
            <ac:picMk id="6" creationId="{3F576018-92A4-1929-8B2E-E306F781770A}"/>
          </ac:picMkLst>
        </pc:picChg>
      </pc:sldChg>
      <pc:sldChg chg="modSp mod modTransition">
        <pc:chgData name="Alfred Smith" userId="3c60a3631c0db8ad" providerId="LiveId" clId="{3890CFDC-66AD-4777-9FEC-2FFCD509AF07}" dt="2023-01-17T15:09:11.049" v="64"/>
        <pc:sldMkLst>
          <pc:docMk/>
          <pc:sldMk cId="1014080634" sldId="292"/>
        </pc:sldMkLst>
        <pc:spChg chg="mod">
          <ac:chgData name="Alfred Smith" userId="3c60a3631c0db8ad" providerId="LiveId" clId="{3890CFDC-66AD-4777-9FEC-2FFCD509AF07}" dt="2023-01-17T15:08:59.204" v="63" actId="14100"/>
          <ac:spMkLst>
            <pc:docMk/>
            <pc:sldMk cId="1014080634" sldId="292"/>
            <ac:spMk id="2" creationId="{28BBA2C4-C4A4-331A-21EB-7BDDE8EFF728}"/>
          </ac:spMkLst>
        </pc:spChg>
      </pc:sldChg>
      <pc:sldChg chg="addSp delSp modSp mod modTransition modAnim">
        <pc:chgData name="Alfred Smith" userId="3c60a3631c0db8ad" providerId="LiveId" clId="{3890CFDC-66AD-4777-9FEC-2FFCD509AF07}" dt="2023-01-17T15:10:19.072" v="90"/>
        <pc:sldMkLst>
          <pc:docMk/>
          <pc:sldMk cId="2219299321" sldId="293"/>
        </pc:sldMkLst>
        <pc:spChg chg="add mod">
          <ac:chgData name="Alfred Smith" userId="3c60a3631c0db8ad" providerId="LiveId" clId="{3890CFDC-66AD-4777-9FEC-2FFCD509AF07}" dt="2023-01-17T15:10:19.072" v="90"/>
          <ac:spMkLst>
            <pc:docMk/>
            <pc:sldMk cId="2219299321" sldId="293"/>
            <ac:spMk id="2" creationId="{630FDCA3-CA11-B78C-A410-A7BB3A514B24}"/>
          </ac:spMkLst>
        </pc:spChg>
        <pc:spChg chg="del">
          <ac:chgData name="Alfred Smith" userId="3c60a3631c0db8ad" providerId="LiveId" clId="{3890CFDC-66AD-4777-9FEC-2FFCD509AF07}" dt="2023-01-17T15:09:51.760" v="81" actId="478"/>
          <ac:spMkLst>
            <pc:docMk/>
            <pc:sldMk cId="2219299321" sldId="293"/>
            <ac:spMk id="3" creationId="{A58184BD-88F1-BA02-40C1-D8403D0EEC0D}"/>
          </ac:spMkLst>
        </pc:spChg>
        <pc:picChg chg="del">
          <ac:chgData name="Alfred Smith" userId="3c60a3631c0db8ad" providerId="LiveId" clId="{3890CFDC-66AD-4777-9FEC-2FFCD509AF07}" dt="2023-01-17T15:09:11.049" v="64"/>
          <ac:picMkLst>
            <pc:docMk/>
            <pc:sldMk cId="2219299321" sldId="293"/>
            <ac:picMk id="17" creationId="{27183669-8CF5-6F24-01B1-74CC0195E6FD}"/>
          </ac:picMkLst>
        </pc:picChg>
      </pc:sldChg>
      <pc:sldChg chg="modSp mod modTransition">
        <pc:chgData name="Alfred Smith" userId="3c60a3631c0db8ad" providerId="LiveId" clId="{3890CFDC-66AD-4777-9FEC-2FFCD509AF07}" dt="2023-01-17T15:09:11.049" v="64"/>
        <pc:sldMkLst>
          <pc:docMk/>
          <pc:sldMk cId="2859407553" sldId="294"/>
        </pc:sldMkLst>
        <pc:spChg chg="mod">
          <ac:chgData name="Alfred Smith" userId="3c60a3631c0db8ad" providerId="LiveId" clId="{3890CFDC-66AD-4777-9FEC-2FFCD509AF07}" dt="2023-01-17T15:07:09.856" v="23" actId="6549"/>
          <ac:spMkLst>
            <pc:docMk/>
            <pc:sldMk cId="2859407553" sldId="294"/>
            <ac:spMk id="2" creationId="{1E45BBA8-3E4C-5322-E392-84E5E54A7221}"/>
          </ac:spMkLst>
        </pc:spChg>
      </pc:sldChg>
      <pc:sldChg chg="addSp delSp modSp mod modTransition modAnim">
        <pc:chgData name="Alfred Smith" userId="3c60a3631c0db8ad" providerId="LiveId" clId="{3890CFDC-66AD-4777-9FEC-2FFCD509AF07}" dt="2023-01-17T15:10:20.914" v="91"/>
        <pc:sldMkLst>
          <pc:docMk/>
          <pc:sldMk cId="3279066978" sldId="295"/>
        </pc:sldMkLst>
        <pc:spChg chg="add mod">
          <ac:chgData name="Alfred Smith" userId="3c60a3631c0db8ad" providerId="LiveId" clId="{3890CFDC-66AD-4777-9FEC-2FFCD509AF07}" dt="2023-01-17T15:10:20.914" v="91"/>
          <ac:spMkLst>
            <pc:docMk/>
            <pc:sldMk cId="3279066978" sldId="295"/>
            <ac:spMk id="2" creationId="{8B361763-A999-C7C4-27C5-0F1E1CE1FF90}"/>
          </ac:spMkLst>
        </pc:spChg>
        <pc:spChg chg="del">
          <ac:chgData name="Alfred Smith" userId="3c60a3631c0db8ad" providerId="LiveId" clId="{3890CFDC-66AD-4777-9FEC-2FFCD509AF07}" dt="2023-01-17T15:09:50.100" v="80" actId="478"/>
          <ac:spMkLst>
            <pc:docMk/>
            <pc:sldMk cId="3279066978" sldId="295"/>
            <ac:spMk id="3" creationId="{A58184BD-88F1-BA02-40C1-D8403D0EEC0D}"/>
          </ac:spMkLst>
        </pc:spChg>
        <pc:picChg chg="del">
          <ac:chgData name="Alfred Smith" userId="3c60a3631c0db8ad" providerId="LiveId" clId="{3890CFDC-66AD-4777-9FEC-2FFCD509AF07}" dt="2023-01-17T15:09:11.049" v="64"/>
          <ac:picMkLst>
            <pc:docMk/>
            <pc:sldMk cId="3279066978" sldId="295"/>
            <ac:picMk id="54" creationId="{B77EE21A-6CB6-2567-DE94-AF599E574DDC}"/>
          </ac:picMkLst>
        </pc:picChg>
      </pc:sldChg>
      <pc:sldChg chg="modSp mod modTransition">
        <pc:chgData name="Alfred Smith" userId="3c60a3631c0db8ad" providerId="LiveId" clId="{3890CFDC-66AD-4777-9FEC-2FFCD509AF07}" dt="2023-01-17T15:09:11.049" v="64"/>
        <pc:sldMkLst>
          <pc:docMk/>
          <pc:sldMk cId="878694770" sldId="296"/>
        </pc:sldMkLst>
        <pc:spChg chg="mod">
          <ac:chgData name="Alfred Smith" userId="3c60a3631c0db8ad" providerId="LiveId" clId="{3890CFDC-66AD-4777-9FEC-2FFCD509AF07}" dt="2023-01-17T15:07:17.655" v="24"/>
          <ac:spMkLst>
            <pc:docMk/>
            <pc:sldMk cId="878694770" sldId="296"/>
            <ac:spMk id="2" creationId="{BF4BC411-526E-63A3-3939-A642FEA718C5}"/>
          </ac:spMkLst>
        </pc:spChg>
      </pc:sldChg>
      <pc:sldChg chg="addSp delSp modSp mod modTransition modAnim">
        <pc:chgData name="Alfred Smith" userId="3c60a3631c0db8ad" providerId="LiveId" clId="{3890CFDC-66AD-4777-9FEC-2FFCD509AF07}" dt="2023-01-17T15:10:22.691" v="92"/>
        <pc:sldMkLst>
          <pc:docMk/>
          <pc:sldMk cId="1898351809" sldId="303"/>
        </pc:sldMkLst>
        <pc:spChg chg="add mod">
          <ac:chgData name="Alfred Smith" userId="3c60a3631c0db8ad" providerId="LiveId" clId="{3890CFDC-66AD-4777-9FEC-2FFCD509AF07}" dt="2023-01-17T15:10:22.691" v="92"/>
          <ac:spMkLst>
            <pc:docMk/>
            <pc:sldMk cId="1898351809" sldId="303"/>
            <ac:spMk id="2" creationId="{F2299AB1-F049-1C99-CD2C-A960B22E0FB1}"/>
          </ac:spMkLst>
        </pc:spChg>
        <pc:spChg chg="del">
          <ac:chgData name="Alfred Smith" userId="3c60a3631c0db8ad" providerId="LiveId" clId="{3890CFDC-66AD-4777-9FEC-2FFCD509AF07}" dt="2023-01-17T15:09:47.363" v="79" actId="478"/>
          <ac:spMkLst>
            <pc:docMk/>
            <pc:sldMk cId="1898351809" sldId="303"/>
            <ac:spMk id="3" creationId="{A58184BD-88F1-BA02-40C1-D8403D0EEC0D}"/>
          </ac:spMkLst>
        </pc:spChg>
        <pc:picChg chg="del">
          <ac:chgData name="Alfred Smith" userId="3c60a3631c0db8ad" providerId="LiveId" clId="{3890CFDC-66AD-4777-9FEC-2FFCD509AF07}" dt="2023-01-17T15:09:11.049" v="64"/>
          <ac:picMkLst>
            <pc:docMk/>
            <pc:sldMk cId="1898351809" sldId="303"/>
            <ac:picMk id="12" creationId="{1E970B1E-C9AC-BA11-739D-B6A2F7C2893F}"/>
          </ac:picMkLst>
        </pc:picChg>
      </pc:sldChg>
      <pc:sldChg chg="modSp mod modTransition">
        <pc:chgData name="Alfred Smith" userId="3c60a3631c0db8ad" providerId="LiveId" clId="{3890CFDC-66AD-4777-9FEC-2FFCD509AF07}" dt="2023-01-17T15:09:11.049" v="64"/>
        <pc:sldMkLst>
          <pc:docMk/>
          <pc:sldMk cId="1228637682" sldId="304"/>
        </pc:sldMkLst>
        <pc:spChg chg="mod">
          <ac:chgData name="Alfred Smith" userId="3c60a3631c0db8ad" providerId="LiveId" clId="{3890CFDC-66AD-4777-9FEC-2FFCD509AF07}" dt="2023-01-17T15:07:26.631" v="29" actId="20577"/>
          <ac:spMkLst>
            <pc:docMk/>
            <pc:sldMk cId="1228637682" sldId="304"/>
            <ac:spMk id="2" creationId="{65D0F1D0-2F4E-1CFD-5F43-EF47328CC5F3}"/>
          </ac:spMkLst>
        </pc:spChg>
      </pc:sldChg>
      <pc:sldChg chg="addSp delSp modSp mod modTransition modAnim">
        <pc:chgData name="Alfred Smith" userId="3c60a3631c0db8ad" providerId="LiveId" clId="{3890CFDC-66AD-4777-9FEC-2FFCD509AF07}" dt="2023-01-17T15:10:24.278" v="93"/>
        <pc:sldMkLst>
          <pc:docMk/>
          <pc:sldMk cId="2046940441" sldId="305"/>
        </pc:sldMkLst>
        <pc:spChg chg="add mod">
          <ac:chgData name="Alfred Smith" userId="3c60a3631c0db8ad" providerId="LiveId" clId="{3890CFDC-66AD-4777-9FEC-2FFCD509AF07}" dt="2023-01-17T15:10:24.278" v="93"/>
          <ac:spMkLst>
            <pc:docMk/>
            <pc:sldMk cId="2046940441" sldId="305"/>
            <ac:spMk id="2" creationId="{C67C342C-8E2B-FCA9-5EDA-BC089B2D24DD}"/>
          </ac:spMkLst>
        </pc:spChg>
        <pc:spChg chg="del">
          <ac:chgData name="Alfred Smith" userId="3c60a3631c0db8ad" providerId="LiveId" clId="{3890CFDC-66AD-4777-9FEC-2FFCD509AF07}" dt="2023-01-17T15:09:45.576" v="78" actId="478"/>
          <ac:spMkLst>
            <pc:docMk/>
            <pc:sldMk cId="2046940441" sldId="305"/>
            <ac:spMk id="3" creationId="{A58184BD-88F1-BA02-40C1-D8403D0EEC0D}"/>
          </ac:spMkLst>
        </pc:spChg>
        <pc:picChg chg="del">
          <ac:chgData name="Alfred Smith" userId="3c60a3631c0db8ad" providerId="LiveId" clId="{3890CFDC-66AD-4777-9FEC-2FFCD509AF07}" dt="2023-01-17T15:09:11.049" v="64"/>
          <ac:picMkLst>
            <pc:docMk/>
            <pc:sldMk cId="2046940441" sldId="305"/>
            <ac:picMk id="21" creationId="{2D6C727D-8C8F-2F05-6429-5FFA6309183D}"/>
          </ac:picMkLst>
        </pc:picChg>
      </pc:sldChg>
      <pc:sldChg chg="modSp mod modTransition">
        <pc:chgData name="Alfred Smith" userId="3c60a3631c0db8ad" providerId="LiveId" clId="{3890CFDC-66AD-4777-9FEC-2FFCD509AF07}" dt="2023-01-17T15:09:11.049" v="64"/>
        <pc:sldMkLst>
          <pc:docMk/>
          <pc:sldMk cId="1645610198" sldId="306"/>
        </pc:sldMkLst>
        <pc:spChg chg="mod">
          <ac:chgData name="Alfred Smith" userId="3c60a3631c0db8ad" providerId="LiveId" clId="{3890CFDC-66AD-4777-9FEC-2FFCD509AF07}" dt="2023-01-17T15:07:34.877" v="30"/>
          <ac:spMkLst>
            <pc:docMk/>
            <pc:sldMk cId="1645610198" sldId="306"/>
            <ac:spMk id="2" creationId="{D2E6C3AF-A10B-BF46-29D9-BC4790B3099F}"/>
          </ac:spMkLst>
        </pc:spChg>
      </pc:sldChg>
      <pc:sldChg chg="addSp delSp modSp mod modTransition modAnim">
        <pc:chgData name="Alfred Smith" userId="3c60a3631c0db8ad" providerId="LiveId" clId="{3890CFDC-66AD-4777-9FEC-2FFCD509AF07}" dt="2023-01-17T15:10:26.048" v="94"/>
        <pc:sldMkLst>
          <pc:docMk/>
          <pc:sldMk cId="1167094866" sldId="307"/>
        </pc:sldMkLst>
        <pc:spChg chg="add mod">
          <ac:chgData name="Alfred Smith" userId="3c60a3631c0db8ad" providerId="LiveId" clId="{3890CFDC-66AD-4777-9FEC-2FFCD509AF07}" dt="2023-01-17T15:10:26.048" v="94"/>
          <ac:spMkLst>
            <pc:docMk/>
            <pc:sldMk cId="1167094866" sldId="307"/>
            <ac:spMk id="2" creationId="{C10AB8A0-23EA-9CBE-E697-1AB07681D0C4}"/>
          </ac:spMkLst>
        </pc:spChg>
        <pc:spChg chg="del">
          <ac:chgData name="Alfred Smith" userId="3c60a3631c0db8ad" providerId="LiveId" clId="{3890CFDC-66AD-4777-9FEC-2FFCD509AF07}" dt="2023-01-17T15:09:43.863" v="77" actId="478"/>
          <ac:spMkLst>
            <pc:docMk/>
            <pc:sldMk cId="1167094866" sldId="307"/>
            <ac:spMk id="3" creationId="{A58184BD-88F1-BA02-40C1-D8403D0EEC0D}"/>
          </ac:spMkLst>
        </pc:spChg>
        <pc:picChg chg="del">
          <ac:chgData name="Alfred Smith" userId="3c60a3631c0db8ad" providerId="LiveId" clId="{3890CFDC-66AD-4777-9FEC-2FFCD509AF07}" dt="2023-01-17T15:09:11.049" v="64"/>
          <ac:picMkLst>
            <pc:docMk/>
            <pc:sldMk cId="1167094866" sldId="307"/>
            <ac:picMk id="6" creationId="{C3C782C7-19EE-F49D-9A6F-9F33826DEDA6}"/>
          </ac:picMkLst>
        </pc:picChg>
      </pc:sldChg>
      <pc:sldChg chg="modSp mod modTransition">
        <pc:chgData name="Alfred Smith" userId="3c60a3631c0db8ad" providerId="LiveId" clId="{3890CFDC-66AD-4777-9FEC-2FFCD509AF07}" dt="2023-01-17T15:09:11.049" v="64"/>
        <pc:sldMkLst>
          <pc:docMk/>
          <pc:sldMk cId="2180093494" sldId="308"/>
        </pc:sldMkLst>
        <pc:spChg chg="mod">
          <ac:chgData name="Alfred Smith" userId="3c60a3631c0db8ad" providerId="LiveId" clId="{3890CFDC-66AD-4777-9FEC-2FFCD509AF07}" dt="2023-01-17T15:07:40.358" v="31"/>
          <ac:spMkLst>
            <pc:docMk/>
            <pc:sldMk cId="2180093494" sldId="308"/>
            <ac:spMk id="2" creationId="{5BF17688-6901-4BF9-2148-A6286B5A991E}"/>
          </ac:spMkLst>
        </pc:spChg>
      </pc:sldChg>
      <pc:sldChg chg="addSp delSp modSp mod modTransition modAnim">
        <pc:chgData name="Alfred Smith" userId="3c60a3631c0db8ad" providerId="LiveId" clId="{3890CFDC-66AD-4777-9FEC-2FFCD509AF07}" dt="2023-01-17T15:10:27.744" v="95"/>
        <pc:sldMkLst>
          <pc:docMk/>
          <pc:sldMk cId="817105867" sldId="309"/>
        </pc:sldMkLst>
        <pc:spChg chg="add mod">
          <ac:chgData name="Alfred Smith" userId="3c60a3631c0db8ad" providerId="LiveId" clId="{3890CFDC-66AD-4777-9FEC-2FFCD509AF07}" dt="2023-01-17T15:10:27.744" v="95"/>
          <ac:spMkLst>
            <pc:docMk/>
            <pc:sldMk cId="817105867" sldId="309"/>
            <ac:spMk id="2" creationId="{6AB64D11-4358-FCF8-D263-175ACBA34AC9}"/>
          </ac:spMkLst>
        </pc:spChg>
        <pc:spChg chg="del">
          <ac:chgData name="Alfred Smith" userId="3c60a3631c0db8ad" providerId="LiveId" clId="{3890CFDC-66AD-4777-9FEC-2FFCD509AF07}" dt="2023-01-17T15:09:41.908" v="76" actId="478"/>
          <ac:spMkLst>
            <pc:docMk/>
            <pc:sldMk cId="817105867" sldId="309"/>
            <ac:spMk id="3" creationId="{A58184BD-88F1-BA02-40C1-D8403D0EEC0D}"/>
          </ac:spMkLst>
        </pc:spChg>
        <pc:picChg chg="del">
          <ac:chgData name="Alfred Smith" userId="3c60a3631c0db8ad" providerId="LiveId" clId="{3890CFDC-66AD-4777-9FEC-2FFCD509AF07}" dt="2023-01-17T15:09:11.049" v="64"/>
          <ac:picMkLst>
            <pc:docMk/>
            <pc:sldMk cId="817105867" sldId="309"/>
            <ac:picMk id="14" creationId="{1CA6CB60-9AB3-A041-7449-F74F856C0327}"/>
          </ac:picMkLst>
        </pc:picChg>
      </pc:sldChg>
      <pc:sldChg chg="modSp mod modTransition">
        <pc:chgData name="Alfred Smith" userId="3c60a3631c0db8ad" providerId="LiveId" clId="{3890CFDC-66AD-4777-9FEC-2FFCD509AF07}" dt="2023-01-17T15:09:11.049" v="64"/>
        <pc:sldMkLst>
          <pc:docMk/>
          <pc:sldMk cId="2860660288" sldId="310"/>
        </pc:sldMkLst>
        <pc:spChg chg="mod">
          <ac:chgData name="Alfred Smith" userId="3c60a3631c0db8ad" providerId="LiveId" clId="{3890CFDC-66AD-4777-9FEC-2FFCD509AF07}" dt="2023-01-17T15:07:44.729" v="32"/>
          <ac:spMkLst>
            <pc:docMk/>
            <pc:sldMk cId="2860660288" sldId="310"/>
            <ac:spMk id="2" creationId="{76ACEDE5-1393-BC53-9778-604F410B8DCA}"/>
          </ac:spMkLst>
        </pc:spChg>
      </pc:sldChg>
      <pc:sldChg chg="addSp delSp modSp mod modTransition modAnim">
        <pc:chgData name="Alfred Smith" userId="3c60a3631c0db8ad" providerId="LiveId" clId="{3890CFDC-66AD-4777-9FEC-2FFCD509AF07}" dt="2023-01-17T15:10:29.294" v="96"/>
        <pc:sldMkLst>
          <pc:docMk/>
          <pc:sldMk cId="3843669893" sldId="311"/>
        </pc:sldMkLst>
        <pc:spChg chg="add mod">
          <ac:chgData name="Alfred Smith" userId="3c60a3631c0db8ad" providerId="LiveId" clId="{3890CFDC-66AD-4777-9FEC-2FFCD509AF07}" dt="2023-01-17T15:10:29.294" v="96"/>
          <ac:spMkLst>
            <pc:docMk/>
            <pc:sldMk cId="3843669893" sldId="311"/>
            <ac:spMk id="2" creationId="{0545BE1A-8F5E-C7C5-1CDD-F4BACFEA96AF}"/>
          </ac:spMkLst>
        </pc:spChg>
        <pc:spChg chg="del">
          <ac:chgData name="Alfred Smith" userId="3c60a3631c0db8ad" providerId="LiveId" clId="{3890CFDC-66AD-4777-9FEC-2FFCD509AF07}" dt="2023-01-17T15:09:40.169" v="75" actId="478"/>
          <ac:spMkLst>
            <pc:docMk/>
            <pc:sldMk cId="3843669893" sldId="311"/>
            <ac:spMk id="3" creationId="{A58184BD-88F1-BA02-40C1-D8403D0EEC0D}"/>
          </ac:spMkLst>
        </pc:spChg>
        <pc:picChg chg="del">
          <ac:chgData name="Alfred Smith" userId="3c60a3631c0db8ad" providerId="LiveId" clId="{3890CFDC-66AD-4777-9FEC-2FFCD509AF07}" dt="2023-01-17T15:09:11.049" v="64"/>
          <ac:picMkLst>
            <pc:docMk/>
            <pc:sldMk cId="3843669893" sldId="311"/>
            <ac:picMk id="28" creationId="{C655202F-B41D-6D2E-099A-22EB0BE8642C}"/>
          </ac:picMkLst>
        </pc:picChg>
      </pc:sldChg>
      <pc:sldChg chg="modSp mod modTransition">
        <pc:chgData name="Alfred Smith" userId="3c60a3631c0db8ad" providerId="LiveId" clId="{3890CFDC-66AD-4777-9FEC-2FFCD509AF07}" dt="2023-01-17T15:09:11.049" v="64"/>
        <pc:sldMkLst>
          <pc:docMk/>
          <pc:sldMk cId="3211958903" sldId="312"/>
        </pc:sldMkLst>
        <pc:spChg chg="mod">
          <ac:chgData name="Alfred Smith" userId="3c60a3631c0db8ad" providerId="LiveId" clId="{3890CFDC-66AD-4777-9FEC-2FFCD509AF07}" dt="2023-01-17T15:07:49.222" v="33"/>
          <ac:spMkLst>
            <pc:docMk/>
            <pc:sldMk cId="3211958903" sldId="312"/>
            <ac:spMk id="2" creationId="{EE8C06CC-9483-4E72-1901-747A4A7C3541}"/>
          </ac:spMkLst>
        </pc:spChg>
      </pc:sldChg>
      <pc:sldChg chg="addSp delSp modSp mod modTransition modAnim">
        <pc:chgData name="Alfred Smith" userId="3c60a3631c0db8ad" providerId="LiveId" clId="{3890CFDC-66AD-4777-9FEC-2FFCD509AF07}" dt="2023-01-17T15:10:37.442" v="101"/>
        <pc:sldMkLst>
          <pc:docMk/>
          <pc:sldMk cId="370747213" sldId="313"/>
        </pc:sldMkLst>
        <pc:spChg chg="add mod">
          <ac:chgData name="Alfred Smith" userId="3c60a3631c0db8ad" providerId="LiveId" clId="{3890CFDC-66AD-4777-9FEC-2FFCD509AF07}" dt="2023-01-17T15:10:37.442" v="101"/>
          <ac:spMkLst>
            <pc:docMk/>
            <pc:sldMk cId="370747213" sldId="313"/>
            <ac:spMk id="2" creationId="{5506BD1C-C6C6-D08C-15B4-4E6A1AC26337}"/>
          </ac:spMkLst>
        </pc:spChg>
        <pc:spChg chg="del">
          <ac:chgData name="Alfred Smith" userId="3c60a3631c0db8ad" providerId="LiveId" clId="{3890CFDC-66AD-4777-9FEC-2FFCD509AF07}" dt="2023-01-17T15:09:31.306" v="70" actId="478"/>
          <ac:spMkLst>
            <pc:docMk/>
            <pc:sldMk cId="370747213" sldId="313"/>
            <ac:spMk id="3" creationId="{A58184BD-88F1-BA02-40C1-D8403D0EEC0D}"/>
          </ac:spMkLst>
        </pc:spChg>
        <pc:picChg chg="del">
          <ac:chgData name="Alfred Smith" userId="3c60a3631c0db8ad" providerId="LiveId" clId="{3890CFDC-66AD-4777-9FEC-2FFCD509AF07}" dt="2023-01-17T15:09:11.049" v="64"/>
          <ac:picMkLst>
            <pc:docMk/>
            <pc:sldMk cId="370747213" sldId="313"/>
            <ac:picMk id="10" creationId="{485332F9-708E-8A6A-A54C-24D186682704}"/>
          </ac:picMkLst>
        </pc:picChg>
      </pc:sldChg>
      <pc:sldChg chg="modSp mod modTransition">
        <pc:chgData name="Alfred Smith" userId="3c60a3631c0db8ad" providerId="LiveId" clId="{3890CFDC-66AD-4777-9FEC-2FFCD509AF07}" dt="2023-01-17T15:09:11.049" v="64"/>
        <pc:sldMkLst>
          <pc:docMk/>
          <pc:sldMk cId="1623565009" sldId="314"/>
        </pc:sldMkLst>
        <pc:spChg chg="mod">
          <ac:chgData name="Alfred Smith" userId="3c60a3631c0db8ad" providerId="LiveId" clId="{3890CFDC-66AD-4777-9FEC-2FFCD509AF07}" dt="2023-01-17T15:08:28.308" v="53" actId="14100"/>
          <ac:spMkLst>
            <pc:docMk/>
            <pc:sldMk cId="1623565009" sldId="314"/>
            <ac:spMk id="2" creationId="{B50AB861-096B-7121-2D8F-3DAAEDA87E6F}"/>
          </ac:spMkLst>
        </pc:spChg>
      </pc:sldChg>
      <pc:sldChg chg="addSp delSp modSp mod modTransition modAnim">
        <pc:chgData name="Alfred Smith" userId="3c60a3631c0db8ad" providerId="LiveId" clId="{3890CFDC-66AD-4777-9FEC-2FFCD509AF07}" dt="2023-01-17T15:10:14.349" v="87"/>
        <pc:sldMkLst>
          <pc:docMk/>
          <pc:sldMk cId="1376358282" sldId="315"/>
        </pc:sldMkLst>
        <pc:spChg chg="add mod">
          <ac:chgData name="Alfred Smith" userId="3c60a3631c0db8ad" providerId="LiveId" clId="{3890CFDC-66AD-4777-9FEC-2FFCD509AF07}" dt="2023-01-17T15:10:14.349" v="87"/>
          <ac:spMkLst>
            <pc:docMk/>
            <pc:sldMk cId="1376358282" sldId="315"/>
            <ac:spMk id="2" creationId="{5F46F2E7-123A-0CC3-DD83-369D35CB519E}"/>
          </ac:spMkLst>
        </pc:spChg>
        <pc:spChg chg="del">
          <ac:chgData name="Alfred Smith" userId="3c60a3631c0db8ad" providerId="LiveId" clId="{3890CFDC-66AD-4777-9FEC-2FFCD509AF07}" dt="2023-01-17T15:09:58.568" v="84" actId="478"/>
          <ac:spMkLst>
            <pc:docMk/>
            <pc:sldMk cId="1376358282" sldId="315"/>
            <ac:spMk id="3" creationId="{A58184BD-88F1-BA02-40C1-D8403D0EEC0D}"/>
          </ac:spMkLst>
        </pc:spChg>
        <pc:picChg chg="del">
          <ac:chgData name="Alfred Smith" userId="3c60a3631c0db8ad" providerId="LiveId" clId="{3890CFDC-66AD-4777-9FEC-2FFCD509AF07}" dt="2023-01-17T15:09:11.049" v="64"/>
          <ac:picMkLst>
            <pc:docMk/>
            <pc:sldMk cId="1376358282" sldId="315"/>
            <ac:picMk id="7" creationId="{29DF6924-C8BE-04ED-0508-38BB11CED0AA}"/>
          </ac:picMkLst>
        </pc:picChg>
      </pc:sldChg>
    </pc:docChg>
  </pc:docChgLst>
  <pc:docChgLst>
    <pc:chgData name="Alfred Smith" userId="3c60a3631c0db8ad" providerId="LiveId" clId="{6195A1C4-FBDE-4014-B88A-67430A46A133}"/>
    <pc:docChg chg="modSld">
      <pc:chgData name="Alfred Smith" userId="3c60a3631c0db8ad" providerId="LiveId" clId="{6195A1C4-FBDE-4014-B88A-67430A46A133}" dt="2023-01-25T14:54:05.060" v="0"/>
      <pc:docMkLst>
        <pc:docMk/>
      </pc:docMkLst>
      <pc:sldChg chg="modSp mod">
        <pc:chgData name="Alfred Smith" userId="3c60a3631c0db8ad" providerId="LiveId" clId="{6195A1C4-FBDE-4014-B88A-67430A46A133}" dt="2023-01-25T14:54:05.060" v="0"/>
        <pc:sldMkLst>
          <pc:docMk/>
          <pc:sldMk cId="1499918570" sldId="257"/>
        </pc:sldMkLst>
        <pc:spChg chg="mod">
          <ac:chgData name="Alfred Smith" userId="3c60a3631c0db8ad" providerId="LiveId" clId="{6195A1C4-FBDE-4014-B88A-67430A46A133}" dt="2023-01-25T14:54:05.060" v="0"/>
          <ac:spMkLst>
            <pc:docMk/>
            <pc:sldMk cId="1499918570" sldId="257"/>
            <ac:spMk id="3" creationId="{0228937D-0D81-2DA1-1C55-FD99B23FE1AE}"/>
          </ac:spMkLst>
        </pc:spChg>
      </pc:sldChg>
    </pc:docChg>
  </pc:docChgLst>
  <pc:docChgLst>
    <pc:chgData name="Leonie Smith" userId="fed1330f33f5650e" providerId="LiveId" clId="{78AF2964-1938-4CD2-9E81-6F39CEFB113A}"/>
    <pc:docChg chg="modSld">
      <pc:chgData name="Leonie Smith" userId="fed1330f33f5650e" providerId="LiveId" clId="{78AF2964-1938-4CD2-9E81-6F39CEFB113A}" dt="2024-02-28T06:39:21.272" v="173"/>
      <pc:docMkLst>
        <pc:docMk/>
      </pc:docMkLst>
      <pc:sldChg chg="addSp modSp">
        <pc:chgData name="Leonie Smith" userId="fed1330f33f5650e" providerId="LiveId" clId="{78AF2964-1938-4CD2-9E81-6F39CEFB113A}" dt="2024-02-28T05:57:05.153" v="0"/>
        <pc:sldMkLst>
          <pc:docMk/>
          <pc:sldMk cId="1499918570" sldId="257"/>
        </pc:sldMkLst>
        <pc:picChg chg="add mod">
          <ac:chgData name="Leonie Smith" userId="fed1330f33f5650e" providerId="LiveId" clId="{78AF2964-1938-4CD2-9E81-6F39CEFB113A}" dt="2024-02-28T05:57:05.153" v="0"/>
          <ac:picMkLst>
            <pc:docMk/>
            <pc:sldMk cId="1499918570" sldId="257"/>
            <ac:picMk id="6" creationId="{804FF130-E6ED-7E3F-0231-9D08381695F5}"/>
          </ac:picMkLst>
        </pc:picChg>
      </pc:sldChg>
      <pc:sldChg chg="addSp delSp modSp mod modTransition modAnim">
        <pc:chgData name="Leonie Smith" userId="fed1330f33f5650e" providerId="LiveId" clId="{78AF2964-1938-4CD2-9E81-6F39CEFB113A}" dt="2024-02-28T06:00:33.903" v="6"/>
        <pc:sldMkLst>
          <pc:docMk/>
          <pc:sldMk cId="454763615" sldId="259"/>
        </pc:sldMkLst>
        <pc:picChg chg="add del mod">
          <ac:chgData name="Leonie Smith" userId="fed1330f33f5650e" providerId="LiveId" clId="{78AF2964-1938-4CD2-9E81-6F39CEFB113A}" dt="2024-02-28T06:00:33.903" v="6"/>
          <ac:picMkLst>
            <pc:docMk/>
            <pc:sldMk cId="454763615" sldId="259"/>
            <ac:picMk id="6" creationId="{98CDA6A1-23FE-D08B-86BC-0A0FAD64303D}"/>
          </ac:picMkLst>
        </pc:picChg>
        <pc:picChg chg="add del mod ord">
          <ac:chgData name="Leonie Smith" userId="fed1330f33f5650e" providerId="LiveId" clId="{78AF2964-1938-4CD2-9E81-6F39CEFB113A}" dt="2024-02-28T06:00:30.622" v="5"/>
          <ac:picMkLst>
            <pc:docMk/>
            <pc:sldMk cId="454763615" sldId="259"/>
            <ac:picMk id="11" creationId="{142FA32A-5640-9B91-9F4F-0546F4565636}"/>
          </ac:picMkLst>
        </pc:picChg>
        <pc:picChg chg="add mod">
          <ac:chgData name="Leonie Smith" userId="fed1330f33f5650e" providerId="LiveId" clId="{78AF2964-1938-4CD2-9E81-6F39CEFB113A}" dt="2024-02-28T06:00:30.622" v="5"/>
          <ac:picMkLst>
            <pc:docMk/>
            <pc:sldMk cId="454763615" sldId="259"/>
            <ac:picMk id="12" creationId="{E31D108E-1A97-D61B-FB46-DD9FC5BCB8FB}"/>
          </ac:picMkLst>
        </pc:picChg>
      </pc:sldChg>
      <pc:sldChg chg="addSp modSp">
        <pc:chgData name="Leonie Smith" userId="fed1330f33f5650e" providerId="LiveId" clId="{78AF2964-1938-4CD2-9E81-6F39CEFB113A}" dt="2024-02-28T06:05:38.706" v="26"/>
        <pc:sldMkLst>
          <pc:docMk/>
          <pc:sldMk cId="4044745628" sldId="264"/>
        </pc:sldMkLst>
        <pc:picChg chg="add mod">
          <ac:chgData name="Leonie Smith" userId="fed1330f33f5650e" providerId="LiveId" clId="{78AF2964-1938-4CD2-9E81-6F39CEFB113A}" dt="2024-02-28T06:05:38.706" v="26"/>
          <ac:picMkLst>
            <pc:docMk/>
            <pc:sldMk cId="4044745628" sldId="264"/>
            <ac:picMk id="6" creationId="{B061C431-51B4-E021-8B66-C24F07A98CE6}"/>
          </ac:picMkLst>
        </pc:picChg>
      </pc:sldChg>
      <pc:sldChg chg="addSp delSp modSp mod modTransition modAnim">
        <pc:chgData name="Leonie Smith" userId="fed1330f33f5650e" providerId="LiveId" clId="{78AF2964-1938-4CD2-9E81-6F39CEFB113A}" dt="2024-02-28T06:06:52.378" v="30"/>
        <pc:sldMkLst>
          <pc:docMk/>
          <pc:sldMk cId="978260341" sldId="265"/>
        </pc:sldMkLst>
        <pc:picChg chg="add del mod">
          <ac:chgData name="Leonie Smith" userId="fed1330f33f5650e" providerId="LiveId" clId="{78AF2964-1938-4CD2-9E81-6F39CEFB113A}" dt="2024-02-28T06:06:34.421" v="29"/>
          <ac:picMkLst>
            <pc:docMk/>
            <pc:sldMk cId="978260341" sldId="265"/>
            <ac:picMk id="6" creationId="{2C95DD04-88E6-30E8-022F-22A9BB40357B}"/>
          </ac:picMkLst>
        </pc:picChg>
        <pc:picChg chg="add del mod ord">
          <ac:chgData name="Leonie Smith" userId="fed1330f33f5650e" providerId="LiveId" clId="{78AF2964-1938-4CD2-9E81-6F39CEFB113A}" dt="2024-02-28T06:06:52.378" v="30"/>
          <ac:picMkLst>
            <pc:docMk/>
            <pc:sldMk cId="978260341" sldId="265"/>
            <ac:picMk id="10" creationId="{EE5C135F-7859-5341-12D3-854DAE20B42D}"/>
          </ac:picMkLst>
        </pc:picChg>
        <pc:picChg chg="add mod">
          <ac:chgData name="Leonie Smith" userId="fed1330f33f5650e" providerId="LiveId" clId="{78AF2964-1938-4CD2-9E81-6F39CEFB113A}" dt="2024-02-28T06:06:52.378" v="30"/>
          <ac:picMkLst>
            <pc:docMk/>
            <pc:sldMk cId="978260341" sldId="265"/>
            <ac:picMk id="11" creationId="{865A9FC6-66C5-1B0D-BF52-A8BD2574271F}"/>
          </ac:picMkLst>
        </pc:picChg>
      </pc:sldChg>
      <pc:sldChg chg="addSp delSp modSp mod modTransition modAnim">
        <pc:chgData name="Leonie Smith" userId="fed1330f33f5650e" providerId="LiveId" clId="{78AF2964-1938-4CD2-9E81-6F39CEFB113A}" dt="2024-02-28T06:26:01.216" v="110"/>
        <pc:sldMkLst>
          <pc:docMk/>
          <pc:sldMk cId="3575870363" sldId="266"/>
        </pc:sldMkLst>
        <pc:picChg chg="add del mod">
          <ac:chgData name="Leonie Smith" userId="fed1330f33f5650e" providerId="LiveId" clId="{78AF2964-1938-4CD2-9E81-6F39CEFB113A}" dt="2024-02-28T06:23:57.193" v="91"/>
          <ac:picMkLst>
            <pc:docMk/>
            <pc:sldMk cId="3575870363" sldId="266"/>
            <ac:picMk id="6" creationId="{2DC9F59E-52BA-CFEE-6C68-617CCFB2EAEB}"/>
          </ac:picMkLst>
        </pc:picChg>
        <pc:picChg chg="add del mod ord">
          <ac:chgData name="Leonie Smith" userId="fed1330f33f5650e" providerId="LiveId" clId="{78AF2964-1938-4CD2-9E81-6F39CEFB113A}" dt="2024-02-28T06:24:04.509" v="92"/>
          <ac:picMkLst>
            <pc:docMk/>
            <pc:sldMk cId="3575870363" sldId="266"/>
            <ac:picMk id="9" creationId="{EFA90818-9C9A-2E2A-975A-F391DF9348C4}"/>
          </ac:picMkLst>
        </pc:picChg>
        <pc:picChg chg="add del mod">
          <ac:chgData name="Leonie Smith" userId="fed1330f33f5650e" providerId="LiveId" clId="{78AF2964-1938-4CD2-9E81-6F39CEFB113A}" dt="2024-02-28T06:24:05.463" v="94"/>
          <ac:picMkLst>
            <pc:docMk/>
            <pc:sldMk cId="3575870363" sldId="266"/>
            <ac:picMk id="10" creationId="{7572DBFC-D67A-536B-75CB-8A1050CDA609}"/>
          </ac:picMkLst>
        </pc:picChg>
        <pc:picChg chg="add del mod ord">
          <ac:chgData name="Leonie Smith" userId="fed1330f33f5650e" providerId="LiveId" clId="{78AF2964-1938-4CD2-9E81-6F39CEFB113A}" dt="2024-02-28T06:24:13.474" v="95"/>
          <ac:picMkLst>
            <pc:docMk/>
            <pc:sldMk cId="3575870363" sldId="266"/>
            <ac:picMk id="13" creationId="{04025F14-0012-B39C-AD92-6E64AB26F588}"/>
          </ac:picMkLst>
        </pc:picChg>
        <pc:picChg chg="add del mod">
          <ac:chgData name="Leonie Smith" userId="fed1330f33f5650e" providerId="LiveId" clId="{78AF2964-1938-4CD2-9E81-6F39CEFB113A}" dt="2024-02-28T06:24:15.254" v="97"/>
          <ac:picMkLst>
            <pc:docMk/>
            <pc:sldMk cId="3575870363" sldId="266"/>
            <ac:picMk id="14" creationId="{48CDC9FC-D25C-3735-0A05-10A4F978AA1D}"/>
          </ac:picMkLst>
        </pc:picChg>
        <pc:picChg chg="add del mod ord">
          <ac:chgData name="Leonie Smith" userId="fed1330f33f5650e" providerId="LiveId" clId="{78AF2964-1938-4CD2-9E81-6F39CEFB113A}" dt="2024-02-28T06:24:24.504" v="98"/>
          <ac:picMkLst>
            <pc:docMk/>
            <pc:sldMk cId="3575870363" sldId="266"/>
            <ac:picMk id="17" creationId="{0F2CB5CC-B71A-D58C-6BBD-C2B07131F399}"/>
          </ac:picMkLst>
        </pc:picChg>
        <pc:picChg chg="add del mod">
          <ac:chgData name="Leonie Smith" userId="fed1330f33f5650e" providerId="LiveId" clId="{78AF2964-1938-4CD2-9E81-6F39CEFB113A}" dt="2024-02-28T06:24:25.757" v="100"/>
          <ac:picMkLst>
            <pc:docMk/>
            <pc:sldMk cId="3575870363" sldId="266"/>
            <ac:picMk id="18" creationId="{88CF01EC-B2C2-1819-7DC9-7DCE8A038149}"/>
          </ac:picMkLst>
        </pc:picChg>
        <pc:picChg chg="add del mod ord">
          <ac:chgData name="Leonie Smith" userId="fed1330f33f5650e" providerId="LiveId" clId="{78AF2964-1938-4CD2-9E81-6F39CEFB113A}" dt="2024-02-28T06:24:40.269" v="101"/>
          <ac:picMkLst>
            <pc:docMk/>
            <pc:sldMk cId="3575870363" sldId="266"/>
            <ac:picMk id="21" creationId="{359406BA-B869-6A80-AEDD-758CF1E113F2}"/>
          </ac:picMkLst>
        </pc:picChg>
        <pc:picChg chg="add del mod">
          <ac:chgData name="Leonie Smith" userId="fed1330f33f5650e" providerId="LiveId" clId="{78AF2964-1938-4CD2-9E81-6F39CEFB113A}" dt="2024-02-28T06:25:06.596" v="103"/>
          <ac:picMkLst>
            <pc:docMk/>
            <pc:sldMk cId="3575870363" sldId="266"/>
            <ac:picMk id="22" creationId="{DB9BF315-1B3C-735A-522F-79D8837CEA22}"/>
          </ac:picMkLst>
        </pc:picChg>
        <pc:picChg chg="add del mod ord">
          <ac:chgData name="Leonie Smith" userId="fed1330f33f5650e" providerId="LiveId" clId="{78AF2964-1938-4CD2-9E81-6F39CEFB113A}" dt="2024-02-28T06:25:21.699" v="104"/>
          <ac:picMkLst>
            <pc:docMk/>
            <pc:sldMk cId="3575870363" sldId="266"/>
            <ac:picMk id="27" creationId="{863B010E-982F-A419-7D4F-CECA1DB46DE2}"/>
          </ac:picMkLst>
        </pc:picChg>
        <pc:picChg chg="add del mod">
          <ac:chgData name="Leonie Smith" userId="fed1330f33f5650e" providerId="LiveId" clId="{78AF2964-1938-4CD2-9E81-6F39CEFB113A}" dt="2024-02-28T06:25:36.370" v="106"/>
          <ac:picMkLst>
            <pc:docMk/>
            <pc:sldMk cId="3575870363" sldId="266"/>
            <ac:picMk id="28" creationId="{E3FBA6B4-1A54-D22D-B5CC-6C8398CF85F5}"/>
          </ac:picMkLst>
        </pc:picChg>
        <pc:picChg chg="add del mod ord">
          <ac:chgData name="Leonie Smith" userId="fed1330f33f5650e" providerId="LiveId" clId="{78AF2964-1938-4CD2-9E81-6F39CEFB113A}" dt="2024-02-28T06:25:43.955" v="107"/>
          <ac:picMkLst>
            <pc:docMk/>
            <pc:sldMk cId="3575870363" sldId="266"/>
            <ac:picMk id="32" creationId="{93C4B34A-8E70-AED4-1EB1-AA28E48F3BCC}"/>
          </ac:picMkLst>
        </pc:picChg>
        <pc:picChg chg="add del mod">
          <ac:chgData name="Leonie Smith" userId="fed1330f33f5650e" providerId="LiveId" clId="{78AF2964-1938-4CD2-9E81-6F39CEFB113A}" dt="2024-02-28T06:25:45.690" v="109"/>
          <ac:picMkLst>
            <pc:docMk/>
            <pc:sldMk cId="3575870363" sldId="266"/>
            <ac:picMk id="33" creationId="{8808ED97-FA13-A586-FCE9-920048805FB4}"/>
          </ac:picMkLst>
        </pc:picChg>
        <pc:picChg chg="add del mod ord">
          <ac:chgData name="Leonie Smith" userId="fed1330f33f5650e" providerId="LiveId" clId="{78AF2964-1938-4CD2-9E81-6F39CEFB113A}" dt="2024-02-28T06:26:01.216" v="110"/>
          <ac:picMkLst>
            <pc:docMk/>
            <pc:sldMk cId="3575870363" sldId="266"/>
            <ac:picMk id="36" creationId="{10523C77-51E7-384B-D20B-BA5B5E9739EF}"/>
          </ac:picMkLst>
        </pc:picChg>
        <pc:picChg chg="add mod">
          <ac:chgData name="Leonie Smith" userId="fed1330f33f5650e" providerId="LiveId" clId="{78AF2964-1938-4CD2-9E81-6F39CEFB113A}" dt="2024-02-28T06:26:01.216" v="110"/>
          <ac:picMkLst>
            <pc:docMk/>
            <pc:sldMk cId="3575870363" sldId="266"/>
            <ac:picMk id="37" creationId="{06B62238-2520-BA2D-1486-AF18DCFDFE94}"/>
          </ac:picMkLst>
        </pc:picChg>
      </pc:sldChg>
      <pc:sldChg chg="addSp delSp modSp mod modTransition modAnim">
        <pc:chgData name="Leonie Smith" userId="fed1330f33f5650e" providerId="LiveId" clId="{78AF2964-1938-4CD2-9E81-6F39CEFB113A}" dt="2024-02-28T06:27:05.456" v="114"/>
        <pc:sldMkLst>
          <pc:docMk/>
          <pc:sldMk cId="4017137865" sldId="267"/>
        </pc:sldMkLst>
        <pc:picChg chg="add del mod">
          <ac:chgData name="Leonie Smith" userId="fed1330f33f5650e" providerId="LiveId" clId="{78AF2964-1938-4CD2-9E81-6F39CEFB113A}" dt="2024-02-28T06:26:51.830" v="113"/>
          <ac:picMkLst>
            <pc:docMk/>
            <pc:sldMk cId="4017137865" sldId="267"/>
            <ac:picMk id="6" creationId="{0D79527B-D0D1-935D-F35E-E2262423DDC0}"/>
          </ac:picMkLst>
        </pc:picChg>
        <pc:picChg chg="add del mod ord">
          <ac:chgData name="Leonie Smith" userId="fed1330f33f5650e" providerId="LiveId" clId="{78AF2964-1938-4CD2-9E81-6F39CEFB113A}" dt="2024-02-28T06:27:05.456" v="114"/>
          <ac:picMkLst>
            <pc:docMk/>
            <pc:sldMk cId="4017137865" sldId="267"/>
            <ac:picMk id="10" creationId="{3F58C426-00C7-3ECC-5FFB-E3B0D87021CF}"/>
          </ac:picMkLst>
        </pc:picChg>
        <pc:picChg chg="add mod">
          <ac:chgData name="Leonie Smith" userId="fed1330f33f5650e" providerId="LiveId" clId="{78AF2964-1938-4CD2-9E81-6F39CEFB113A}" dt="2024-02-28T06:27:05.456" v="114"/>
          <ac:picMkLst>
            <pc:docMk/>
            <pc:sldMk cId="4017137865" sldId="267"/>
            <ac:picMk id="11" creationId="{49300210-909D-9512-81E6-4C81EF69F676}"/>
          </ac:picMkLst>
        </pc:picChg>
      </pc:sldChg>
      <pc:sldChg chg="addSp delSp modSp mod modTransition modAnim">
        <pc:chgData name="Leonie Smith" userId="fed1330f33f5650e" providerId="LiveId" clId="{78AF2964-1938-4CD2-9E81-6F39CEFB113A}" dt="2024-02-28T06:27:55.943" v="127"/>
        <pc:sldMkLst>
          <pc:docMk/>
          <pc:sldMk cId="3137811553" sldId="268"/>
        </pc:sldMkLst>
        <pc:picChg chg="add del mod">
          <ac:chgData name="Leonie Smith" userId="fed1330f33f5650e" providerId="LiveId" clId="{78AF2964-1938-4CD2-9E81-6F39CEFB113A}" dt="2024-02-28T06:27:27.837" v="117"/>
          <ac:picMkLst>
            <pc:docMk/>
            <pc:sldMk cId="3137811553" sldId="268"/>
            <ac:picMk id="6" creationId="{41B5202F-937A-EA43-E4B5-689F30814B93}"/>
          </ac:picMkLst>
        </pc:picChg>
        <pc:picChg chg="add del mod ord">
          <ac:chgData name="Leonie Smith" userId="fed1330f33f5650e" providerId="LiveId" clId="{78AF2964-1938-4CD2-9E81-6F39CEFB113A}" dt="2024-02-28T06:27:32.613" v="118"/>
          <ac:picMkLst>
            <pc:docMk/>
            <pc:sldMk cId="3137811553" sldId="268"/>
            <ac:picMk id="9" creationId="{366A5DA3-47E3-245D-E2BE-8231D028E7D5}"/>
          </ac:picMkLst>
        </pc:picChg>
        <pc:picChg chg="add del mod">
          <ac:chgData name="Leonie Smith" userId="fed1330f33f5650e" providerId="LiveId" clId="{78AF2964-1938-4CD2-9E81-6F39CEFB113A}" dt="2024-02-28T06:27:33.866" v="120"/>
          <ac:picMkLst>
            <pc:docMk/>
            <pc:sldMk cId="3137811553" sldId="268"/>
            <ac:picMk id="10" creationId="{BF1727CD-4110-0F50-F707-2C5B1177FBED}"/>
          </ac:picMkLst>
        </pc:picChg>
        <pc:picChg chg="add del mod ord">
          <ac:chgData name="Leonie Smith" userId="fed1330f33f5650e" providerId="LiveId" clId="{78AF2964-1938-4CD2-9E81-6F39CEFB113A}" dt="2024-02-28T06:27:39.826" v="121"/>
          <ac:picMkLst>
            <pc:docMk/>
            <pc:sldMk cId="3137811553" sldId="268"/>
            <ac:picMk id="13" creationId="{F1620893-68CA-E315-606D-424D19EFCA47}"/>
          </ac:picMkLst>
        </pc:picChg>
        <pc:picChg chg="add del mod">
          <ac:chgData name="Leonie Smith" userId="fed1330f33f5650e" providerId="LiveId" clId="{78AF2964-1938-4CD2-9E81-6F39CEFB113A}" dt="2024-02-28T06:27:40.777" v="123"/>
          <ac:picMkLst>
            <pc:docMk/>
            <pc:sldMk cId="3137811553" sldId="268"/>
            <ac:picMk id="14" creationId="{C7906069-A278-F78E-DA1D-43D1BCE8E6B4}"/>
          </ac:picMkLst>
        </pc:picChg>
        <pc:picChg chg="add del mod ord">
          <ac:chgData name="Leonie Smith" userId="fed1330f33f5650e" providerId="LiveId" clId="{78AF2964-1938-4CD2-9E81-6F39CEFB113A}" dt="2024-02-28T06:27:45.690" v="124"/>
          <ac:picMkLst>
            <pc:docMk/>
            <pc:sldMk cId="3137811553" sldId="268"/>
            <ac:picMk id="17" creationId="{432B7704-8279-F95E-8E9D-07C9A4BE4101}"/>
          </ac:picMkLst>
        </pc:picChg>
        <pc:picChg chg="add del mod">
          <ac:chgData name="Leonie Smith" userId="fed1330f33f5650e" providerId="LiveId" clId="{78AF2964-1938-4CD2-9E81-6F39CEFB113A}" dt="2024-02-28T06:27:47.085" v="126"/>
          <ac:picMkLst>
            <pc:docMk/>
            <pc:sldMk cId="3137811553" sldId="268"/>
            <ac:picMk id="18" creationId="{EA033731-2DBA-AA88-90C3-F269C9581711}"/>
          </ac:picMkLst>
        </pc:picChg>
        <pc:picChg chg="add del mod ord">
          <ac:chgData name="Leonie Smith" userId="fed1330f33f5650e" providerId="LiveId" clId="{78AF2964-1938-4CD2-9E81-6F39CEFB113A}" dt="2024-02-28T06:27:55.943" v="127"/>
          <ac:picMkLst>
            <pc:docMk/>
            <pc:sldMk cId="3137811553" sldId="268"/>
            <ac:picMk id="21" creationId="{2072D36F-6C37-5230-FE62-ECB28C499462}"/>
          </ac:picMkLst>
        </pc:picChg>
        <pc:picChg chg="add mod">
          <ac:chgData name="Leonie Smith" userId="fed1330f33f5650e" providerId="LiveId" clId="{78AF2964-1938-4CD2-9E81-6F39CEFB113A}" dt="2024-02-28T06:27:55.943" v="127"/>
          <ac:picMkLst>
            <pc:docMk/>
            <pc:sldMk cId="3137811553" sldId="268"/>
            <ac:picMk id="22" creationId="{C8FACF65-EEC9-FE29-F86D-B7375A33CD8B}"/>
          </ac:picMkLst>
        </pc:picChg>
      </pc:sldChg>
      <pc:sldChg chg="addSp delSp modSp mod modTransition modAnim">
        <pc:chgData name="Leonie Smith" userId="fed1330f33f5650e" providerId="LiveId" clId="{78AF2964-1938-4CD2-9E81-6F39CEFB113A}" dt="2024-02-28T06:29:54.493" v="131"/>
        <pc:sldMkLst>
          <pc:docMk/>
          <pc:sldMk cId="100491716" sldId="269"/>
        </pc:sldMkLst>
        <pc:picChg chg="add del mod">
          <ac:chgData name="Leonie Smith" userId="fed1330f33f5650e" providerId="LiveId" clId="{78AF2964-1938-4CD2-9E81-6F39CEFB113A}" dt="2024-02-28T06:29:38.536" v="130"/>
          <ac:picMkLst>
            <pc:docMk/>
            <pc:sldMk cId="100491716" sldId="269"/>
            <ac:picMk id="6" creationId="{A987F703-EDDB-06CE-FFF6-3B9E5B72E27F}"/>
          </ac:picMkLst>
        </pc:picChg>
        <pc:picChg chg="add del mod ord">
          <ac:chgData name="Leonie Smith" userId="fed1330f33f5650e" providerId="LiveId" clId="{78AF2964-1938-4CD2-9E81-6F39CEFB113A}" dt="2024-02-28T06:29:54.493" v="131"/>
          <ac:picMkLst>
            <pc:docMk/>
            <pc:sldMk cId="100491716" sldId="269"/>
            <ac:picMk id="9" creationId="{31AB27BF-1C31-10DA-4289-D387714C8E76}"/>
          </ac:picMkLst>
        </pc:picChg>
        <pc:picChg chg="add mod">
          <ac:chgData name="Leonie Smith" userId="fed1330f33f5650e" providerId="LiveId" clId="{78AF2964-1938-4CD2-9E81-6F39CEFB113A}" dt="2024-02-28T06:29:54.493" v="131"/>
          <ac:picMkLst>
            <pc:docMk/>
            <pc:sldMk cId="100491716" sldId="269"/>
            <ac:picMk id="10" creationId="{EA92F795-3CBC-ACE6-FC29-FCC622A88E33}"/>
          </ac:picMkLst>
        </pc:picChg>
      </pc:sldChg>
      <pc:sldChg chg="addSp modSp">
        <pc:chgData name="Leonie Smith" userId="fed1330f33f5650e" providerId="LiveId" clId="{78AF2964-1938-4CD2-9E81-6F39CEFB113A}" dt="2024-02-28T06:31:41.097" v="136"/>
        <pc:sldMkLst>
          <pc:docMk/>
          <pc:sldMk cId="3166251957" sldId="283"/>
        </pc:sldMkLst>
        <pc:picChg chg="add mod">
          <ac:chgData name="Leonie Smith" userId="fed1330f33f5650e" providerId="LiveId" clId="{78AF2964-1938-4CD2-9E81-6F39CEFB113A}" dt="2024-02-28T06:31:41.097" v="136"/>
          <ac:picMkLst>
            <pc:docMk/>
            <pc:sldMk cId="3166251957" sldId="283"/>
            <ac:picMk id="6" creationId="{7F7228BE-C9CA-F3CA-329A-B97E6E540366}"/>
          </ac:picMkLst>
        </pc:picChg>
      </pc:sldChg>
      <pc:sldChg chg="addSp delSp modSp mod modTransition modAnim">
        <pc:chgData name="Leonie Smith" userId="fed1330f33f5650e" providerId="LiveId" clId="{78AF2964-1938-4CD2-9E81-6F39CEFB113A}" dt="2024-02-28T06:33:10.484" v="140"/>
        <pc:sldMkLst>
          <pc:docMk/>
          <pc:sldMk cId="1522780631" sldId="285"/>
        </pc:sldMkLst>
        <pc:picChg chg="add del mod">
          <ac:chgData name="Leonie Smith" userId="fed1330f33f5650e" providerId="LiveId" clId="{78AF2964-1938-4CD2-9E81-6F39CEFB113A}" dt="2024-02-28T06:32:58.745" v="139"/>
          <ac:picMkLst>
            <pc:docMk/>
            <pc:sldMk cId="1522780631" sldId="285"/>
            <ac:picMk id="6" creationId="{FEB5AE98-EFAE-888B-A006-6F5EB1FE2E89}"/>
          </ac:picMkLst>
        </pc:picChg>
        <pc:picChg chg="add del mod ord">
          <ac:chgData name="Leonie Smith" userId="fed1330f33f5650e" providerId="LiveId" clId="{78AF2964-1938-4CD2-9E81-6F39CEFB113A}" dt="2024-02-28T06:33:10.484" v="140"/>
          <ac:picMkLst>
            <pc:docMk/>
            <pc:sldMk cId="1522780631" sldId="285"/>
            <ac:picMk id="10" creationId="{048E1CAD-4A16-AE11-29F8-5DFA7BF15144}"/>
          </ac:picMkLst>
        </pc:picChg>
        <pc:picChg chg="add mod">
          <ac:chgData name="Leonie Smith" userId="fed1330f33f5650e" providerId="LiveId" clId="{78AF2964-1938-4CD2-9E81-6F39CEFB113A}" dt="2024-02-28T06:33:10.484" v="140"/>
          <ac:picMkLst>
            <pc:docMk/>
            <pc:sldMk cId="1522780631" sldId="285"/>
            <ac:picMk id="11" creationId="{C96DBFB6-C6DB-0F35-5CE6-3B7CECDD84AF}"/>
          </ac:picMkLst>
        </pc:picChg>
      </pc:sldChg>
      <pc:sldChg chg="addSp delSp modSp mod modTransition modAnim">
        <pc:chgData name="Leonie Smith" userId="fed1330f33f5650e" providerId="LiveId" clId="{78AF2964-1938-4CD2-9E81-6F39CEFB113A}" dt="2024-02-28T06:36:15.590" v="156"/>
        <pc:sldMkLst>
          <pc:docMk/>
          <pc:sldMk cId="2332778949" sldId="287"/>
        </pc:sldMkLst>
        <pc:picChg chg="add del mod">
          <ac:chgData name="Leonie Smith" userId="fed1330f33f5650e" providerId="LiveId" clId="{78AF2964-1938-4CD2-9E81-6F39CEFB113A}" dt="2024-02-28T06:34:05.806" v="143"/>
          <ac:picMkLst>
            <pc:docMk/>
            <pc:sldMk cId="2332778949" sldId="287"/>
            <ac:picMk id="6" creationId="{B73E304E-B37A-9C24-33F5-4F10549ED389}"/>
          </ac:picMkLst>
        </pc:picChg>
        <pc:picChg chg="add del mod ord">
          <ac:chgData name="Leonie Smith" userId="fed1330f33f5650e" providerId="LiveId" clId="{78AF2964-1938-4CD2-9E81-6F39CEFB113A}" dt="2024-02-28T06:34:12.251" v="144"/>
          <ac:picMkLst>
            <pc:docMk/>
            <pc:sldMk cId="2332778949" sldId="287"/>
            <ac:picMk id="9" creationId="{E6C8F1CA-73F3-61B2-2B47-955B92EE118B}"/>
          </ac:picMkLst>
        </pc:picChg>
        <pc:picChg chg="add del mod">
          <ac:chgData name="Leonie Smith" userId="fed1330f33f5650e" providerId="LiveId" clId="{78AF2964-1938-4CD2-9E81-6F39CEFB113A}" dt="2024-02-28T06:34:13.814" v="146"/>
          <ac:picMkLst>
            <pc:docMk/>
            <pc:sldMk cId="2332778949" sldId="287"/>
            <ac:picMk id="10" creationId="{FBA965B2-1CE2-F505-4F88-C35D4619CF87}"/>
          </ac:picMkLst>
        </pc:picChg>
        <pc:picChg chg="add del mod ord">
          <ac:chgData name="Leonie Smith" userId="fed1330f33f5650e" providerId="LiveId" clId="{78AF2964-1938-4CD2-9E81-6F39CEFB113A}" dt="2024-02-28T06:34:36.615" v="147"/>
          <ac:picMkLst>
            <pc:docMk/>
            <pc:sldMk cId="2332778949" sldId="287"/>
            <ac:picMk id="13" creationId="{8BA08B01-0F4A-08FB-5A0A-8A38A5226A03}"/>
          </ac:picMkLst>
        </pc:picChg>
        <pc:picChg chg="add del mod">
          <ac:chgData name="Leonie Smith" userId="fed1330f33f5650e" providerId="LiveId" clId="{78AF2964-1938-4CD2-9E81-6F39CEFB113A}" dt="2024-02-28T06:35:10.535" v="149"/>
          <ac:picMkLst>
            <pc:docMk/>
            <pc:sldMk cId="2332778949" sldId="287"/>
            <ac:picMk id="14" creationId="{DE98B8CF-9FBF-B838-8A80-C5F12F4367D4}"/>
          </ac:picMkLst>
        </pc:picChg>
        <pc:picChg chg="add del mod ord">
          <ac:chgData name="Leonie Smith" userId="fed1330f33f5650e" providerId="LiveId" clId="{78AF2964-1938-4CD2-9E81-6F39CEFB113A}" dt="2024-02-28T06:35:17.732" v="150"/>
          <ac:picMkLst>
            <pc:docMk/>
            <pc:sldMk cId="2332778949" sldId="287"/>
            <ac:picMk id="18" creationId="{B8631FDC-A684-F5CC-CA18-F5357A6F5277}"/>
          </ac:picMkLst>
        </pc:picChg>
        <pc:picChg chg="add del mod">
          <ac:chgData name="Leonie Smith" userId="fed1330f33f5650e" providerId="LiveId" clId="{78AF2964-1938-4CD2-9E81-6F39CEFB113A}" dt="2024-02-28T06:35:18.867" v="152"/>
          <ac:picMkLst>
            <pc:docMk/>
            <pc:sldMk cId="2332778949" sldId="287"/>
            <ac:picMk id="19" creationId="{58A519C2-6A45-A93E-D9A8-011119D71D46}"/>
          </ac:picMkLst>
        </pc:picChg>
        <pc:picChg chg="add del mod ord">
          <ac:chgData name="Leonie Smith" userId="fed1330f33f5650e" providerId="LiveId" clId="{78AF2964-1938-4CD2-9E81-6F39CEFB113A}" dt="2024-02-28T06:35:41.243" v="153"/>
          <ac:picMkLst>
            <pc:docMk/>
            <pc:sldMk cId="2332778949" sldId="287"/>
            <ac:picMk id="22" creationId="{381BAE73-DBF0-E369-7DFC-93BA3529E8B0}"/>
          </ac:picMkLst>
        </pc:picChg>
        <pc:picChg chg="add del mod">
          <ac:chgData name="Leonie Smith" userId="fed1330f33f5650e" providerId="LiveId" clId="{78AF2964-1938-4CD2-9E81-6F39CEFB113A}" dt="2024-02-28T06:35:52.938" v="155"/>
          <ac:picMkLst>
            <pc:docMk/>
            <pc:sldMk cId="2332778949" sldId="287"/>
            <ac:picMk id="23" creationId="{38358EA9-1796-472B-1021-301C74379E19}"/>
          </ac:picMkLst>
        </pc:picChg>
        <pc:picChg chg="add del mod ord">
          <ac:chgData name="Leonie Smith" userId="fed1330f33f5650e" providerId="LiveId" clId="{78AF2964-1938-4CD2-9E81-6F39CEFB113A}" dt="2024-02-28T06:36:15.590" v="156"/>
          <ac:picMkLst>
            <pc:docMk/>
            <pc:sldMk cId="2332778949" sldId="287"/>
            <ac:picMk id="27" creationId="{16135B9A-320D-6EC8-B0D3-8FB2708088D2}"/>
          </ac:picMkLst>
        </pc:picChg>
        <pc:picChg chg="add mod">
          <ac:chgData name="Leonie Smith" userId="fed1330f33f5650e" providerId="LiveId" clId="{78AF2964-1938-4CD2-9E81-6F39CEFB113A}" dt="2024-02-28T06:36:15.590" v="156"/>
          <ac:picMkLst>
            <pc:docMk/>
            <pc:sldMk cId="2332778949" sldId="287"/>
            <ac:picMk id="28" creationId="{A69AB03D-0CC1-E664-2B56-7D3EE9A01506}"/>
          </ac:picMkLst>
        </pc:picChg>
      </pc:sldChg>
      <pc:sldChg chg="addSp delSp modSp mod modTransition modAnim">
        <pc:chgData name="Leonie Smith" userId="fed1330f33f5650e" providerId="LiveId" clId="{78AF2964-1938-4CD2-9E81-6F39CEFB113A}" dt="2024-02-28T06:37:30.675" v="160"/>
        <pc:sldMkLst>
          <pc:docMk/>
          <pc:sldMk cId="3153919605" sldId="289"/>
        </pc:sldMkLst>
        <pc:picChg chg="add del mod">
          <ac:chgData name="Leonie Smith" userId="fed1330f33f5650e" providerId="LiveId" clId="{78AF2964-1938-4CD2-9E81-6F39CEFB113A}" dt="2024-02-28T06:37:18.279" v="159"/>
          <ac:picMkLst>
            <pc:docMk/>
            <pc:sldMk cId="3153919605" sldId="289"/>
            <ac:picMk id="6" creationId="{30F3D2E6-37DF-A8FD-4C10-FEDF3C33C8FE}"/>
          </ac:picMkLst>
        </pc:picChg>
        <pc:picChg chg="add del mod ord">
          <ac:chgData name="Leonie Smith" userId="fed1330f33f5650e" providerId="LiveId" clId="{78AF2964-1938-4CD2-9E81-6F39CEFB113A}" dt="2024-02-28T06:37:30.675" v="160"/>
          <ac:picMkLst>
            <pc:docMk/>
            <pc:sldMk cId="3153919605" sldId="289"/>
            <ac:picMk id="9" creationId="{1029C05F-E404-6BC3-052E-C280763E5739}"/>
          </ac:picMkLst>
        </pc:picChg>
        <pc:picChg chg="add mod">
          <ac:chgData name="Leonie Smith" userId="fed1330f33f5650e" providerId="LiveId" clId="{78AF2964-1938-4CD2-9E81-6F39CEFB113A}" dt="2024-02-28T06:37:30.675" v="160"/>
          <ac:picMkLst>
            <pc:docMk/>
            <pc:sldMk cId="3153919605" sldId="289"/>
            <ac:picMk id="10" creationId="{E27E2D82-F3D1-64F4-071F-1C2C77511339}"/>
          </ac:picMkLst>
        </pc:picChg>
      </pc:sldChg>
      <pc:sldChg chg="addSp delSp modSp mod modTransition modAnim">
        <pc:chgData name="Leonie Smith" userId="fed1330f33f5650e" providerId="LiveId" clId="{78AF2964-1938-4CD2-9E81-6F39CEFB113A}" dt="2024-02-28T06:39:21.272" v="173"/>
        <pc:sldMkLst>
          <pc:docMk/>
          <pc:sldMk cId="1878919862" sldId="291"/>
        </pc:sldMkLst>
        <pc:picChg chg="add del mod">
          <ac:chgData name="Leonie Smith" userId="fed1330f33f5650e" providerId="LiveId" clId="{78AF2964-1938-4CD2-9E81-6F39CEFB113A}" dt="2024-02-28T06:38:34.586" v="163"/>
          <ac:picMkLst>
            <pc:docMk/>
            <pc:sldMk cId="1878919862" sldId="291"/>
            <ac:picMk id="6" creationId="{0AE0A225-E220-3B96-2CC0-069CDC8BD810}"/>
          </ac:picMkLst>
        </pc:picChg>
        <pc:picChg chg="add del mod ord">
          <ac:chgData name="Leonie Smith" userId="fed1330f33f5650e" providerId="LiveId" clId="{78AF2964-1938-4CD2-9E81-6F39CEFB113A}" dt="2024-02-28T06:38:40.278" v="164"/>
          <ac:picMkLst>
            <pc:docMk/>
            <pc:sldMk cId="1878919862" sldId="291"/>
            <ac:picMk id="10" creationId="{A1D5F325-142D-8676-B259-EBC9CF1C41B2}"/>
          </ac:picMkLst>
        </pc:picChg>
        <pc:picChg chg="add del mod">
          <ac:chgData name="Leonie Smith" userId="fed1330f33f5650e" providerId="LiveId" clId="{78AF2964-1938-4CD2-9E81-6F39CEFB113A}" dt="2024-02-28T06:38:42.922" v="166"/>
          <ac:picMkLst>
            <pc:docMk/>
            <pc:sldMk cId="1878919862" sldId="291"/>
            <ac:picMk id="11" creationId="{49263358-2A8C-E70E-1C8D-4B8027F91B31}"/>
          </ac:picMkLst>
        </pc:picChg>
        <pc:picChg chg="add del mod ord">
          <ac:chgData name="Leonie Smith" userId="fed1330f33f5650e" providerId="LiveId" clId="{78AF2964-1938-4CD2-9E81-6F39CEFB113A}" dt="2024-02-28T06:38:55.809" v="167"/>
          <ac:picMkLst>
            <pc:docMk/>
            <pc:sldMk cId="1878919862" sldId="291"/>
            <ac:picMk id="14" creationId="{A9B1DEEC-055D-70DA-146C-D794EDE99AEB}"/>
          </ac:picMkLst>
        </pc:picChg>
        <pc:picChg chg="add del mod">
          <ac:chgData name="Leonie Smith" userId="fed1330f33f5650e" providerId="LiveId" clId="{78AF2964-1938-4CD2-9E81-6F39CEFB113A}" dt="2024-02-28T06:38:58.466" v="169"/>
          <ac:picMkLst>
            <pc:docMk/>
            <pc:sldMk cId="1878919862" sldId="291"/>
            <ac:picMk id="15" creationId="{673B9A67-F1DB-F1E1-785B-8E44E7068073}"/>
          </ac:picMkLst>
        </pc:picChg>
        <pc:picChg chg="add del mod ord">
          <ac:chgData name="Leonie Smith" userId="fed1330f33f5650e" providerId="LiveId" clId="{78AF2964-1938-4CD2-9E81-6F39CEFB113A}" dt="2024-02-28T06:39:07.880" v="170"/>
          <ac:picMkLst>
            <pc:docMk/>
            <pc:sldMk cId="1878919862" sldId="291"/>
            <ac:picMk id="18" creationId="{E17A59ED-2287-16DC-BD42-D14AD61ACAFF}"/>
          </ac:picMkLst>
        </pc:picChg>
        <pc:picChg chg="add del mod">
          <ac:chgData name="Leonie Smith" userId="fed1330f33f5650e" providerId="LiveId" clId="{78AF2964-1938-4CD2-9E81-6F39CEFB113A}" dt="2024-02-28T06:39:09.090" v="172"/>
          <ac:picMkLst>
            <pc:docMk/>
            <pc:sldMk cId="1878919862" sldId="291"/>
            <ac:picMk id="19" creationId="{1FACF31D-97DE-3BA9-8480-C5C9B23794CF}"/>
          </ac:picMkLst>
        </pc:picChg>
        <pc:picChg chg="add del mod ord">
          <ac:chgData name="Leonie Smith" userId="fed1330f33f5650e" providerId="LiveId" clId="{78AF2964-1938-4CD2-9E81-6F39CEFB113A}" dt="2024-02-28T06:39:21.272" v="173"/>
          <ac:picMkLst>
            <pc:docMk/>
            <pc:sldMk cId="1878919862" sldId="291"/>
            <ac:picMk id="22" creationId="{F6BC48C7-FE4C-63A6-4A4A-E129411CC60B}"/>
          </ac:picMkLst>
        </pc:picChg>
        <pc:picChg chg="add mod">
          <ac:chgData name="Leonie Smith" userId="fed1330f33f5650e" providerId="LiveId" clId="{78AF2964-1938-4CD2-9E81-6F39CEFB113A}" dt="2024-02-28T06:39:21.272" v="173"/>
          <ac:picMkLst>
            <pc:docMk/>
            <pc:sldMk cId="1878919862" sldId="291"/>
            <ac:picMk id="23" creationId="{EC91B689-DBFA-1886-357D-2B772F01C068}"/>
          </ac:picMkLst>
        </pc:picChg>
      </pc:sldChg>
      <pc:sldChg chg="addSp modSp">
        <pc:chgData name="Leonie Smith" userId="fed1330f33f5650e" providerId="LiveId" clId="{78AF2964-1938-4CD2-9E81-6F39CEFB113A}" dt="2024-02-28T06:08:14.469" v="31"/>
        <pc:sldMkLst>
          <pc:docMk/>
          <pc:sldMk cId="2219299321" sldId="293"/>
        </pc:sldMkLst>
        <pc:picChg chg="add mod">
          <ac:chgData name="Leonie Smith" userId="fed1330f33f5650e" providerId="LiveId" clId="{78AF2964-1938-4CD2-9E81-6F39CEFB113A}" dt="2024-02-28T06:08:14.469" v="31"/>
          <ac:picMkLst>
            <pc:docMk/>
            <pc:sldMk cId="2219299321" sldId="293"/>
            <ac:picMk id="7" creationId="{F18EA7A9-BB6D-8063-AAF4-E1B5619676DF}"/>
          </ac:picMkLst>
        </pc:picChg>
      </pc:sldChg>
      <pc:sldChg chg="addSp delSp modSp mod modTransition modAnim">
        <pc:chgData name="Leonie Smith" userId="fed1330f33f5650e" providerId="LiveId" clId="{78AF2964-1938-4CD2-9E81-6F39CEFB113A}" dt="2024-02-28T06:09:30.930" v="38"/>
        <pc:sldMkLst>
          <pc:docMk/>
          <pc:sldMk cId="3279066978" sldId="295"/>
        </pc:sldMkLst>
        <pc:picChg chg="add del mod">
          <ac:chgData name="Leonie Smith" userId="fed1330f33f5650e" providerId="LiveId" clId="{78AF2964-1938-4CD2-9E81-6F39CEFB113A}" dt="2024-02-28T06:08:54.906" v="34"/>
          <ac:picMkLst>
            <pc:docMk/>
            <pc:sldMk cId="3279066978" sldId="295"/>
            <ac:picMk id="6" creationId="{CAA87755-B1DC-D313-5345-9FFBD1A7D133}"/>
          </ac:picMkLst>
        </pc:picChg>
        <pc:picChg chg="add del mod ord">
          <ac:chgData name="Leonie Smith" userId="fed1330f33f5650e" providerId="LiveId" clId="{78AF2964-1938-4CD2-9E81-6F39CEFB113A}" dt="2024-02-28T06:09:09.434" v="35"/>
          <ac:picMkLst>
            <pc:docMk/>
            <pc:sldMk cId="3279066978" sldId="295"/>
            <ac:picMk id="9" creationId="{519BDA60-CC6A-D9E5-9966-CFB9E8E7ADA1}"/>
          </ac:picMkLst>
        </pc:picChg>
        <pc:picChg chg="add del mod">
          <ac:chgData name="Leonie Smith" userId="fed1330f33f5650e" providerId="LiveId" clId="{78AF2964-1938-4CD2-9E81-6F39CEFB113A}" dt="2024-02-28T06:09:17.188" v="37"/>
          <ac:picMkLst>
            <pc:docMk/>
            <pc:sldMk cId="3279066978" sldId="295"/>
            <ac:picMk id="10" creationId="{CA7A0DAD-643C-827E-497E-D1CADE2FB944}"/>
          </ac:picMkLst>
        </pc:picChg>
        <pc:picChg chg="add del mod ord">
          <ac:chgData name="Leonie Smith" userId="fed1330f33f5650e" providerId="LiveId" clId="{78AF2964-1938-4CD2-9E81-6F39CEFB113A}" dt="2024-02-28T06:09:30.930" v="38"/>
          <ac:picMkLst>
            <pc:docMk/>
            <pc:sldMk cId="3279066978" sldId="295"/>
            <ac:picMk id="14" creationId="{41F9A95C-EC00-DC62-EB4A-74FC6B12D1EB}"/>
          </ac:picMkLst>
        </pc:picChg>
        <pc:picChg chg="add mod">
          <ac:chgData name="Leonie Smith" userId="fed1330f33f5650e" providerId="LiveId" clId="{78AF2964-1938-4CD2-9E81-6F39CEFB113A}" dt="2024-02-28T06:09:30.930" v="38"/>
          <ac:picMkLst>
            <pc:docMk/>
            <pc:sldMk cId="3279066978" sldId="295"/>
            <ac:picMk id="15" creationId="{112C2997-18C6-61DD-C898-0035C792FC60}"/>
          </ac:picMkLst>
        </pc:picChg>
      </pc:sldChg>
      <pc:sldChg chg="addSp delSp modSp mod modTransition modAnim">
        <pc:chgData name="Leonie Smith" userId="fed1330f33f5650e" providerId="LiveId" clId="{78AF2964-1938-4CD2-9E81-6F39CEFB113A}" dt="2024-02-28T06:15:21.946" v="60"/>
        <pc:sldMkLst>
          <pc:docMk/>
          <pc:sldMk cId="1898351809" sldId="303"/>
        </pc:sldMkLst>
        <pc:picChg chg="add del mod">
          <ac:chgData name="Leonie Smith" userId="fed1330f33f5650e" providerId="LiveId" clId="{78AF2964-1938-4CD2-9E81-6F39CEFB113A}" dt="2024-02-28T06:10:44.968" v="41"/>
          <ac:picMkLst>
            <pc:docMk/>
            <pc:sldMk cId="1898351809" sldId="303"/>
            <ac:picMk id="6" creationId="{252E6AB9-CBED-974E-678C-7024CE043808}"/>
          </ac:picMkLst>
        </pc:picChg>
        <pc:picChg chg="add del mod ord">
          <ac:chgData name="Leonie Smith" userId="fed1330f33f5650e" providerId="LiveId" clId="{78AF2964-1938-4CD2-9E81-6F39CEFB113A}" dt="2024-02-28T06:10:48.998" v="42"/>
          <ac:picMkLst>
            <pc:docMk/>
            <pc:sldMk cId="1898351809" sldId="303"/>
            <ac:picMk id="9" creationId="{4369390D-A9B9-8739-09E5-BC2A2CDC9A1F}"/>
          </ac:picMkLst>
        </pc:picChg>
        <pc:picChg chg="add del mod">
          <ac:chgData name="Leonie Smith" userId="fed1330f33f5650e" providerId="LiveId" clId="{78AF2964-1938-4CD2-9E81-6F39CEFB113A}" dt="2024-02-28T06:13:56.497" v="44"/>
          <ac:picMkLst>
            <pc:docMk/>
            <pc:sldMk cId="1898351809" sldId="303"/>
            <ac:picMk id="10" creationId="{82B63BFF-FD9C-B86D-B243-22FC0A643AB1}"/>
          </ac:picMkLst>
        </pc:picChg>
        <pc:picChg chg="add del mod ord">
          <ac:chgData name="Leonie Smith" userId="fed1330f33f5650e" providerId="LiveId" clId="{78AF2964-1938-4CD2-9E81-6F39CEFB113A}" dt="2024-02-28T06:14:01.943" v="45"/>
          <ac:picMkLst>
            <pc:docMk/>
            <pc:sldMk cId="1898351809" sldId="303"/>
            <ac:picMk id="13" creationId="{DF024666-BEE8-E1C2-450E-852944B86206}"/>
          </ac:picMkLst>
        </pc:picChg>
        <pc:picChg chg="add del mod">
          <ac:chgData name="Leonie Smith" userId="fed1330f33f5650e" providerId="LiveId" clId="{78AF2964-1938-4CD2-9E81-6F39CEFB113A}" dt="2024-02-28T06:14:03.052" v="47"/>
          <ac:picMkLst>
            <pc:docMk/>
            <pc:sldMk cId="1898351809" sldId="303"/>
            <ac:picMk id="14" creationId="{F4E9BE30-981D-AF5A-A2A6-F439F4B2150C}"/>
          </ac:picMkLst>
        </pc:picChg>
        <pc:picChg chg="add del mod ord">
          <ac:chgData name="Leonie Smith" userId="fed1330f33f5650e" providerId="LiveId" clId="{78AF2964-1938-4CD2-9E81-6F39CEFB113A}" dt="2024-02-28T06:14:17.413" v="48"/>
          <ac:picMkLst>
            <pc:docMk/>
            <pc:sldMk cId="1898351809" sldId="303"/>
            <ac:picMk id="17" creationId="{49BEECE4-6EC2-AD5F-E27A-730AF9090C0A}"/>
          </ac:picMkLst>
        </pc:picChg>
        <pc:picChg chg="add del mod">
          <ac:chgData name="Leonie Smith" userId="fed1330f33f5650e" providerId="LiveId" clId="{78AF2964-1938-4CD2-9E81-6F39CEFB113A}" dt="2024-02-28T06:14:18.700" v="50"/>
          <ac:picMkLst>
            <pc:docMk/>
            <pc:sldMk cId="1898351809" sldId="303"/>
            <ac:picMk id="18" creationId="{49EF3AF0-88AA-FC96-671E-FC312C74CABF}"/>
          </ac:picMkLst>
        </pc:picChg>
        <pc:picChg chg="add del mod ord">
          <ac:chgData name="Leonie Smith" userId="fed1330f33f5650e" providerId="LiveId" clId="{78AF2964-1938-4CD2-9E81-6F39CEFB113A}" dt="2024-02-28T06:14:32.050" v="51"/>
          <ac:picMkLst>
            <pc:docMk/>
            <pc:sldMk cId="1898351809" sldId="303"/>
            <ac:picMk id="21" creationId="{4A95993B-F5DF-5D55-8B74-1A88551FEB04}"/>
          </ac:picMkLst>
        </pc:picChg>
        <pc:picChg chg="add del mod">
          <ac:chgData name="Leonie Smith" userId="fed1330f33f5650e" providerId="LiveId" clId="{78AF2964-1938-4CD2-9E81-6F39CEFB113A}" dt="2024-02-28T06:14:33.448" v="53"/>
          <ac:picMkLst>
            <pc:docMk/>
            <pc:sldMk cId="1898351809" sldId="303"/>
            <ac:picMk id="22" creationId="{B73CF883-7662-2E80-FAEC-1627D8479F69}"/>
          </ac:picMkLst>
        </pc:picChg>
        <pc:picChg chg="add del mod ord">
          <ac:chgData name="Leonie Smith" userId="fed1330f33f5650e" providerId="LiveId" clId="{78AF2964-1938-4CD2-9E81-6F39CEFB113A}" dt="2024-02-28T06:14:39.619" v="54"/>
          <ac:picMkLst>
            <pc:docMk/>
            <pc:sldMk cId="1898351809" sldId="303"/>
            <ac:picMk id="25" creationId="{0D339219-EDB9-7ED8-2F9D-C486844CDA42}"/>
          </ac:picMkLst>
        </pc:picChg>
        <pc:picChg chg="add del mod">
          <ac:chgData name="Leonie Smith" userId="fed1330f33f5650e" providerId="LiveId" clId="{78AF2964-1938-4CD2-9E81-6F39CEFB113A}" dt="2024-02-28T06:14:41.217" v="56"/>
          <ac:picMkLst>
            <pc:docMk/>
            <pc:sldMk cId="1898351809" sldId="303"/>
            <ac:picMk id="26" creationId="{58265E8A-B04A-A453-3C76-F42609CC6CE7}"/>
          </ac:picMkLst>
        </pc:picChg>
        <pc:picChg chg="add del mod ord">
          <ac:chgData name="Leonie Smith" userId="fed1330f33f5650e" providerId="LiveId" clId="{78AF2964-1938-4CD2-9E81-6F39CEFB113A}" dt="2024-02-28T06:14:58.816" v="57"/>
          <ac:picMkLst>
            <pc:docMk/>
            <pc:sldMk cId="1898351809" sldId="303"/>
            <ac:picMk id="29" creationId="{8642DDB5-C591-39E2-F69A-544FEA232F56}"/>
          </ac:picMkLst>
        </pc:picChg>
        <pc:picChg chg="add del mod">
          <ac:chgData name="Leonie Smith" userId="fed1330f33f5650e" providerId="LiveId" clId="{78AF2964-1938-4CD2-9E81-6F39CEFB113A}" dt="2024-02-28T06:15:00.372" v="59"/>
          <ac:picMkLst>
            <pc:docMk/>
            <pc:sldMk cId="1898351809" sldId="303"/>
            <ac:picMk id="30" creationId="{FA379A75-1570-4A5F-9A2E-AE6CC683A32A}"/>
          </ac:picMkLst>
        </pc:picChg>
        <pc:picChg chg="add del mod ord">
          <ac:chgData name="Leonie Smith" userId="fed1330f33f5650e" providerId="LiveId" clId="{78AF2964-1938-4CD2-9E81-6F39CEFB113A}" dt="2024-02-28T06:15:21.946" v="60"/>
          <ac:picMkLst>
            <pc:docMk/>
            <pc:sldMk cId="1898351809" sldId="303"/>
            <ac:picMk id="33" creationId="{0CB6129B-2910-1C2D-5BF5-3584EF9EC10E}"/>
          </ac:picMkLst>
        </pc:picChg>
        <pc:picChg chg="add mod">
          <ac:chgData name="Leonie Smith" userId="fed1330f33f5650e" providerId="LiveId" clId="{78AF2964-1938-4CD2-9E81-6F39CEFB113A}" dt="2024-02-28T06:15:21.946" v="60"/>
          <ac:picMkLst>
            <pc:docMk/>
            <pc:sldMk cId="1898351809" sldId="303"/>
            <ac:picMk id="34" creationId="{D23F2166-EB55-5BE5-84EF-3309BED8B0ED}"/>
          </ac:picMkLst>
        </pc:picChg>
      </pc:sldChg>
      <pc:sldChg chg="addSp delSp modSp mod modTransition modAnim">
        <pc:chgData name="Leonie Smith" userId="fed1330f33f5650e" providerId="LiveId" clId="{78AF2964-1938-4CD2-9E81-6F39CEFB113A}" dt="2024-02-28T06:17:08.219" v="67"/>
        <pc:sldMkLst>
          <pc:docMk/>
          <pc:sldMk cId="2046940441" sldId="305"/>
        </pc:sldMkLst>
        <pc:picChg chg="add del mod">
          <ac:chgData name="Leonie Smith" userId="fed1330f33f5650e" providerId="LiveId" clId="{78AF2964-1938-4CD2-9E81-6F39CEFB113A}" dt="2024-02-28T06:16:43" v="63"/>
          <ac:picMkLst>
            <pc:docMk/>
            <pc:sldMk cId="2046940441" sldId="305"/>
            <ac:picMk id="7" creationId="{9BE831DD-20AF-66D3-A2D3-84C31755F721}"/>
          </ac:picMkLst>
        </pc:picChg>
        <pc:picChg chg="add del mod ord">
          <ac:chgData name="Leonie Smith" userId="fed1330f33f5650e" providerId="LiveId" clId="{78AF2964-1938-4CD2-9E81-6F39CEFB113A}" dt="2024-02-28T06:16:50.350" v="64"/>
          <ac:picMkLst>
            <pc:docMk/>
            <pc:sldMk cId="2046940441" sldId="305"/>
            <ac:picMk id="10" creationId="{A946C843-E969-2366-8420-25506CC3A290}"/>
          </ac:picMkLst>
        </pc:picChg>
        <pc:picChg chg="add del mod">
          <ac:chgData name="Leonie Smith" userId="fed1330f33f5650e" providerId="LiveId" clId="{78AF2964-1938-4CD2-9E81-6F39CEFB113A}" dt="2024-02-28T06:16:51.307" v="66"/>
          <ac:picMkLst>
            <pc:docMk/>
            <pc:sldMk cId="2046940441" sldId="305"/>
            <ac:picMk id="11" creationId="{32FF7BC4-EF05-024D-3F95-946565CDAD16}"/>
          </ac:picMkLst>
        </pc:picChg>
        <pc:picChg chg="add del mod ord">
          <ac:chgData name="Leonie Smith" userId="fed1330f33f5650e" providerId="LiveId" clId="{78AF2964-1938-4CD2-9E81-6F39CEFB113A}" dt="2024-02-28T06:17:08.219" v="67"/>
          <ac:picMkLst>
            <pc:docMk/>
            <pc:sldMk cId="2046940441" sldId="305"/>
            <ac:picMk id="14" creationId="{DC72FA8B-BDB1-C1D7-0075-E41AB3126994}"/>
          </ac:picMkLst>
        </pc:picChg>
        <pc:picChg chg="add mod">
          <ac:chgData name="Leonie Smith" userId="fed1330f33f5650e" providerId="LiveId" clId="{78AF2964-1938-4CD2-9E81-6F39CEFB113A}" dt="2024-02-28T06:17:08.219" v="67"/>
          <ac:picMkLst>
            <pc:docMk/>
            <pc:sldMk cId="2046940441" sldId="305"/>
            <ac:picMk id="15" creationId="{F1997C47-A11D-D36D-99FD-6C14C3F0DEE3}"/>
          </ac:picMkLst>
        </pc:picChg>
      </pc:sldChg>
      <pc:sldChg chg="addSp delSp modSp mod modTransition modAnim">
        <pc:chgData name="Leonie Smith" userId="fed1330f33f5650e" providerId="LiveId" clId="{78AF2964-1938-4CD2-9E81-6F39CEFB113A}" dt="2024-02-28T06:18:12.608" v="71"/>
        <pc:sldMkLst>
          <pc:docMk/>
          <pc:sldMk cId="1167094866" sldId="307"/>
        </pc:sldMkLst>
        <pc:picChg chg="add del mod">
          <ac:chgData name="Leonie Smith" userId="fed1330f33f5650e" providerId="LiveId" clId="{78AF2964-1938-4CD2-9E81-6F39CEFB113A}" dt="2024-02-28T06:17:59.386" v="70"/>
          <ac:picMkLst>
            <pc:docMk/>
            <pc:sldMk cId="1167094866" sldId="307"/>
            <ac:picMk id="7" creationId="{B28A2177-A34C-C590-A9A4-3D1C9E76463A}"/>
          </ac:picMkLst>
        </pc:picChg>
        <pc:picChg chg="add del mod ord">
          <ac:chgData name="Leonie Smith" userId="fed1330f33f5650e" providerId="LiveId" clId="{78AF2964-1938-4CD2-9E81-6F39CEFB113A}" dt="2024-02-28T06:18:12.608" v="71"/>
          <ac:picMkLst>
            <pc:docMk/>
            <pc:sldMk cId="1167094866" sldId="307"/>
            <ac:picMk id="12" creationId="{97F2DDB0-E890-CAF7-DCAF-6109A4E7E5CF}"/>
          </ac:picMkLst>
        </pc:picChg>
        <pc:picChg chg="add mod">
          <ac:chgData name="Leonie Smith" userId="fed1330f33f5650e" providerId="LiveId" clId="{78AF2964-1938-4CD2-9E81-6F39CEFB113A}" dt="2024-02-28T06:18:12.608" v="71"/>
          <ac:picMkLst>
            <pc:docMk/>
            <pc:sldMk cId="1167094866" sldId="307"/>
            <ac:picMk id="13" creationId="{C319D994-BAB4-11EB-DCA4-A1E2C1D6BCAA}"/>
          </ac:picMkLst>
        </pc:picChg>
      </pc:sldChg>
      <pc:sldChg chg="addSp modSp">
        <pc:chgData name="Leonie Smith" userId="fed1330f33f5650e" providerId="LiveId" clId="{78AF2964-1938-4CD2-9E81-6F39CEFB113A}" dt="2024-02-28T06:19:04.751" v="72"/>
        <pc:sldMkLst>
          <pc:docMk/>
          <pc:sldMk cId="817105867" sldId="309"/>
        </pc:sldMkLst>
        <pc:picChg chg="add mod">
          <ac:chgData name="Leonie Smith" userId="fed1330f33f5650e" providerId="LiveId" clId="{78AF2964-1938-4CD2-9E81-6F39CEFB113A}" dt="2024-02-28T06:19:04.751" v="72"/>
          <ac:picMkLst>
            <pc:docMk/>
            <pc:sldMk cId="817105867" sldId="309"/>
            <ac:picMk id="6" creationId="{C9E73024-98B7-3C63-800D-AB3B44130523}"/>
          </ac:picMkLst>
        </pc:picChg>
      </pc:sldChg>
      <pc:sldChg chg="addSp delSp modSp mod modTransition modAnim">
        <pc:chgData name="Leonie Smith" userId="fed1330f33f5650e" providerId="LiveId" clId="{78AF2964-1938-4CD2-9E81-6F39CEFB113A}" dt="2024-02-28T06:22:24.869" v="88"/>
        <pc:sldMkLst>
          <pc:docMk/>
          <pc:sldMk cId="3843669893" sldId="311"/>
        </pc:sldMkLst>
        <pc:picChg chg="add del mod">
          <ac:chgData name="Leonie Smith" userId="fed1330f33f5650e" providerId="LiveId" clId="{78AF2964-1938-4CD2-9E81-6F39CEFB113A}" dt="2024-02-28T06:20:53.714" v="75"/>
          <ac:picMkLst>
            <pc:docMk/>
            <pc:sldMk cId="3843669893" sldId="311"/>
            <ac:picMk id="6" creationId="{37C64C6F-6AC1-464B-8CB4-D29ABB382B6F}"/>
          </ac:picMkLst>
        </pc:picChg>
        <pc:picChg chg="add del mod ord">
          <ac:chgData name="Leonie Smith" userId="fed1330f33f5650e" providerId="LiveId" clId="{78AF2964-1938-4CD2-9E81-6F39CEFB113A}" dt="2024-02-28T06:21:03.021" v="76"/>
          <ac:picMkLst>
            <pc:docMk/>
            <pc:sldMk cId="3843669893" sldId="311"/>
            <ac:picMk id="9" creationId="{48356E17-0D3D-2AA0-46DF-1C0837398BED}"/>
          </ac:picMkLst>
        </pc:picChg>
        <pc:picChg chg="add del mod">
          <ac:chgData name="Leonie Smith" userId="fed1330f33f5650e" providerId="LiveId" clId="{78AF2964-1938-4CD2-9E81-6F39CEFB113A}" dt="2024-02-28T06:21:04.262" v="78"/>
          <ac:picMkLst>
            <pc:docMk/>
            <pc:sldMk cId="3843669893" sldId="311"/>
            <ac:picMk id="10" creationId="{44538E95-C872-B888-EED5-6C5B4D3A6DCE}"/>
          </ac:picMkLst>
        </pc:picChg>
        <pc:picChg chg="add del mod ord">
          <ac:chgData name="Leonie Smith" userId="fed1330f33f5650e" providerId="LiveId" clId="{78AF2964-1938-4CD2-9E81-6F39CEFB113A}" dt="2024-02-28T06:21:20.713" v="79"/>
          <ac:picMkLst>
            <pc:docMk/>
            <pc:sldMk cId="3843669893" sldId="311"/>
            <ac:picMk id="13" creationId="{E95F9EF0-85E8-DF08-9AB3-7CADE7BF9901}"/>
          </ac:picMkLst>
        </pc:picChg>
        <pc:picChg chg="add del mod">
          <ac:chgData name="Leonie Smith" userId="fed1330f33f5650e" providerId="LiveId" clId="{78AF2964-1938-4CD2-9E81-6F39CEFB113A}" dt="2024-02-28T06:21:23.787" v="81"/>
          <ac:picMkLst>
            <pc:docMk/>
            <pc:sldMk cId="3843669893" sldId="311"/>
            <ac:picMk id="14" creationId="{8AFC8FBD-E865-1C54-D7B7-5108A7AECE2B}"/>
          </ac:picMkLst>
        </pc:picChg>
        <pc:picChg chg="add del mod ord">
          <ac:chgData name="Leonie Smith" userId="fed1330f33f5650e" providerId="LiveId" clId="{78AF2964-1938-4CD2-9E81-6F39CEFB113A}" dt="2024-02-28T06:21:32.463" v="82"/>
          <ac:picMkLst>
            <pc:docMk/>
            <pc:sldMk cId="3843669893" sldId="311"/>
            <ac:picMk id="17" creationId="{4F404B1E-D122-C22B-E0C3-CDFA97F1D244}"/>
          </ac:picMkLst>
        </pc:picChg>
        <pc:picChg chg="add del mod">
          <ac:chgData name="Leonie Smith" userId="fed1330f33f5650e" providerId="LiveId" clId="{78AF2964-1938-4CD2-9E81-6F39CEFB113A}" dt="2024-02-28T06:21:34.561" v="84"/>
          <ac:picMkLst>
            <pc:docMk/>
            <pc:sldMk cId="3843669893" sldId="311"/>
            <ac:picMk id="18" creationId="{25366E5A-7D52-E6C4-F1EA-904FA55D4FCE}"/>
          </ac:picMkLst>
        </pc:picChg>
        <pc:picChg chg="add del mod ord">
          <ac:chgData name="Leonie Smith" userId="fed1330f33f5650e" providerId="LiveId" clId="{78AF2964-1938-4CD2-9E81-6F39CEFB113A}" dt="2024-02-28T06:21:54.009" v="85"/>
          <ac:picMkLst>
            <pc:docMk/>
            <pc:sldMk cId="3843669893" sldId="311"/>
            <ac:picMk id="21" creationId="{A21D9392-4EF2-5956-2B23-31F0254E9F6F}"/>
          </ac:picMkLst>
        </pc:picChg>
        <pc:picChg chg="add del mod">
          <ac:chgData name="Leonie Smith" userId="fed1330f33f5650e" providerId="LiveId" clId="{78AF2964-1938-4CD2-9E81-6F39CEFB113A}" dt="2024-02-28T06:22:05.296" v="87"/>
          <ac:picMkLst>
            <pc:docMk/>
            <pc:sldMk cId="3843669893" sldId="311"/>
            <ac:picMk id="22" creationId="{0F5F1008-B31E-EE65-3FDF-8942DA418B6A}"/>
          </ac:picMkLst>
        </pc:picChg>
        <pc:picChg chg="add del mod ord">
          <ac:chgData name="Leonie Smith" userId="fed1330f33f5650e" providerId="LiveId" clId="{78AF2964-1938-4CD2-9E81-6F39CEFB113A}" dt="2024-02-28T06:22:24.869" v="88"/>
          <ac:picMkLst>
            <pc:docMk/>
            <pc:sldMk cId="3843669893" sldId="311"/>
            <ac:picMk id="25" creationId="{6D87E444-D4D1-E5A5-FA8A-28E8D72C9340}"/>
          </ac:picMkLst>
        </pc:picChg>
        <pc:picChg chg="add mod">
          <ac:chgData name="Leonie Smith" userId="fed1330f33f5650e" providerId="LiveId" clId="{78AF2964-1938-4CD2-9E81-6F39CEFB113A}" dt="2024-02-28T06:22:24.869" v="88"/>
          <ac:picMkLst>
            <pc:docMk/>
            <pc:sldMk cId="3843669893" sldId="311"/>
            <ac:picMk id="26" creationId="{0E08E5E4-48D5-6DE4-CC5D-95A41AE7F84C}"/>
          </ac:picMkLst>
        </pc:picChg>
      </pc:sldChg>
      <pc:sldChg chg="addSp delSp modSp mod modTransition modAnim">
        <pc:chgData name="Leonie Smith" userId="fed1330f33f5650e" providerId="LiveId" clId="{78AF2964-1938-4CD2-9E81-6F39CEFB113A}" dt="2024-02-28T06:30:55.063" v="135"/>
        <pc:sldMkLst>
          <pc:docMk/>
          <pc:sldMk cId="370747213" sldId="313"/>
        </pc:sldMkLst>
        <pc:picChg chg="add del mod">
          <ac:chgData name="Leonie Smith" userId="fed1330f33f5650e" providerId="LiveId" clId="{78AF2964-1938-4CD2-9E81-6F39CEFB113A}" dt="2024-02-28T06:30:46.460" v="134"/>
          <ac:picMkLst>
            <pc:docMk/>
            <pc:sldMk cId="370747213" sldId="313"/>
            <ac:picMk id="6" creationId="{3FFDC3B7-83F4-2485-5EBB-B6774631B5FD}"/>
          </ac:picMkLst>
        </pc:picChg>
        <pc:picChg chg="add del mod ord">
          <ac:chgData name="Leonie Smith" userId="fed1330f33f5650e" providerId="LiveId" clId="{78AF2964-1938-4CD2-9E81-6F39CEFB113A}" dt="2024-02-28T06:30:55.063" v="135"/>
          <ac:picMkLst>
            <pc:docMk/>
            <pc:sldMk cId="370747213" sldId="313"/>
            <ac:picMk id="11" creationId="{AEDDF768-132F-1922-05AD-6D1144FBA003}"/>
          </ac:picMkLst>
        </pc:picChg>
        <pc:picChg chg="add mod">
          <ac:chgData name="Leonie Smith" userId="fed1330f33f5650e" providerId="LiveId" clId="{78AF2964-1938-4CD2-9E81-6F39CEFB113A}" dt="2024-02-28T06:30:55.063" v="135"/>
          <ac:picMkLst>
            <pc:docMk/>
            <pc:sldMk cId="370747213" sldId="313"/>
            <ac:picMk id="12" creationId="{7489B4F4-4F82-0A77-42BA-8FDBC6E38D0C}"/>
          </ac:picMkLst>
        </pc:picChg>
      </pc:sldChg>
      <pc:sldChg chg="addSp delSp modSp mod modTransition modAnim">
        <pc:chgData name="Leonie Smith" userId="fed1330f33f5650e" providerId="LiveId" clId="{78AF2964-1938-4CD2-9E81-6F39CEFB113A}" dt="2024-02-28T06:03:41.977" v="25"/>
        <pc:sldMkLst>
          <pc:docMk/>
          <pc:sldMk cId="1376358282" sldId="315"/>
        </pc:sldMkLst>
        <pc:picChg chg="add del mod">
          <ac:chgData name="Leonie Smith" userId="fed1330f33f5650e" providerId="LiveId" clId="{78AF2964-1938-4CD2-9E81-6F39CEFB113A}" dt="2024-02-28T06:01:13.749" v="9"/>
          <ac:picMkLst>
            <pc:docMk/>
            <pc:sldMk cId="1376358282" sldId="315"/>
            <ac:picMk id="8" creationId="{B63A6932-AD9A-2C52-81C1-04D73E6C2AB8}"/>
          </ac:picMkLst>
        </pc:picChg>
        <pc:picChg chg="add del mod ord">
          <ac:chgData name="Leonie Smith" userId="fed1330f33f5650e" providerId="LiveId" clId="{78AF2964-1938-4CD2-9E81-6F39CEFB113A}" dt="2024-02-28T06:01:23.315" v="10"/>
          <ac:picMkLst>
            <pc:docMk/>
            <pc:sldMk cId="1376358282" sldId="315"/>
            <ac:picMk id="11" creationId="{CA6311F8-EDAB-3199-B06B-74C6A58C955B}"/>
          </ac:picMkLst>
        </pc:picChg>
        <pc:picChg chg="add del mod">
          <ac:chgData name="Leonie Smith" userId="fed1330f33f5650e" providerId="LiveId" clId="{78AF2964-1938-4CD2-9E81-6F39CEFB113A}" dt="2024-02-28T06:01:28.311" v="12"/>
          <ac:picMkLst>
            <pc:docMk/>
            <pc:sldMk cId="1376358282" sldId="315"/>
            <ac:picMk id="12" creationId="{85B5AACF-1FD9-0C87-F55B-8FF6F49B6178}"/>
          </ac:picMkLst>
        </pc:picChg>
        <pc:picChg chg="add del mod ord">
          <ac:chgData name="Leonie Smith" userId="fed1330f33f5650e" providerId="LiveId" clId="{78AF2964-1938-4CD2-9E81-6F39CEFB113A}" dt="2024-02-28T06:01:42.714" v="13"/>
          <ac:picMkLst>
            <pc:docMk/>
            <pc:sldMk cId="1376358282" sldId="315"/>
            <ac:picMk id="15" creationId="{0747C052-5CA2-9AF8-4A0D-ABEB9A0C44DD}"/>
          </ac:picMkLst>
        </pc:picChg>
        <pc:picChg chg="add del mod">
          <ac:chgData name="Leonie Smith" userId="fed1330f33f5650e" providerId="LiveId" clId="{78AF2964-1938-4CD2-9E81-6F39CEFB113A}" dt="2024-02-28T06:01:44.016" v="15"/>
          <ac:picMkLst>
            <pc:docMk/>
            <pc:sldMk cId="1376358282" sldId="315"/>
            <ac:picMk id="16" creationId="{19AA7CAD-F449-90BA-4A67-32DC2405D858}"/>
          </ac:picMkLst>
        </pc:picChg>
        <pc:picChg chg="add del mod ord">
          <ac:chgData name="Leonie Smith" userId="fed1330f33f5650e" providerId="LiveId" clId="{78AF2964-1938-4CD2-9E81-6F39CEFB113A}" dt="2024-02-28T06:02:03.487" v="16"/>
          <ac:picMkLst>
            <pc:docMk/>
            <pc:sldMk cId="1376358282" sldId="315"/>
            <ac:picMk id="19" creationId="{862F8D6D-BFFB-4D1D-7D39-EDA7E2680546}"/>
          </ac:picMkLst>
        </pc:picChg>
        <pc:picChg chg="add del mod">
          <ac:chgData name="Leonie Smith" userId="fed1330f33f5650e" providerId="LiveId" clId="{78AF2964-1938-4CD2-9E81-6F39CEFB113A}" dt="2024-02-28T06:02:04.713" v="18"/>
          <ac:picMkLst>
            <pc:docMk/>
            <pc:sldMk cId="1376358282" sldId="315"/>
            <ac:picMk id="20" creationId="{AA657FD9-6E19-B53B-FC75-62356C669719}"/>
          </ac:picMkLst>
        </pc:picChg>
        <pc:picChg chg="add del mod ord">
          <ac:chgData name="Leonie Smith" userId="fed1330f33f5650e" providerId="LiveId" clId="{78AF2964-1938-4CD2-9E81-6F39CEFB113A}" dt="2024-02-28T06:02:27.418" v="19"/>
          <ac:picMkLst>
            <pc:docMk/>
            <pc:sldMk cId="1376358282" sldId="315"/>
            <ac:picMk id="23" creationId="{73B68348-E93F-4007-D919-4533863929F5}"/>
          </ac:picMkLst>
        </pc:picChg>
        <pc:picChg chg="add del mod">
          <ac:chgData name="Leonie Smith" userId="fed1330f33f5650e" providerId="LiveId" clId="{78AF2964-1938-4CD2-9E81-6F39CEFB113A}" dt="2024-02-28T06:02:56.317" v="21"/>
          <ac:picMkLst>
            <pc:docMk/>
            <pc:sldMk cId="1376358282" sldId="315"/>
            <ac:picMk id="24" creationId="{56BE05D0-D5C5-7C27-1865-713BD179C8FE}"/>
          </ac:picMkLst>
        </pc:picChg>
        <pc:picChg chg="add del mod ord">
          <ac:chgData name="Leonie Smith" userId="fed1330f33f5650e" providerId="LiveId" clId="{78AF2964-1938-4CD2-9E81-6F39CEFB113A}" dt="2024-02-28T06:03:16.743" v="22"/>
          <ac:picMkLst>
            <pc:docMk/>
            <pc:sldMk cId="1376358282" sldId="315"/>
            <ac:picMk id="29" creationId="{B3C4EF9F-0DF0-653C-ACCB-5C00ABBA0465}"/>
          </ac:picMkLst>
        </pc:picChg>
        <pc:picChg chg="add del mod">
          <ac:chgData name="Leonie Smith" userId="fed1330f33f5650e" providerId="LiveId" clId="{78AF2964-1938-4CD2-9E81-6F39CEFB113A}" dt="2024-02-28T06:03:18.090" v="24"/>
          <ac:picMkLst>
            <pc:docMk/>
            <pc:sldMk cId="1376358282" sldId="315"/>
            <ac:picMk id="30" creationId="{5463B916-4407-2E72-FF79-7B02D3E07855}"/>
          </ac:picMkLst>
        </pc:picChg>
        <pc:picChg chg="add del mod ord">
          <ac:chgData name="Leonie Smith" userId="fed1330f33f5650e" providerId="LiveId" clId="{78AF2964-1938-4CD2-9E81-6F39CEFB113A}" dt="2024-02-28T06:03:41.977" v="25"/>
          <ac:picMkLst>
            <pc:docMk/>
            <pc:sldMk cId="1376358282" sldId="315"/>
            <ac:picMk id="33" creationId="{C71BE8D3-9B07-2931-393C-179A77AF7B98}"/>
          </ac:picMkLst>
        </pc:picChg>
        <pc:picChg chg="add mod">
          <ac:chgData name="Leonie Smith" userId="fed1330f33f5650e" providerId="LiveId" clId="{78AF2964-1938-4CD2-9E81-6F39CEFB113A}" dt="2024-02-28T06:03:41.977" v="25"/>
          <ac:picMkLst>
            <pc:docMk/>
            <pc:sldMk cId="1376358282" sldId="315"/>
            <ac:picMk id="34" creationId="{A771BE91-403C-8DD1-FC77-42193C79E982}"/>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07-08-2024</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a:latin typeface="TimesNewRomanPS-BoldMT"/>
              </a:rPr>
              <a:t>Ch</a:t>
            </a:r>
          </a:p>
          <a:p>
            <a:pPr algn="l"/>
            <a:r>
              <a:rPr lang="en-IN" sz="1200" b="1" i="0" u="none" strike="noStrike" baseline="0">
                <a:latin typeface="TimesNewRomanPS-BoldMT"/>
              </a:rPr>
              <a:t>44 </a:t>
            </a:r>
            <a:r>
              <a:rPr lang="en-IN" sz="1200" b="1" i="0" u="none" strike="noStrike" baseline="0" dirty="0">
                <a:latin typeface="TimesNewRomanPS-BoldMT"/>
              </a:rPr>
              <a:t>The Crucifixion</a:t>
            </a:r>
          </a:p>
          <a:p>
            <a:pPr algn="l"/>
            <a:r>
              <a:rPr lang="en-US" sz="1200" b="0" i="0" u="none" strike="noStrike" baseline="0" dirty="0">
                <a:latin typeface="TimesNewRomanPSMT"/>
              </a:rPr>
              <a:t>1. Carrying the cross - Luke 23:26-32 (Left Top)</a:t>
            </a:r>
          </a:p>
          <a:p>
            <a:pPr algn="l"/>
            <a:r>
              <a:rPr lang="en-US" sz="1200" b="0" i="0" u="none" strike="noStrike" baseline="0" dirty="0">
                <a:latin typeface="TimesNewRomanPSMT"/>
              </a:rPr>
              <a:t>2. The Crucifixion – Luke 23:33-49; John 19:17-37 (Center)</a:t>
            </a:r>
          </a:p>
          <a:p>
            <a:pPr algn="l"/>
            <a:r>
              <a:rPr lang="en-US" sz="1200" b="0" i="0" u="none" strike="noStrike" baseline="0" dirty="0">
                <a:latin typeface="TimesNewRomanPSMT"/>
              </a:rPr>
              <a:t>3. Curtain torn in two - Matt 27:51-54 (Right Top)</a:t>
            </a:r>
          </a:p>
          <a:p>
            <a:pPr algn="l"/>
            <a:r>
              <a:rPr lang="en-US" sz="1200" b="0" i="0" u="none" strike="noStrike" baseline="0" dirty="0">
                <a:latin typeface="TimesNewRomanPSMT"/>
              </a:rPr>
              <a:t>4. Putting the body in the tomb – John 19:38-42; Matt 27:61-66 </a:t>
            </a:r>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07-08-2024</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07-08-2024</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07-08-2024</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07-08-2024</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07-08-2024</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07-08-2024</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07-08-2024</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07-08-2024</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07-08-2024</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07-08-2024</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07-08-2024</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07-08-2024</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creativecommons.org/publicdomain/zero/1.0/" TargetMode="External"/><Relationship Id="rId3" Type="http://schemas.openxmlformats.org/officeDocument/2006/relationships/slideLayout" Target="../slideLayouts/slideLayout2.xml"/><Relationship Id="rId7" Type="http://schemas.openxmlformats.org/officeDocument/2006/relationships/hyperlink" Target="https://open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discoverybible.com/" TargetMode="External"/><Relationship Id="rId5" Type="http://schemas.openxmlformats.org/officeDocument/2006/relationships/hyperlink" Target="https://biblehub.com/" TargetMode="External"/><Relationship Id="rId10"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creativecommons.org/licenses/by-sa/4.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1.png"/></Relationships>
</file>

<file path=ppt/slides/_rels/slide3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1.png"/></Relationships>
</file>

<file path=ppt/slides/_rels/slide4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1.png"/></Relationships>
</file>

<file path=ppt/slides/_rels/slide4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dirty="0"/>
              <a:t>44-2</a:t>
            </a:r>
          </a:p>
        </p:txBody>
      </p:sp>
      <p:sp>
        <p:nvSpPr>
          <p:cNvPr id="3" name="Content Placeholder 2">
            <a:extLst>
              <a:ext uri="{FF2B5EF4-FFF2-40B4-BE49-F238E27FC236}">
                <a16:creationId xmlns:a16="http://schemas.microsoft.com/office/drawing/2014/main" id="{0228937D-0D81-2DA1-1C55-FD99B23FE1AE}"/>
              </a:ext>
            </a:extLst>
          </p:cNvPr>
          <p:cNvSpPr>
            <a:spLocks noGrp="1"/>
          </p:cNvSpPr>
          <p:nvPr>
            <p:ph idx="1"/>
          </p:nvPr>
        </p:nvSpPr>
        <p:spPr/>
        <p:txBody>
          <a:bodyPr>
            <a:normAutofit fontScale="70000" lnSpcReduction="20000"/>
          </a:bodyPr>
          <a:lstStyle/>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These materials are by the </a:t>
            </a:r>
            <a:r>
              <a:rPr lang="en-IN" sz="2800" kern="100" dirty="0" err="1">
                <a:solidFill>
                  <a:srgbClr val="2C3943"/>
                </a:solidFill>
                <a:highlight>
                  <a:srgbClr val="FFFFFF"/>
                </a:highlight>
                <a:latin typeface="PT Serif" panose="020A0603040505020204" pitchFamily="18" charset="0"/>
                <a:ea typeface="Aptos"/>
                <a:cs typeface="Arial" panose="020B0604020202020204" pitchFamily="34" charset="0"/>
              </a:rPr>
              <a:t>Kongki</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Ka Project and are made available to you under the terms of the Creative Commons Attribution </a:t>
            </a:r>
            <a:r>
              <a:rPr lang="en-IN" sz="2800" kern="100" dirty="0" err="1">
                <a:solidFill>
                  <a:srgbClr val="2C3943"/>
                </a:solidFill>
                <a:highlight>
                  <a:srgbClr val="FFFFFF"/>
                </a:highlight>
                <a:latin typeface="PT Serif" panose="020A0603040505020204" pitchFamily="18" charset="0"/>
                <a:ea typeface="Aptos"/>
                <a:cs typeface="Arial" panose="020B0604020202020204" pitchFamily="34" charset="0"/>
              </a:rPr>
              <a:t>ShareAlike</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license 4.0.</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You have permission to share and redistribute these materials in any format and to make reasonable revisions and adaptations of this translation, provided that:</a:t>
            </a:r>
            <a:endParaRPr lang="en-US" sz="2800" kern="100" dirty="0">
              <a:latin typeface="Aptos"/>
              <a:ea typeface="Aptos"/>
              <a:cs typeface="Arial" panose="020B0604020202020204" pitchFamily="34" charset="0"/>
            </a:endParaRPr>
          </a:p>
          <a:p>
            <a:pPr marL="342900" indent="-342900" algn="l">
              <a:lnSpc>
                <a:spcPct val="107000"/>
              </a:lnSpc>
              <a:spcBef>
                <a:spcPts val="0"/>
              </a:spcBef>
              <a:buFont typeface="Symbol" panose="05050102010706020507" pitchFamily="18" charset="2"/>
              <a:buChar char=""/>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You include the above licence and source information.</a:t>
            </a:r>
            <a:endParaRPr lang="en-US" sz="2800" kern="100" dirty="0">
              <a:latin typeface="Aptos"/>
              <a:ea typeface="Aptos"/>
              <a:cs typeface="Arial" panose="020B0604020202020204" pitchFamily="34" charset="0"/>
            </a:endParaRPr>
          </a:p>
          <a:p>
            <a:pPr marL="342900" indent="-342900" algn="l">
              <a:lnSpc>
                <a:spcPct val="107000"/>
              </a:lnSpc>
              <a:spcBef>
                <a:spcPts val="0"/>
              </a:spcBef>
              <a:spcAft>
                <a:spcPts val="800"/>
              </a:spcAft>
              <a:buFont typeface="Symbol" panose="05050102010706020507" pitchFamily="18" charset="2"/>
              <a:buChar char=""/>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If you redistribute these materials or create derivatives, you must distribute your contributions under the same license as the original.</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The Holy Bible, Berean Standard Bible, BSB is produced in cooperation with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5"/>
              </a:rPr>
              <a:t>Bible Hub</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6"/>
              </a:rPr>
              <a:t>Discovery Bible</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7"/>
              </a:rPr>
              <a:t>OpenBible.com</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and the Berean Bible Translation Committee. This text of God's Word has been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8"/>
              </a:rPr>
              <a:t>dedicated to the public domain</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endParaRPr lang="en-US" sz="2800" kern="100" dirty="0">
              <a:latin typeface="Aptos"/>
              <a:ea typeface="Aptos"/>
              <a:cs typeface="Arial" panose="020B0604020202020204" pitchFamily="34" charset="0"/>
            </a:endParaRPr>
          </a:p>
          <a:p>
            <a:pPr algn="l">
              <a:spcBef>
                <a:spcPts val="0"/>
              </a:spcBef>
            </a:pPr>
            <a:r>
              <a:rPr lang="en-US" sz="2800" dirty="0">
                <a:solidFill>
                  <a:srgbClr val="2C3943"/>
                </a:solidFill>
                <a:highlight>
                  <a:srgbClr val="FFFFFF"/>
                </a:highlight>
                <a:latin typeface="PT Serif" panose="020A0603040505020204" pitchFamily="18" charset="0"/>
                <a:ea typeface="Times New Roman" panose="02020603050405020304" pitchFamily="18" charset="0"/>
              </a:rPr>
              <a:t>Hindi text is from Free Bibles India. This translation is made available under the terms of a </a:t>
            </a:r>
            <a:r>
              <a:rPr lang="en-IN" sz="2800" u="sng" dirty="0">
                <a:solidFill>
                  <a:srgbClr val="000000"/>
                </a:solidFill>
                <a:highlight>
                  <a:srgbClr val="FFFFFF"/>
                </a:highlight>
                <a:latin typeface="PT Serif" panose="020A0603040505020204" pitchFamily="18" charset="0"/>
                <a:ea typeface="Times New Roman" panose="02020603050405020304" pitchFamily="18" charset="0"/>
                <a:hlinkClick r:id="rId9"/>
              </a:rPr>
              <a:t>Creative Commons Attribution-</a:t>
            </a:r>
            <a:r>
              <a:rPr lang="en-IN" sz="2800" u="sng" dirty="0" err="1">
                <a:solidFill>
                  <a:srgbClr val="000000"/>
                </a:solidFill>
                <a:highlight>
                  <a:srgbClr val="FFFFFF"/>
                </a:highlight>
                <a:latin typeface="PT Serif" panose="020A0603040505020204" pitchFamily="18" charset="0"/>
                <a:ea typeface="Times New Roman" panose="02020603050405020304" pitchFamily="18" charset="0"/>
                <a:hlinkClick r:id="rId9"/>
              </a:rPr>
              <a:t>ShareAlike</a:t>
            </a:r>
            <a:r>
              <a:rPr lang="en-IN" sz="2800" u="sng" dirty="0">
                <a:solidFill>
                  <a:srgbClr val="000000"/>
                </a:solidFill>
                <a:highlight>
                  <a:srgbClr val="FFFFFF"/>
                </a:highlight>
                <a:latin typeface="PT Serif" panose="020A0603040505020204" pitchFamily="18" charset="0"/>
                <a:ea typeface="Times New Roman" panose="02020603050405020304" pitchFamily="18" charset="0"/>
                <a:hlinkClick r:id="rId9"/>
              </a:rPr>
              <a:t> 4.0 International License</a:t>
            </a:r>
            <a:r>
              <a:rPr lang="en-IN" sz="2800" dirty="0">
                <a:solidFill>
                  <a:srgbClr val="2C3943"/>
                </a:solidFill>
                <a:highlight>
                  <a:srgbClr val="FFFFFF"/>
                </a:highlight>
                <a:latin typeface="PT Serif" panose="020A0603040505020204" pitchFamily="18" charset="0"/>
                <a:ea typeface="Times New Roman" panose="02020603050405020304" pitchFamily="18" charset="0"/>
              </a:rPr>
              <a:t>.</a:t>
            </a:r>
            <a:endParaRPr lang="en-US" sz="2800" dirty="0">
              <a:highlight>
                <a:srgbClr val="FFFFFF"/>
              </a:highlight>
              <a:latin typeface="Times New Roman" panose="02020603050405020304" pitchFamily="18" charset="0"/>
              <a:ea typeface="Times New Roman" panose="02020603050405020304" pitchFamily="18" charset="0"/>
            </a:endParaRPr>
          </a:p>
        </p:txBody>
      </p:sp>
      <p:pic>
        <p:nvPicPr>
          <p:cNvPr id="6" name="Audio 5">
            <a:hlinkClick r:id="" action="ppaction://media"/>
            <a:extLst>
              <a:ext uri="{FF2B5EF4-FFF2-40B4-BE49-F238E27FC236}">
                <a16:creationId xmlns:a16="http://schemas.microsoft.com/office/drawing/2014/main" id="{804FF130-E6ED-7E3F-0231-9D08381695F5}"/>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2586"/>
    </mc:Choice>
    <mc:Fallback xmlns="">
      <p:transition spd="slow" advTm="25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3153781-A3DF-D138-8547-25D0A2D43003}"/>
              </a:ext>
            </a:extLst>
          </p:cNvPr>
          <p:cNvPicPr>
            <a:picLocks noChangeAspect="1"/>
          </p:cNvPicPr>
          <p:nvPr/>
        </p:nvPicPr>
        <p:blipFill>
          <a:blip r:embed="rId2"/>
          <a:stretch>
            <a:fillRect/>
          </a:stretch>
        </p:blipFill>
        <p:spPr>
          <a:xfrm>
            <a:off x="0" y="-268556"/>
            <a:ext cx="12192000" cy="7126556"/>
          </a:xfrm>
          <a:prstGeom prst="rect">
            <a:avLst/>
          </a:prstGeom>
        </p:spPr>
      </p:pic>
      <p:sp>
        <p:nvSpPr>
          <p:cNvPr id="4" name="TextBox 3">
            <a:extLst>
              <a:ext uri="{FF2B5EF4-FFF2-40B4-BE49-F238E27FC236}">
                <a16:creationId xmlns:a16="http://schemas.microsoft.com/office/drawing/2014/main" id="{27BB2895-1C7B-47D2-BEB3-76FF3F3AE2DE}"/>
              </a:ext>
            </a:extLst>
          </p:cNvPr>
          <p:cNvSpPr txBox="1"/>
          <p:nvPr/>
        </p:nvSpPr>
        <p:spPr>
          <a:xfrm>
            <a:off x="305321" y="296740"/>
            <a:ext cx="3531575"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मत्ती</a:t>
            </a:r>
            <a:r>
              <a:rPr lang="hi-IN" sz="2800" b="0" i="0" u="none" strike="noStrike" baseline="0" dirty="0">
                <a:solidFill>
                  <a:schemeClr val="bg1"/>
                </a:solidFill>
                <a:latin typeface="Mangal" panose="02040503050203030202" pitchFamily="18" charset="0"/>
                <a:cs typeface="Mangal" panose="02040503050203030202" pitchFamily="18" charset="0"/>
              </a:rPr>
              <a:t> 27:5</a:t>
            </a:r>
            <a:r>
              <a:rPr lang="en-US" sz="2800" b="0" i="0" u="none" strike="noStrike" baseline="0" dirty="0">
                <a:solidFill>
                  <a:schemeClr val="bg1"/>
                </a:solidFill>
                <a:latin typeface="Mangal" panose="02040503050203030202" pitchFamily="18" charset="0"/>
                <a:cs typeface="Mangal" panose="02040503050203030202" pitchFamily="18" charset="0"/>
              </a:rPr>
              <a:t>4</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3903769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sz="4000" dirty="0">
                <a:solidFill>
                  <a:schemeClr val="bg1">
                    <a:lumMod val="50000"/>
                  </a:schemeClr>
                </a:solidFill>
              </a:rPr>
              <a:t>Luke 23</a:t>
            </a:r>
          </a:p>
          <a:p>
            <a:r>
              <a:rPr lang="en-US" sz="3600" b="0" i="0" dirty="0">
                <a:solidFill>
                  <a:srgbClr val="777A7B"/>
                </a:solidFill>
                <a:effectLst/>
                <a:latin typeface="Inter" panose="020B0502030000000004" pitchFamily="34" charset="0"/>
              </a:rPr>
              <a:t>48</a:t>
            </a:r>
            <a:r>
              <a:rPr lang="en-US" sz="3600" b="0" i="0" dirty="0">
                <a:solidFill>
                  <a:srgbClr val="121212"/>
                </a:solidFill>
                <a:effectLst/>
                <a:latin typeface="Inter" panose="020B0502030000000004" pitchFamily="34" charset="0"/>
              </a:rPr>
              <a:t>And when all the people who had gathered for this spectacle saw what had happened, they returned home beating their breasts.</a:t>
            </a:r>
            <a:endParaRPr lang="en-IN" sz="3600" dirty="0"/>
          </a:p>
        </p:txBody>
      </p:sp>
      <p:sp>
        <p:nvSpPr>
          <p:cNvPr id="3" name="TextBox 2">
            <a:extLst>
              <a:ext uri="{FF2B5EF4-FFF2-40B4-BE49-F238E27FC236}">
                <a16:creationId xmlns:a16="http://schemas.microsoft.com/office/drawing/2014/main" id="{A8D250FB-71FB-EB6C-48C8-36F6C782BD67}"/>
              </a:ext>
            </a:extLst>
          </p:cNvPr>
          <p:cNvSpPr txBox="1"/>
          <p:nvPr/>
        </p:nvSpPr>
        <p:spPr>
          <a:xfrm>
            <a:off x="6096000" y="166255"/>
            <a:ext cx="6096000" cy="6558101"/>
          </a:xfrm>
          <a:prstGeom prst="rect">
            <a:avLst/>
          </a:prstGeom>
          <a:noFill/>
        </p:spPr>
        <p:txBody>
          <a:bodyPr wrap="square" rtlCol="0">
            <a:noAutofit/>
          </a:bodyPr>
          <a:lstStyle/>
          <a:p>
            <a:r>
              <a:rPr lang="hi-IN" sz="3600" dirty="0">
                <a:solidFill>
                  <a:schemeClr val="bg1">
                    <a:lumMod val="50000"/>
                  </a:schemeClr>
                </a:solidFill>
              </a:rPr>
              <a:t>लूका 23</a:t>
            </a:r>
            <a:endParaRPr lang="en-US" sz="3600" dirty="0">
              <a:solidFill>
                <a:schemeClr val="bg1">
                  <a:lumMod val="50000"/>
                </a:schemeClr>
              </a:solidFill>
            </a:endParaRPr>
          </a:p>
          <a:p>
            <a:r>
              <a:rPr lang="hi-IN" sz="3600" dirty="0">
                <a:solidFill>
                  <a:schemeClr val="bg1">
                    <a:lumMod val="50000"/>
                  </a:schemeClr>
                </a:solidFill>
              </a:rPr>
              <a:t>48</a:t>
            </a:r>
            <a:r>
              <a:rPr lang="en-US" sz="3600" dirty="0"/>
              <a:t> </a:t>
            </a:r>
            <a:r>
              <a:rPr lang="hi-IN" sz="3600" b="0" i="0" dirty="0">
                <a:solidFill>
                  <a:srgbClr val="121212"/>
                </a:solidFill>
                <a:effectLst/>
                <a:latin typeface="Inter" panose="020B0502030000000004" pitchFamily="34" charset="0"/>
              </a:rPr>
              <a:t>और भीड़ जो यह देखने को इकट्ठी हुई थी, इस घटना को देखकर छाती पीटती हुई लौट गई।</a:t>
            </a:r>
            <a:endParaRPr lang="en-IN" sz="3600" dirty="0"/>
          </a:p>
        </p:txBody>
      </p:sp>
      <p:pic>
        <p:nvPicPr>
          <p:cNvPr id="7" name="Audio 6">
            <a:hlinkClick r:id="" action="ppaction://media"/>
            <a:extLst>
              <a:ext uri="{FF2B5EF4-FFF2-40B4-BE49-F238E27FC236}">
                <a16:creationId xmlns:a16="http://schemas.microsoft.com/office/drawing/2014/main" id="{F18EA7A9-BB6D-8063-AAF4-E1B5619676D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219299321"/>
      </p:ext>
    </p:extLst>
  </p:cSld>
  <p:clrMapOvr>
    <a:masterClrMapping/>
  </p:clrMapOvr>
  <mc:AlternateContent xmlns:mc="http://schemas.openxmlformats.org/markup-compatibility/2006" xmlns:p14="http://schemas.microsoft.com/office/powerpoint/2010/main">
    <mc:Choice Requires="p14">
      <p:transition spd="slow" p14:dur="2000" advTm="7216"/>
    </mc:Choice>
    <mc:Fallback xmlns="">
      <p:transition spd="slow" advTm="72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820F8C9-35AC-A7AE-FEB4-D2A4B3AD87FC}"/>
              </a:ext>
            </a:extLst>
          </p:cNvPr>
          <p:cNvPicPr>
            <a:picLocks noChangeAspect="1"/>
          </p:cNvPicPr>
          <p:nvPr/>
        </p:nvPicPr>
        <p:blipFill>
          <a:blip r:embed="rId2"/>
          <a:stretch>
            <a:fillRect/>
          </a:stretch>
        </p:blipFill>
        <p:spPr>
          <a:xfrm>
            <a:off x="-1031365" y="1"/>
            <a:ext cx="13223365" cy="6858000"/>
          </a:xfrm>
          <a:prstGeom prst="rect">
            <a:avLst/>
          </a:prstGeom>
        </p:spPr>
      </p:pic>
      <p:sp>
        <p:nvSpPr>
          <p:cNvPr id="4" name="TextBox 3">
            <a:extLst>
              <a:ext uri="{FF2B5EF4-FFF2-40B4-BE49-F238E27FC236}">
                <a16:creationId xmlns:a16="http://schemas.microsoft.com/office/drawing/2014/main" id="{759224EF-07AE-AFC1-FDD1-FA7A7E20CDC0}"/>
              </a:ext>
            </a:extLst>
          </p:cNvPr>
          <p:cNvSpPr txBox="1"/>
          <p:nvPr/>
        </p:nvSpPr>
        <p:spPr>
          <a:xfrm>
            <a:off x="305321" y="296740"/>
            <a:ext cx="3531575"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लूका</a:t>
            </a:r>
            <a:r>
              <a:rPr lang="hi-IN" sz="2800" b="0" i="0" u="none" strike="noStrike" baseline="0" dirty="0">
                <a:solidFill>
                  <a:schemeClr val="bg1"/>
                </a:solidFill>
                <a:latin typeface="Mangal" panose="02040503050203030202" pitchFamily="18" charset="0"/>
                <a:cs typeface="Mangal" panose="02040503050203030202" pitchFamily="18" charset="0"/>
              </a:rPr>
              <a:t> 2</a:t>
            </a:r>
            <a:r>
              <a:rPr lang="en-US" sz="2800" b="0" i="0" u="none" strike="noStrike" baseline="0" dirty="0">
                <a:solidFill>
                  <a:schemeClr val="bg1"/>
                </a:solidFill>
                <a:latin typeface="Mangal" panose="02040503050203030202" pitchFamily="18" charset="0"/>
                <a:cs typeface="Mangal" panose="02040503050203030202" pitchFamily="18" charset="0"/>
              </a:rPr>
              <a:t>3</a:t>
            </a:r>
            <a:r>
              <a:rPr lang="hi-IN" sz="2800" b="0" i="0" u="none" strike="noStrike" baseline="0" dirty="0">
                <a:solidFill>
                  <a:schemeClr val="bg1"/>
                </a:solidFill>
                <a:latin typeface="Mangal" panose="02040503050203030202" pitchFamily="18" charset="0"/>
                <a:cs typeface="Mangal" panose="02040503050203030202" pitchFamily="18" charset="0"/>
              </a:rPr>
              <a:t>:</a:t>
            </a:r>
            <a:r>
              <a:rPr lang="en-US" sz="2800" b="0" i="0" u="none" strike="noStrike" baseline="0" dirty="0">
                <a:solidFill>
                  <a:schemeClr val="bg1"/>
                </a:solidFill>
                <a:latin typeface="Mangal" panose="02040503050203030202" pitchFamily="18" charset="0"/>
                <a:cs typeface="Mangal" panose="02040503050203030202" pitchFamily="18" charset="0"/>
              </a:rPr>
              <a:t>48</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8594075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49</a:t>
            </a:r>
            <a:r>
              <a:rPr lang="en-US" sz="3600" b="0" i="0">
                <a:solidFill>
                  <a:srgbClr val="121212"/>
                </a:solidFill>
                <a:effectLst/>
                <a:latin typeface="Inter" panose="020B0502030000000004" pitchFamily="34" charset="0"/>
              </a:rPr>
              <a:t>But all those who knew Jesus, including the women who had followed Him from Galilee, stood at a distance watching these things.</a:t>
            </a:r>
            <a:endParaRPr lang="en-IN" sz="3600" dirty="0"/>
          </a:p>
        </p:txBody>
      </p:sp>
      <p:sp>
        <p:nvSpPr>
          <p:cNvPr id="3" name="TextBox 2">
            <a:extLst>
              <a:ext uri="{FF2B5EF4-FFF2-40B4-BE49-F238E27FC236}">
                <a16:creationId xmlns:a16="http://schemas.microsoft.com/office/drawing/2014/main" id="{95145AFB-174B-4D05-58A2-4E32E9717981}"/>
              </a:ext>
            </a:extLst>
          </p:cNvPr>
          <p:cNvSpPr txBox="1"/>
          <p:nvPr/>
        </p:nvSpPr>
        <p:spPr>
          <a:xfrm>
            <a:off x="6096000" y="166255"/>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49</a:t>
            </a:r>
            <a:r>
              <a:rPr lang="hi-IN" sz="3600" b="0" i="0" dirty="0">
                <a:solidFill>
                  <a:srgbClr val="121212"/>
                </a:solidFill>
                <a:effectLst/>
                <a:latin typeface="Inter" panose="020B0502030000000004" pitchFamily="34" charset="0"/>
              </a:rPr>
              <a:t>और उसके सब जान-पहचान, और जो स्त्रियाँ गलील से उसके साथ आई थीं, दूर खड़ी हुई यह सब देख रही थीं।</a:t>
            </a:r>
            <a:endParaRPr lang="en-IN" sz="3600" dirty="0"/>
          </a:p>
        </p:txBody>
      </p:sp>
      <p:pic>
        <p:nvPicPr>
          <p:cNvPr id="15" name="Audio 14">
            <a:hlinkClick r:id="" action="ppaction://media"/>
            <a:extLst>
              <a:ext uri="{FF2B5EF4-FFF2-40B4-BE49-F238E27FC236}">
                <a16:creationId xmlns:a16="http://schemas.microsoft.com/office/drawing/2014/main" id="{112C2997-18C6-61DD-C898-0035C792FC6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279066978"/>
      </p:ext>
    </p:extLst>
  </p:cSld>
  <p:clrMapOvr>
    <a:masterClrMapping/>
  </p:clrMapOvr>
  <mc:AlternateContent xmlns:mc="http://schemas.openxmlformats.org/markup-compatibility/2006" xmlns:p14="http://schemas.microsoft.com/office/powerpoint/2010/main">
    <mc:Choice Requires="p14">
      <p:transition spd="slow" p14:dur="2000" advTm="10442"/>
    </mc:Choice>
    <mc:Fallback xmlns="">
      <p:transition spd="slow" advTm="104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p>
        </p:txBody>
      </p:sp>
      <p:pic>
        <p:nvPicPr>
          <p:cNvPr id="6" name="Picture 5">
            <a:extLst>
              <a:ext uri="{FF2B5EF4-FFF2-40B4-BE49-F238E27FC236}">
                <a16:creationId xmlns:a16="http://schemas.microsoft.com/office/drawing/2014/main" id="{FFFC0E5E-A346-0717-3B3A-F66C2E3E746B}"/>
              </a:ext>
            </a:extLst>
          </p:cNvPr>
          <p:cNvPicPr>
            <a:picLocks noChangeAspect="1"/>
          </p:cNvPicPr>
          <p:nvPr/>
        </p:nvPicPr>
        <p:blipFill>
          <a:blip r:embed="rId2"/>
          <a:stretch>
            <a:fillRect/>
          </a:stretch>
        </p:blipFill>
        <p:spPr>
          <a:xfrm>
            <a:off x="0" y="-49508"/>
            <a:ext cx="12192000" cy="6907508"/>
          </a:xfrm>
          <a:prstGeom prst="rect">
            <a:avLst/>
          </a:prstGeom>
        </p:spPr>
      </p:pic>
      <p:sp>
        <p:nvSpPr>
          <p:cNvPr id="5" name="TextBox 4">
            <a:extLst>
              <a:ext uri="{FF2B5EF4-FFF2-40B4-BE49-F238E27FC236}">
                <a16:creationId xmlns:a16="http://schemas.microsoft.com/office/drawing/2014/main" id="{68B287C6-A201-93C2-8BC7-FD3A231966E7}"/>
              </a:ext>
            </a:extLst>
          </p:cNvPr>
          <p:cNvSpPr txBox="1"/>
          <p:nvPr/>
        </p:nvSpPr>
        <p:spPr>
          <a:xfrm>
            <a:off x="305321" y="296740"/>
            <a:ext cx="3531575"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लूका</a:t>
            </a:r>
            <a:r>
              <a:rPr lang="hi-IN" sz="2800" b="0" i="0" u="none" strike="noStrike" baseline="0" dirty="0">
                <a:solidFill>
                  <a:schemeClr val="bg1"/>
                </a:solidFill>
                <a:latin typeface="Mangal" panose="02040503050203030202" pitchFamily="18" charset="0"/>
                <a:cs typeface="Mangal" panose="02040503050203030202" pitchFamily="18" charset="0"/>
              </a:rPr>
              <a:t> 2</a:t>
            </a:r>
            <a:r>
              <a:rPr lang="en-US" sz="2800" b="0" i="0" u="none" strike="noStrike" baseline="0" dirty="0">
                <a:solidFill>
                  <a:schemeClr val="bg1"/>
                </a:solidFill>
                <a:latin typeface="Mangal" panose="02040503050203030202" pitchFamily="18" charset="0"/>
                <a:cs typeface="Mangal" panose="02040503050203030202" pitchFamily="18" charset="0"/>
              </a:rPr>
              <a:t>3</a:t>
            </a:r>
            <a:r>
              <a:rPr lang="hi-IN" sz="2800" b="0" i="0" u="none" strike="noStrike" baseline="0" dirty="0">
                <a:solidFill>
                  <a:schemeClr val="bg1"/>
                </a:solidFill>
                <a:latin typeface="Mangal" panose="02040503050203030202" pitchFamily="18" charset="0"/>
                <a:cs typeface="Mangal" panose="02040503050203030202" pitchFamily="18" charset="0"/>
              </a:rPr>
              <a:t>:</a:t>
            </a:r>
            <a:r>
              <a:rPr lang="en-US" sz="2800" b="0" i="0" u="none" strike="noStrike" baseline="0" dirty="0">
                <a:solidFill>
                  <a:schemeClr val="bg1"/>
                </a:solidFill>
                <a:latin typeface="Mangal" panose="02040503050203030202" pitchFamily="18" charset="0"/>
                <a:cs typeface="Mangal" panose="02040503050203030202" pitchFamily="18" charset="0"/>
              </a:rPr>
              <a:t>49</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786947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sz="4000" dirty="0">
                <a:solidFill>
                  <a:schemeClr val="bg1">
                    <a:lumMod val="50000"/>
                  </a:schemeClr>
                </a:solidFill>
              </a:rPr>
              <a:t>John 19</a:t>
            </a:r>
          </a:p>
          <a:p>
            <a:r>
              <a:rPr lang="en-US" sz="3200" b="0" i="0" dirty="0">
                <a:solidFill>
                  <a:srgbClr val="777A7B"/>
                </a:solidFill>
                <a:effectLst/>
                <a:latin typeface="Inter" panose="020B0502030000000004" pitchFamily="34" charset="0"/>
              </a:rPr>
              <a:t>31</a:t>
            </a:r>
            <a:r>
              <a:rPr lang="en-US" sz="3200" b="0" i="0" dirty="0">
                <a:solidFill>
                  <a:srgbClr val="121212"/>
                </a:solidFill>
                <a:effectLst/>
                <a:latin typeface="Inter" panose="020B0502030000000004" pitchFamily="34" charset="0"/>
              </a:rPr>
              <a:t>It was the day of Preparation, and the next day was a High Sabbath. In order that the bodies would not remain on the cross during the Sabbath, the Jews asked Pilate to have the legs broken and the bodies removed.</a:t>
            </a:r>
            <a:r>
              <a:rPr lang="en-US" sz="3200" b="0" i="0" dirty="0">
                <a:solidFill>
                  <a:srgbClr val="121212"/>
                </a:solidFill>
                <a:effectLst/>
                <a:latin typeface="ArialMT"/>
              </a:rPr>
              <a:t> </a:t>
            </a:r>
            <a:endParaRPr lang="en-IN" sz="1600" dirty="0"/>
          </a:p>
        </p:txBody>
      </p:sp>
      <p:sp>
        <p:nvSpPr>
          <p:cNvPr id="3" name="TextBox 2">
            <a:extLst>
              <a:ext uri="{FF2B5EF4-FFF2-40B4-BE49-F238E27FC236}">
                <a16:creationId xmlns:a16="http://schemas.microsoft.com/office/drawing/2014/main" id="{5E3314F0-C635-25EA-FD57-AC55996734A4}"/>
              </a:ext>
            </a:extLst>
          </p:cNvPr>
          <p:cNvSpPr txBox="1"/>
          <p:nvPr/>
        </p:nvSpPr>
        <p:spPr>
          <a:xfrm>
            <a:off x="6096000" y="166255"/>
            <a:ext cx="6096000" cy="6558101"/>
          </a:xfrm>
          <a:prstGeom prst="rect">
            <a:avLst/>
          </a:prstGeom>
          <a:noFill/>
        </p:spPr>
        <p:txBody>
          <a:bodyPr wrap="square" rtlCol="0">
            <a:noAutofit/>
          </a:bodyPr>
          <a:lstStyle/>
          <a:p>
            <a:r>
              <a:rPr lang="hi-IN" sz="3400" dirty="0">
                <a:solidFill>
                  <a:schemeClr val="bg1">
                    <a:lumMod val="50000"/>
                  </a:schemeClr>
                </a:solidFill>
              </a:rPr>
              <a:t>यूहन्ना 19</a:t>
            </a:r>
            <a:endParaRPr lang="en-US" sz="3400" dirty="0">
              <a:solidFill>
                <a:schemeClr val="bg1">
                  <a:lumMod val="50000"/>
                </a:schemeClr>
              </a:solidFill>
            </a:endParaRPr>
          </a:p>
          <a:p>
            <a:r>
              <a:rPr lang="hi-IN" sz="3400" dirty="0">
                <a:solidFill>
                  <a:schemeClr val="bg1">
                    <a:lumMod val="50000"/>
                  </a:schemeClr>
                </a:solidFill>
              </a:rPr>
              <a:t>31</a:t>
            </a:r>
            <a:r>
              <a:rPr lang="hi-IN" sz="3400" b="0" i="0" dirty="0">
                <a:solidFill>
                  <a:srgbClr val="121212"/>
                </a:solidFill>
                <a:effectLst/>
                <a:latin typeface="Inter" panose="020B0502030000000004" pitchFamily="34" charset="0"/>
              </a:rPr>
              <a:t>और इसलिए कि वह तैयारी का दिन था, यहूदियों ने पिलातुस से विनती की, कि उनकी टाँगें तोड़ दी जाएँ और वे उतारे जाएँ ताकि सब्त के दिन वे क्रूसों पर न रहें, क्योंकि वह सब्त का दिन बड़ा दिन था।</a:t>
            </a:r>
            <a:endParaRPr lang="en-IN" sz="3400" dirty="0"/>
          </a:p>
        </p:txBody>
      </p:sp>
      <p:pic>
        <p:nvPicPr>
          <p:cNvPr id="34" name="Audio 33">
            <a:hlinkClick r:id="" action="ppaction://media"/>
            <a:extLst>
              <a:ext uri="{FF2B5EF4-FFF2-40B4-BE49-F238E27FC236}">
                <a16:creationId xmlns:a16="http://schemas.microsoft.com/office/drawing/2014/main" id="{D23F2166-EB55-5BE5-84EF-3309BED8B0E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898351809"/>
      </p:ext>
    </p:extLst>
  </p:cSld>
  <p:clrMapOvr>
    <a:masterClrMapping/>
  </p:clrMapOvr>
  <mc:AlternateContent xmlns:mc="http://schemas.openxmlformats.org/markup-compatibility/2006" xmlns:p14="http://schemas.microsoft.com/office/powerpoint/2010/main">
    <mc:Choice Requires="p14">
      <p:transition spd="slow" p14:dur="2000" advTm="18244"/>
    </mc:Choice>
    <mc:Fallback xmlns="">
      <p:transition spd="slow" advTm="182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93A5E66-1F7D-074D-4507-324D88A8D487}"/>
              </a:ext>
            </a:extLst>
          </p:cNvPr>
          <p:cNvPicPr>
            <a:picLocks noChangeAspect="1"/>
          </p:cNvPicPr>
          <p:nvPr/>
        </p:nvPicPr>
        <p:blipFill>
          <a:blip r:embed="rId2"/>
          <a:stretch>
            <a:fillRect/>
          </a:stretch>
        </p:blipFill>
        <p:spPr>
          <a:xfrm>
            <a:off x="0" y="-421400"/>
            <a:ext cx="12192000" cy="7279400"/>
          </a:xfrm>
          <a:prstGeom prst="rect">
            <a:avLst/>
          </a:prstGeom>
        </p:spPr>
      </p:pic>
      <p:sp>
        <p:nvSpPr>
          <p:cNvPr id="4" name="TextBox 3">
            <a:extLst>
              <a:ext uri="{FF2B5EF4-FFF2-40B4-BE49-F238E27FC236}">
                <a16:creationId xmlns:a16="http://schemas.microsoft.com/office/drawing/2014/main" id="{1F87D539-7E60-F3B6-AFA2-B4AD1282BD10}"/>
              </a:ext>
            </a:extLst>
          </p:cNvPr>
          <p:cNvSpPr txBox="1"/>
          <p:nvPr/>
        </p:nvSpPr>
        <p:spPr>
          <a:xfrm>
            <a:off x="305321" y="296740"/>
            <a:ext cx="3531575"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यूहन्ना</a:t>
            </a:r>
            <a:r>
              <a:rPr lang="hi-IN" sz="2800" b="0" i="0" u="none" strike="noStrike" baseline="0" dirty="0">
                <a:solidFill>
                  <a:schemeClr val="bg1"/>
                </a:solidFill>
                <a:latin typeface="Mangal" panose="02040503050203030202" pitchFamily="18" charset="0"/>
                <a:cs typeface="Mangal" panose="02040503050203030202" pitchFamily="18" charset="0"/>
              </a:rPr>
              <a:t> </a:t>
            </a:r>
            <a:r>
              <a:rPr lang="en-US" sz="2800" b="0" i="0" u="none" strike="noStrike" baseline="0" dirty="0">
                <a:solidFill>
                  <a:schemeClr val="bg1"/>
                </a:solidFill>
                <a:latin typeface="Mangal" panose="02040503050203030202" pitchFamily="18" charset="0"/>
                <a:cs typeface="Mangal" panose="02040503050203030202" pitchFamily="18" charset="0"/>
              </a:rPr>
              <a:t>19</a:t>
            </a:r>
            <a:r>
              <a:rPr lang="hi-IN" sz="2800" b="0" i="0" u="none" strike="noStrike" baseline="0" dirty="0">
                <a:solidFill>
                  <a:schemeClr val="bg1"/>
                </a:solidFill>
                <a:latin typeface="Mangal" panose="02040503050203030202" pitchFamily="18" charset="0"/>
                <a:cs typeface="Mangal" panose="02040503050203030202" pitchFamily="18" charset="0"/>
              </a:rPr>
              <a:t>:</a:t>
            </a:r>
            <a:r>
              <a:rPr lang="en-US" sz="2800" b="0" i="0" u="none" strike="noStrike" baseline="0" dirty="0">
                <a:solidFill>
                  <a:schemeClr val="bg1"/>
                </a:solidFill>
                <a:latin typeface="Mangal" panose="02040503050203030202" pitchFamily="18" charset="0"/>
                <a:cs typeface="Mangal" panose="02040503050203030202" pitchFamily="18" charset="0"/>
              </a:rPr>
              <a:t>31</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2286376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sz="1200" dirty="0"/>
              <a:t> </a:t>
            </a:r>
            <a:r>
              <a:rPr lang="en-US" sz="3600" dirty="0">
                <a:solidFill>
                  <a:srgbClr val="777A7B"/>
                </a:solidFill>
                <a:latin typeface="Arial" panose="020B0604020202020204" pitchFamily="34" charset="0"/>
              </a:rPr>
              <a:t>(so that they would die more quickly)</a:t>
            </a:r>
            <a:r>
              <a:rPr lang="en-US" sz="3600" b="0" i="0" dirty="0">
                <a:solidFill>
                  <a:srgbClr val="121212"/>
                </a:solidFill>
                <a:effectLst/>
                <a:latin typeface="ArialMT"/>
              </a:rPr>
              <a:t> </a:t>
            </a:r>
            <a:r>
              <a:rPr lang="en-US" sz="3600" b="0" i="0" dirty="0">
                <a:solidFill>
                  <a:srgbClr val="777A7B"/>
                </a:solidFill>
                <a:effectLst/>
                <a:latin typeface="Inter" panose="020B0502030000000004" pitchFamily="34" charset="0"/>
              </a:rPr>
              <a:t>32</a:t>
            </a:r>
            <a:r>
              <a:rPr lang="en-US" sz="3600" b="0" i="0" dirty="0">
                <a:solidFill>
                  <a:srgbClr val="121212"/>
                </a:solidFill>
                <a:effectLst/>
                <a:latin typeface="Inter" panose="020B0502030000000004" pitchFamily="34" charset="0"/>
              </a:rPr>
              <a:t>So the soldiers came and broke the legs of the first man who had been crucified with Jesus, and those of the other.</a:t>
            </a:r>
            <a:endParaRPr lang="en-IN" sz="1200" dirty="0"/>
          </a:p>
        </p:txBody>
      </p:sp>
      <p:sp>
        <p:nvSpPr>
          <p:cNvPr id="3" name="TextBox 2">
            <a:extLst>
              <a:ext uri="{FF2B5EF4-FFF2-40B4-BE49-F238E27FC236}">
                <a16:creationId xmlns:a16="http://schemas.microsoft.com/office/drawing/2014/main" id="{FAA398B4-45FA-B7EE-B9AD-005CFDE9FE93}"/>
              </a:ext>
            </a:extLst>
          </p:cNvPr>
          <p:cNvSpPr txBox="1"/>
          <p:nvPr/>
        </p:nvSpPr>
        <p:spPr>
          <a:xfrm>
            <a:off x="6096000" y="166255"/>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(ताकि वे और जल्दी मर जाएँ) 32</a:t>
            </a:r>
            <a:r>
              <a:rPr lang="hi-IN" sz="3600" b="0" i="0" dirty="0">
                <a:solidFill>
                  <a:srgbClr val="121212"/>
                </a:solidFill>
                <a:effectLst/>
                <a:latin typeface="Inter" panose="020B0502030000000004" pitchFamily="34" charset="0"/>
              </a:rPr>
              <a:t>इसलिए सिपाहियों ने आकर पहले की टाँगें तोड़ीं तब दूसरे की भी, जो उसके साथ क्रूसों पर चढ़ाए गए थे।</a:t>
            </a:r>
            <a:endParaRPr lang="en-IN" sz="3600" dirty="0"/>
          </a:p>
        </p:txBody>
      </p:sp>
      <p:pic>
        <p:nvPicPr>
          <p:cNvPr id="15" name="Audio 14">
            <a:hlinkClick r:id="" action="ppaction://media"/>
            <a:extLst>
              <a:ext uri="{FF2B5EF4-FFF2-40B4-BE49-F238E27FC236}">
                <a16:creationId xmlns:a16="http://schemas.microsoft.com/office/drawing/2014/main" id="{F1997C47-A11D-D36D-99FD-6C14C3F0DEE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046940441"/>
      </p:ext>
    </p:extLst>
  </p:cSld>
  <p:clrMapOvr>
    <a:masterClrMapping/>
  </p:clrMapOvr>
  <mc:AlternateContent xmlns:mc="http://schemas.openxmlformats.org/markup-compatibility/2006" xmlns:p14="http://schemas.microsoft.com/office/powerpoint/2010/main">
    <mc:Choice Requires="p14">
      <p:transition spd="slow" p14:dur="2000" advTm="13605"/>
    </mc:Choice>
    <mc:Fallback xmlns="">
      <p:transition spd="slow" advTm="136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24ECF54-6BCD-6E75-A2EB-DFE4D372ABA8}"/>
              </a:ext>
            </a:extLst>
          </p:cNvPr>
          <p:cNvPicPr>
            <a:picLocks noChangeAspect="1"/>
          </p:cNvPicPr>
          <p:nvPr/>
        </p:nvPicPr>
        <p:blipFill>
          <a:blip r:embed="rId2"/>
          <a:stretch>
            <a:fillRect/>
          </a:stretch>
        </p:blipFill>
        <p:spPr>
          <a:xfrm>
            <a:off x="-726782" y="0"/>
            <a:ext cx="12918782" cy="6858000"/>
          </a:xfrm>
          <a:prstGeom prst="rect">
            <a:avLst/>
          </a:prstGeom>
        </p:spPr>
      </p:pic>
      <p:sp>
        <p:nvSpPr>
          <p:cNvPr id="4" name="TextBox 3">
            <a:extLst>
              <a:ext uri="{FF2B5EF4-FFF2-40B4-BE49-F238E27FC236}">
                <a16:creationId xmlns:a16="http://schemas.microsoft.com/office/drawing/2014/main" id="{90794B74-B05C-6B16-0A62-B9068D2C252B}"/>
              </a:ext>
            </a:extLst>
          </p:cNvPr>
          <p:cNvSpPr txBox="1"/>
          <p:nvPr/>
        </p:nvSpPr>
        <p:spPr>
          <a:xfrm>
            <a:off x="305321" y="296740"/>
            <a:ext cx="3531575"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यूहन्ना</a:t>
            </a:r>
            <a:r>
              <a:rPr lang="hi-IN" sz="2800" b="0" i="0" u="none" strike="noStrike" baseline="0" dirty="0">
                <a:solidFill>
                  <a:schemeClr val="bg1"/>
                </a:solidFill>
                <a:latin typeface="Mangal" panose="02040503050203030202" pitchFamily="18" charset="0"/>
                <a:cs typeface="Mangal" panose="02040503050203030202" pitchFamily="18" charset="0"/>
              </a:rPr>
              <a:t> </a:t>
            </a:r>
            <a:r>
              <a:rPr lang="en-US" sz="2800" b="0" i="0" u="none" strike="noStrike" baseline="0" dirty="0">
                <a:solidFill>
                  <a:schemeClr val="bg1"/>
                </a:solidFill>
                <a:latin typeface="Mangal" panose="02040503050203030202" pitchFamily="18" charset="0"/>
                <a:cs typeface="Mangal" panose="02040503050203030202" pitchFamily="18" charset="0"/>
              </a:rPr>
              <a:t>19</a:t>
            </a:r>
            <a:r>
              <a:rPr lang="hi-IN" sz="2800" b="0" i="0" u="none" strike="noStrike" baseline="0" dirty="0">
                <a:solidFill>
                  <a:schemeClr val="bg1"/>
                </a:solidFill>
                <a:latin typeface="Mangal" panose="02040503050203030202" pitchFamily="18" charset="0"/>
                <a:cs typeface="Mangal" panose="02040503050203030202" pitchFamily="18" charset="0"/>
              </a:rPr>
              <a:t>:</a:t>
            </a:r>
            <a:r>
              <a:rPr lang="en-US" sz="2800" b="0" i="0" u="none" strike="noStrike" baseline="0" dirty="0">
                <a:solidFill>
                  <a:schemeClr val="bg1"/>
                </a:solidFill>
                <a:latin typeface="Mangal" panose="02040503050203030202" pitchFamily="18" charset="0"/>
                <a:cs typeface="Mangal" panose="02040503050203030202" pitchFamily="18" charset="0"/>
              </a:rPr>
              <a:t>32</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6456101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33</a:t>
            </a:r>
            <a:r>
              <a:rPr lang="en-US" sz="3600" b="0" i="0">
                <a:solidFill>
                  <a:srgbClr val="121212"/>
                </a:solidFill>
                <a:effectLst/>
                <a:latin typeface="Inter" panose="020B0502030000000004" pitchFamily="34" charset="0"/>
              </a:rPr>
              <a:t>But when they came to Jesus and saw that He was already dead, they did not break His legs.</a:t>
            </a:r>
            <a:endParaRPr lang="en-IN" sz="3600" dirty="0"/>
          </a:p>
        </p:txBody>
      </p:sp>
      <p:sp>
        <p:nvSpPr>
          <p:cNvPr id="3" name="TextBox 2">
            <a:extLst>
              <a:ext uri="{FF2B5EF4-FFF2-40B4-BE49-F238E27FC236}">
                <a16:creationId xmlns:a16="http://schemas.microsoft.com/office/drawing/2014/main" id="{671E5139-7DB2-C123-6940-0B0E5010273F}"/>
              </a:ext>
            </a:extLst>
          </p:cNvPr>
          <p:cNvSpPr txBox="1"/>
          <p:nvPr/>
        </p:nvSpPr>
        <p:spPr>
          <a:xfrm>
            <a:off x="6096000" y="166255"/>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33</a:t>
            </a:r>
            <a:r>
              <a:rPr lang="hi-IN" sz="3600" b="0" i="0" dirty="0">
                <a:solidFill>
                  <a:srgbClr val="121212"/>
                </a:solidFill>
                <a:effectLst/>
                <a:latin typeface="Inter" panose="020B0502030000000004" pitchFamily="34" charset="0"/>
              </a:rPr>
              <a:t>परन्तु जब यीशु के पास आकर देखा कि वह मर चुका है, तो उसकी टाँगें न तोड़ीं।</a:t>
            </a:r>
            <a:endParaRPr lang="en-IN" sz="3600" dirty="0"/>
          </a:p>
        </p:txBody>
      </p:sp>
      <p:pic>
        <p:nvPicPr>
          <p:cNvPr id="13" name="Audio 12">
            <a:hlinkClick r:id="" action="ppaction://media"/>
            <a:extLst>
              <a:ext uri="{FF2B5EF4-FFF2-40B4-BE49-F238E27FC236}">
                <a16:creationId xmlns:a16="http://schemas.microsoft.com/office/drawing/2014/main" id="{C319D994-BAB4-11EB-DCA4-A1E2C1D6BCA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167094866"/>
      </p:ext>
    </p:extLst>
  </p:cSld>
  <p:clrMapOvr>
    <a:masterClrMapping/>
  </p:clrMapOvr>
  <mc:AlternateContent xmlns:mc="http://schemas.openxmlformats.org/markup-compatibility/2006" xmlns:p14="http://schemas.microsoft.com/office/powerpoint/2010/main">
    <mc:Choice Requires="p14">
      <p:transition spd="slow" p14:dur="2000" advTm="9912"/>
    </mc:Choice>
    <mc:Fallback xmlns="">
      <p:transition spd="slow" advTm="99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DF3232D-D9E9-A110-E24E-5DB26315C4EB}"/>
              </a:ext>
            </a:extLst>
          </p:cNvPr>
          <p:cNvPicPr>
            <a:picLocks noChangeAspect="1"/>
          </p:cNvPicPr>
          <p:nvPr/>
        </p:nvPicPr>
        <p:blipFill>
          <a:blip r:embed="rId2"/>
          <a:stretch>
            <a:fillRect/>
          </a:stretch>
        </p:blipFill>
        <p:spPr>
          <a:xfrm>
            <a:off x="0" y="0"/>
            <a:ext cx="12357042" cy="6858000"/>
          </a:xfrm>
          <a:prstGeom prst="rect">
            <a:avLst/>
          </a:prstGeom>
        </p:spPr>
      </p:pic>
      <p:sp>
        <p:nvSpPr>
          <p:cNvPr id="3" name="TextBox 2">
            <a:extLst>
              <a:ext uri="{FF2B5EF4-FFF2-40B4-BE49-F238E27FC236}">
                <a16:creationId xmlns:a16="http://schemas.microsoft.com/office/drawing/2014/main" id="{D26E7190-CE82-372A-3059-C6BD7E22F356}"/>
              </a:ext>
            </a:extLst>
          </p:cNvPr>
          <p:cNvSpPr txBox="1"/>
          <p:nvPr/>
        </p:nvSpPr>
        <p:spPr>
          <a:xfrm>
            <a:off x="4235824" y="166254"/>
            <a:ext cx="7848600" cy="2877571"/>
          </a:xfrm>
          <a:prstGeom prst="rect">
            <a:avLst/>
          </a:prstGeom>
          <a:noFill/>
        </p:spPr>
        <p:txBody>
          <a:bodyPr wrap="square" rtlCol="0">
            <a:noAutofit/>
          </a:bodyPr>
          <a:lstStyle/>
          <a:p>
            <a:pPr algn="l"/>
            <a:r>
              <a:rPr lang="hi-IN" sz="5400" dirty="0">
                <a:solidFill>
                  <a:schemeClr val="bg1"/>
                </a:solidFill>
              </a:rPr>
              <a:t>यीशु के शव को कब्र में रखना - यूहन्ना 19:38-42; मत्ती 27:45-66</a:t>
            </a:r>
          </a:p>
        </p:txBody>
      </p:sp>
      <p:sp>
        <p:nvSpPr>
          <p:cNvPr id="2" name="TextBox 1">
            <a:extLst>
              <a:ext uri="{FF2B5EF4-FFF2-40B4-BE49-F238E27FC236}">
                <a16:creationId xmlns:a16="http://schemas.microsoft.com/office/drawing/2014/main" id="{1FC5BCF3-2487-FD43-9B09-A2E6EFBE334F}"/>
              </a:ext>
            </a:extLst>
          </p:cNvPr>
          <p:cNvSpPr txBox="1"/>
          <p:nvPr/>
        </p:nvSpPr>
        <p:spPr>
          <a:xfrm>
            <a:off x="572344" y="5674145"/>
            <a:ext cx="6591992" cy="671915"/>
          </a:xfrm>
          <a:prstGeom prst="rect">
            <a:avLst/>
          </a:prstGeom>
          <a:noFill/>
        </p:spPr>
        <p:txBody>
          <a:bodyPr wrap="square">
            <a:spAutoFit/>
          </a:bodyPr>
          <a:lstStyle/>
          <a:p>
            <a:pPr marL="0" marR="0">
              <a:lnSpc>
                <a:spcPct val="107000"/>
              </a:lnSpc>
              <a:spcBef>
                <a:spcPts val="0"/>
              </a:spcBef>
              <a:spcAft>
                <a:spcPts val="800"/>
              </a:spcAft>
            </a:pPr>
            <a:r>
              <a:rPr lang="en-US" sz="1800" kern="1200" dirty="0">
                <a:solidFill>
                  <a:srgbClr val="FFFFFF"/>
                </a:solidFill>
                <a:effectLst/>
                <a:latin typeface="Aptos"/>
                <a:ea typeface="Aptos"/>
                <a:cs typeface="Arial" panose="020B0604020202020204" pitchFamily="34" charset="0"/>
              </a:rPr>
              <a:t>This work is licensed under a Creative Commons Attribution-</a:t>
            </a:r>
            <a:r>
              <a:rPr lang="en-US" sz="1800" kern="1200" dirty="0" err="1">
                <a:solidFill>
                  <a:srgbClr val="FFFFFF"/>
                </a:solidFill>
                <a:effectLst/>
                <a:latin typeface="Aptos"/>
                <a:ea typeface="Aptos"/>
                <a:cs typeface="Arial" panose="020B0604020202020204" pitchFamily="34" charset="0"/>
              </a:rPr>
              <a:t>ShareAlike</a:t>
            </a:r>
            <a:r>
              <a:rPr lang="en-US" sz="1800" kern="1200" dirty="0">
                <a:solidFill>
                  <a:srgbClr val="FFFFFF"/>
                </a:solidFill>
                <a:effectLst/>
                <a:latin typeface="Aptos"/>
                <a:ea typeface="Aptos"/>
                <a:cs typeface="Arial" panose="020B0604020202020204" pitchFamily="34" charset="0"/>
              </a:rPr>
              <a:t> 4.0 International License</a:t>
            </a:r>
            <a:endParaRPr lang="en-US" sz="2400" kern="100" dirty="0">
              <a:effectLst/>
              <a:latin typeface="Aptos"/>
              <a:ea typeface="Aptos"/>
              <a:cs typeface="Arial" panose="020B0604020202020204" pitchFamily="34" charset="0"/>
            </a:endParaRPr>
          </a:p>
        </p:txBody>
      </p:sp>
    </p:spTree>
    <p:extLst>
      <p:ext uri="{BB962C8B-B14F-4D97-AF65-F5344CB8AC3E}">
        <p14:creationId xmlns:p14="http://schemas.microsoft.com/office/powerpoint/2010/main" val="3788111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4CF9842-DED7-35C5-C370-44985B961AD1}"/>
              </a:ext>
            </a:extLst>
          </p:cNvPr>
          <p:cNvPicPr>
            <a:picLocks noChangeAspect="1"/>
          </p:cNvPicPr>
          <p:nvPr/>
        </p:nvPicPr>
        <p:blipFill>
          <a:blip r:embed="rId2"/>
          <a:stretch>
            <a:fillRect/>
          </a:stretch>
        </p:blipFill>
        <p:spPr>
          <a:xfrm>
            <a:off x="0" y="-159055"/>
            <a:ext cx="12192000" cy="7017055"/>
          </a:xfrm>
          <a:prstGeom prst="rect">
            <a:avLst/>
          </a:prstGeom>
        </p:spPr>
      </p:pic>
      <p:sp>
        <p:nvSpPr>
          <p:cNvPr id="4" name="TextBox 3">
            <a:extLst>
              <a:ext uri="{FF2B5EF4-FFF2-40B4-BE49-F238E27FC236}">
                <a16:creationId xmlns:a16="http://schemas.microsoft.com/office/drawing/2014/main" id="{59A37F8C-5315-5444-C23C-D1FB3F8FA898}"/>
              </a:ext>
            </a:extLst>
          </p:cNvPr>
          <p:cNvSpPr txBox="1"/>
          <p:nvPr/>
        </p:nvSpPr>
        <p:spPr>
          <a:xfrm>
            <a:off x="9323814" y="296740"/>
            <a:ext cx="3531575"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यूहन्ना</a:t>
            </a:r>
            <a:r>
              <a:rPr lang="hi-IN" sz="2800" b="0" i="0" u="none" strike="noStrike" baseline="0" dirty="0">
                <a:solidFill>
                  <a:schemeClr val="bg1"/>
                </a:solidFill>
                <a:latin typeface="Mangal" panose="02040503050203030202" pitchFamily="18" charset="0"/>
                <a:cs typeface="Mangal" panose="02040503050203030202" pitchFamily="18" charset="0"/>
              </a:rPr>
              <a:t> </a:t>
            </a:r>
            <a:r>
              <a:rPr lang="en-US" sz="2800" b="0" i="0" u="none" strike="noStrike" baseline="0" dirty="0">
                <a:solidFill>
                  <a:schemeClr val="bg1"/>
                </a:solidFill>
                <a:latin typeface="Mangal" panose="02040503050203030202" pitchFamily="18" charset="0"/>
                <a:cs typeface="Mangal" panose="02040503050203030202" pitchFamily="18" charset="0"/>
              </a:rPr>
              <a:t>19</a:t>
            </a:r>
            <a:r>
              <a:rPr lang="hi-IN" sz="2800" b="0" i="0" u="none" strike="noStrike" baseline="0" dirty="0">
                <a:solidFill>
                  <a:schemeClr val="bg1"/>
                </a:solidFill>
                <a:latin typeface="Mangal" panose="02040503050203030202" pitchFamily="18" charset="0"/>
                <a:cs typeface="Mangal" panose="02040503050203030202" pitchFamily="18" charset="0"/>
              </a:rPr>
              <a:t>:</a:t>
            </a:r>
            <a:r>
              <a:rPr lang="en-US" sz="2800" b="0" i="0" u="none" strike="noStrike" baseline="0" dirty="0">
                <a:solidFill>
                  <a:schemeClr val="bg1"/>
                </a:solidFill>
                <a:latin typeface="Mangal" panose="02040503050203030202" pitchFamily="18" charset="0"/>
                <a:cs typeface="Mangal" panose="02040503050203030202" pitchFamily="18" charset="0"/>
              </a:rPr>
              <a:t>33</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800934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34</a:t>
            </a:r>
            <a:r>
              <a:rPr lang="en-US" sz="3600" b="0" i="0">
                <a:solidFill>
                  <a:srgbClr val="121212"/>
                </a:solidFill>
                <a:effectLst/>
                <a:latin typeface="Inter" panose="020B0502030000000004" pitchFamily="34" charset="0"/>
              </a:rPr>
              <a:t>Instead, one of the soldiers pierced His side with a spear, and immediately blood and water flowed out.</a:t>
            </a:r>
            <a:endParaRPr lang="en-IN" sz="3600" dirty="0"/>
          </a:p>
        </p:txBody>
      </p:sp>
      <p:sp>
        <p:nvSpPr>
          <p:cNvPr id="3" name="TextBox 2">
            <a:extLst>
              <a:ext uri="{FF2B5EF4-FFF2-40B4-BE49-F238E27FC236}">
                <a16:creationId xmlns:a16="http://schemas.microsoft.com/office/drawing/2014/main" id="{0F976E4B-78C6-09CF-5197-03E91EABF238}"/>
              </a:ext>
            </a:extLst>
          </p:cNvPr>
          <p:cNvSpPr txBox="1"/>
          <p:nvPr/>
        </p:nvSpPr>
        <p:spPr>
          <a:xfrm>
            <a:off x="6096000" y="166255"/>
            <a:ext cx="6096000" cy="6558101"/>
          </a:xfrm>
          <a:prstGeom prst="rect">
            <a:avLst/>
          </a:prstGeom>
          <a:noFill/>
        </p:spPr>
        <p:txBody>
          <a:bodyPr wrap="square" rtlCol="0">
            <a:noAutofit/>
          </a:bodyPr>
          <a:lstStyle/>
          <a:p>
            <a:r>
              <a:rPr lang="hi-IN" sz="3400" b="0" i="0" dirty="0">
                <a:solidFill>
                  <a:srgbClr val="777A7B"/>
                </a:solidFill>
                <a:effectLst/>
                <a:latin typeface="Inter" panose="020B0502030000000004" pitchFamily="34" charset="0"/>
              </a:rPr>
              <a:t>34</a:t>
            </a:r>
            <a:r>
              <a:rPr lang="hi-IN" sz="3400" b="0" i="0" dirty="0">
                <a:solidFill>
                  <a:srgbClr val="121212"/>
                </a:solidFill>
                <a:effectLst/>
                <a:latin typeface="Inter" panose="020B0502030000000004" pitchFamily="34" charset="0"/>
              </a:rPr>
              <a:t>परन्तु सिपाहियों में से एक ने बरछे से उसका पंजर बेधा और उसमें से तुरन्त लहू और पानी निकला।</a:t>
            </a:r>
            <a:endParaRPr lang="en-IN" sz="3400" dirty="0"/>
          </a:p>
        </p:txBody>
      </p:sp>
      <p:pic>
        <p:nvPicPr>
          <p:cNvPr id="6" name="Audio 5">
            <a:hlinkClick r:id="" action="ppaction://media"/>
            <a:extLst>
              <a:ext uri="{FF2B5EF4-FFF2-40B4-BE49-F238E27FC236}">
                <a16:creationId xmlns:a16="http://schemas.microsoft.com/office/drawing/2014/main" id="{C9E73024-98B7-3C63-800D-AB3B4413052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817105867"/>
      </p:ext>
    </p:extLst>
  </p:cSld>
  <p:clrMapOvr>
    <a:masterClrMapping/>
  </p:clrMapOvr>
  <mc:AlternateContent xmlns:mc="http://schemas.openxmlformats.org/markup-compatibility/2006" xmlns:p14="http://schemas.microsoft.com/office/powerpoint/2010/main">
    <mc:Choice Requires="p14">
      <p:transition spd="slow" p14:dur="2000" advTm="9626"/>
    </mc:Choice>
    <mc:Fallback xmlns="">
      <p:transition spd="slow" advTm="96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5878F29-B3F4-C55D-5109-BF334ED570B7}"/>
              </a:ext>
            </a:extLst>
          </p:cNvPr>
          <p:cNvPicPr>
            <a:picLocks noChangeAspect="1"/>
          </p:cNvPicPr>
          <p:nvPr/>
        </p:nvPicPr>
        <p:blipFill>
          <a:blip r:embed="rId2"/>
          <a:stretch>
            <a:fillRect/>
          </a:stretch>
        </p:blipFill>
        <p:spPr>
          <a:xfrm>
            <a:off x="0" y="0"/>
            <a:ext cx="12192000" cy="6902515"/>
          </a:xfrm>
          <a:prstGeom prst="rect">
            <a:avLst/>
          </a:prstGeom>
        </p:spPr>
      </p:pic>
      <p:sp>
        <p:nvSpPr>
          <p:cNvPr id="4" name="TextBox 3">
            <a:extLst>
              <a:ext uri="{FF2B5EF4-FFF2-40B4-BE49-F238E27FC236}">
                <a16:creationId xmlns:a16="http://schemas.microsoft.com/office/drawing/2014/main" id="{2C98F7A9-121D-5337-8E8C-CA172C441448}"/>
              </a:ext>
            </a:extLst>
          </p:cNvPr>
          <p:cNvSpPr txBox="1"/>
          <p:nvPr/>
        </p:nvSpPr>
        <p:spPr>
          <a:xfrm>
            <a:off x="305321" y="296740"/>
            <a:ext cx="3531575"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यूहन्ना</a:t>
            </a:r>
            <a:r>
              <a:rPr lang="hi-IN" sz="2800" b="0" i="0" u="none" strike="noStrike" baseline="0" dirty="0">
                <a:solidFill>
                  <a:schemeClr val="bg1"/>
                </a:solidFill>
                <a:latin typeface="Mangal" panose="02040503050203030202" pitchFamily="18" charset="0"/>
                <a:cs typeface="Mangal" panose="02040503050203030202" pitchFamily="18" charset="0"/>
              </a:rPr>
              <a:t> </a:t>
            </a:r>
            <a:r>
              <a:rPr lang="en-US" sz="2800" b="0" i="0" u="none" strike="noStrike" baseline="0" dirty="0">
                <a:solidFill>
                  <a:schemeClr val="bg1"/>
                </a:solidFill>
                <a:latin typeface="Mangal" panose="02040503050203030202" pitchFamily="18" charset="0"/>
                <a:cs typeface="Mangal" panose="02040503050203030202" pitchFamily="18" charset="0"/>
              </a:rPr>
              <a:t>19</a:t>
            </a:r>
            <a:r>
              <a:rPr lang="hi-IN" sz="2800" b="0" i="0" u="none" strike="noStrike" baseline="0" dirty="0">
                <a:solidFill>
                  <a:schemeClr val="bg1"/>
                </a:solidFill>
                <a:latin typeface="Mangal" panose="02040503050203030202" pitchFamily="18" charset="0"/>
                <a:cs typeface="Mangal" panose="02040503050203030202" pitchFamily="18" charset="0"/>
              </a:rPr>
              <a:t>:</a:t>
            </a:r>
            <a:r>
              <a:rPr lang="en-US" sz="2800" b="0" i="0" u="none" strike="noStrike" baseline="0" dirty="0">
                <a:solidFill>
                  <a:schemeClr val="bg1"/>
                </a:solidFill>
                <a:latin typeface="Mangal" panose="02040503050203030202" pitchFamily="18" charset="0"/>
                <a:cs typeface="Mangal" panose="02040503050203030202" pitchFamily="18" charset="0"/>
              </a:rPr>
              <a:t>34</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8606602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36</a:t>
            </a:r>
            <a:r>
              <a:rPr lang="en-US" sz="3600" b="0" i="0">
                <a:solidFill>
                  <a:srgbClr val="121212"/>
                </a:solidFill>
                <a:effectLst/>
                <a:latin typeface="Inter" panose="020B0502030000000004" pitchFamily="34" charset="0"/>
              </a:rPr>
              <a:t>Now these things happened so that the Scripture would be fulfilled: “Not one of His bones will be broken.” </a:t>
            </a:r>
            <a:r>
              <a:rPr lang="en-US" sz="3600" b="0" i="0">
                <a:solidFill>
                  <a:srgbClr val="777A7B"/>
                </a:solidFill>
                <a:effectLst/>
                <a:latin typeface="Inter" panose="020B0502030000000004" pitchFamily="34" charset="0"/>
              </a:rPr>
              <a:t>37</a:t>
            </a:r>
            <a:r>
              <a:rPr lang="en-US" sz="3600" b="0" i="0">
                <a:solidFill>
                  <a:srgbClr val="121212"/>
                </a:solidFill>
                <a:effectLst/>
                <a:latin typeface="Inter" panose="020B0502030000000004" pitchFamily="34" charset="0"/>
              </a:rPr>
              <a:t>And, as another Scripture says: “They will look on the One they have pierced.”</a:t>
            </a:r>
            <a:endParaRPr lang="en-IN" sz="3600" dirty="0"/>
          </a:p>
        </p:txBody>
      </p:sp>
      <p:sp>
        <p:nvSpPr>
          <p:cNvPr id="3" name="TextBox 2">
            <a:extLst>
              <a:ext uri="{FF2B5EF4-FFF2-40B4-BE49-F238E27FC236}">
                <a16:creationId xmlns:a16="http://schemas.microsoft.com/office/drawing/2014/main" id="{467927CE-2542-0CEB-243A-444ADFA07980}"/>
              </a:ext>
            </a:extLst>
          </p:cNvPr>
          <p:cNvSpPr txBox="1"/>
          <p:nvPr/>
        </p:nvSpPr>
        <p:spPr>
          <a:xfrm>
            <a:off x="6096000" y="166255"/>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36</a:t>
            </a:r>
            <a:r>
              <a:rPr lang="hi-IN" sz="3600" b="0" i="0" dirty="0">
                <a:solidFill>
                  <a:srgbClr val="121212"/>
                </a:solidFill>
                <a:effectLst/>
                <a:latin typeface="Inter" panose="020B0502030000000004" pitchFamily="34" charset="0"/>
              </a:rPr>
              <a:t>ये बातें इसलिए हुईं कि पवित्रशास्त्र की यह बात पूरी हो, “उसकी कोई हड्डी तोड़ी न जाएगी।” </a:t>
            </a:r>
            <a:r>
              <a:rPr lang="hi-IN" sz="3600" b="0" i="0" dirty="0">
                <a:solidFill>
                  <a:srgbClr val="777A7B"/>
                </a:solidFill>
                <a:effectLst/>
                <a:latin typeface="Inter" panose="020B0502030000000004" pitchFamily="34" charset="0"/>
              </a:rPr>
              <a:t>37</a:t>
            </a:r>
            <a:r>
              <a:rPr lang="hi-IN" sz="3600" b="0" i="0" dirty="0">
                <a:solidFill>
                  <a:srgbClr val="121212"/>
                </a:solidFill>
                <a:effectLst/>
                <a:latin typeface="Inter" panose="020B0502030000000004" pitchFamily="34" charset="0"/>
              </a:rPr>
              <a:t> फिर एक और स्थान पर यह लिखा है, “जिसे उन्होंने बेधा है, उस पर दृष्टि करेंगे।”</a:t>
            </a:r>
            <a:endParaRPr lang="en-IN" sz="3600" dirty="0"/>
          </a:p>
        </p:txBody>
      </p:sp>
      <p:pic>
        <p:nvPicPr>
          <p:cNvPr id="26" name="Audio 25">
            <a:hlinkClick r:id="" action="ppaction://media"/>
            <a:extLst>
              <a:ext uri="{FF2B5EF4-FFF2-40B4-BE49-F238E27FC236}">
                <a16:creationId xmlns:a16="http://schemas.microsoft.com/office/drawing/2014/main" id="{0E08E5E4-48D5-6DE4-CC5D-95A41AE7F84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843669893"/>
      </p:ext>
    </p:extLst>
  </p:cSld>
  <p:clrMapOvr>
    <a:masterClrMapping/>
  </p:clrMapOvr>
  <mc:AlternateContent xmlns:mc="http://schemas.openxmlformats.org/markup-compatibility/2006" xmlns:p14="http://schemas.microsoft.com/office/powerpoint/2010/main">
    <mc:Choice Requires="p14">
      <p:transition spd="slow" p14:dur="2000" advTm="16238"/>
    </mc:Choice>
    <mc:Fallback xmlns="">
      <p:transition spd="slow" advTm="162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6D1F623-5B75-E821-CA24-F036230875D4}"/>
              </a:ext>
            </a:extLst>
          </p:cNvPr>
          <p:cNvPicPr>
            <a:picLocks noChangeAspect="1"/>
          </p:cNvPicPr>
          <p:nvPr/>
        </p:nvPicPr>
        <p:blipFill>
          <a:blip r:embed="rId2"/>
          <a:stretch>
            <a:fillRect/>
          </a:stretch>
        </p:blipFill>
        <p:spPr>
          <a:xfrm>
            <a:off x="0" y="0"/>
            <a:ext cx="12172852" cy="6858000"/>
          </a:xfrm>
          <a:prstGeom prst="rect">
            <a:avLst/>
          </a:prstGeom>
        </p:spPr>
      </p:pic>
      <p:sp>
        <p:nvSpPr>
          <p:cNvPr id="3" name="TextBox 2">
            <a:extLst>
              <a:ext uri="{FF2B5EF4-FFF2-40B4-BE49-F238E27FC236}">
                <a16:creationId xmlns:a16="http://schemas.microsoft.com/office/drawing/2014/main" id="{5C54AA98-21DB-F5D8-BAD7-D81EF4629CB8}"/>
              </a:ext>
            </a:extLst>
          </p:cNvPr>
          <p:cNvSpPr txBox="1"/>
          <p:nvPr/>
        </p:nvSpPr>
        <p:spPr>
          <a:xfrm>
            <a:off x="305321" y="296740"/>
            <a:ext cx="3531575"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यूहन्ना</a:t>
            </a:r>
            <a:r>
              <a:rPr lang="hi-IN" sz="2800" b="0" i="0" u="none" strike="noStrike" baseline="0" dirty="0">
                <a:solidFill>
                  <a:schemeClr val="bg1"/>
                </a:solidFill>
                <a:latin typeface="Mangal" panose="02040503050203030202" pitchFamily="18" charset="0"/>
                <a:cs typeface="Mangal" panose="02040503050203030202" pitchFamily="18" charset="0"/>
              </a:rPr>
              <a:t> </a:t>
            </a:r>
            <a:r>
              <a:rPr lang="en-US" sz="2800" b="0" i="0" u="none" strike="noStrike" baseline="0" dirty="0">
                <a:solidFill>
                  <a:schemeClr val="bg1"/>
                </a:solidFill>
                <a:latin typeface="Mangal" panose="02040503050203030202" pitchFamily="18" charset="0"/>
                <a:cs typeface="Mangal" panose="02040503050203030202" pitchFamily="18" charset="0"/>
              </a:rPr>
              <a:t>19</a:t>
            </a:r>
            <a:r>
              <a:rPr lang="hi-IN" sz="2800" b="0" i="0" u="none" strike="noStrike" baseline="0" dirty="0">
                <a:solidFill>
                  <a:schemeClr val="bg1"/>
                </a:solidFill>
                <a:latin typeface="Mangal" panose="02040503050203030202" pitchFamily="18" charset="0"/>
                <a:cs typeface="Mangal" panose="02040503050203030202" pitchFamily="18" charset="0"/>
              </a:rPr>
              <a:t>:</a:t>
            </a:r>
            <a:r>
              <a:rPr lang="en-US" sz="2800" b="0" i="0" u="none" strike="noStrike" baseline="0" dirty="0">
                <a:solidFill>
                  <a:schemeClr val="bg1"/>
                </a:solidFill>
                <a:latin typeface="Mangal" panose="02040503050203030202" pitchFamily="18" charset="0"/>
                <a:cs typeface="Mangal" panose="02040503050203030202" pitchFamily="18" charset="0"/>
              </a:rPr>
              <a:t>36,37</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2119589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sz="4000" dirty="0">
                <a:solidFill>
                  <a:schemeClr val="bg1">
                    <a:lumMod val="50000"/>
                  </a:schemeClr>
                </a:solidFill>
              </a:rPr>
              <a:t>Matthew 27</a:t>
            </a:r>
          </a:p>
          <a:p>
            <a:r>
              <a:rPr lang="en-US" sz="4000" b="0" i="0" dirty="0">
                <a:solidFill>
                  <a:srgbClr val="121212"/>
                </a:solidFill>
                <a:effectLst/>
                <a:latin typeface="ArialMT"/>
              </a:rPr>
              <a:t>57When it was evening, there came a rich man from Arimathea named Joseph, who himself was a disciple of Jesus.</a:t>
            </a:r>
            <a:endParaRPr lang="en-IN" sz="1400" dirty="0"/>
          </a:p>
        </p:txBody>
      </p:sp>
      <p:sp>
        <p:nvSpPr>
          <p:cNvPr id="3" name="TextBox 2">
            <a:extLst>
              <a:ext uri="{FF2B5EF4-FFF2-40B4-BE49-F238E27FC236}">
                <a16:creationId xmlns:a16="http://schemas.microsoft.com/office/drawing/2014/main" id="{9BD86010-E353-20E0-7580-2A71804C86C5}"/>
              </a:ext>
            </a:extLst>
          </p:cNvPr>
          <p:cNvSpPr txBox="1"/>
          <p:nvPr/>
        </p:nvSpPr>
        <p:spPr>
          <a:xfrm>
            <a:off x="6096000" y="166255"/>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मत्ती </a:t>
            </a:r>
            <a:r>
              <a:rPr lang="en-US" sz="3600" b="0" i="0" dirty="0">
                <a:solidFill>
                  <a:srgbClr val="777A7B"/>
                </a:solidFill>
                <a:effectLst/>
                <a:latin typeface="Inter" panose="020B0502030000000004" pitchFamily="34" charset="0"/>
              </a:rPr>
              <a:t>27</a:t>
            </a:r>
          </a:p>
          <a:p>
            <a:r>
              <a:rPr lang="hi-IN" sz="3600" b="0" i="0" dirty="0">
                <a:solidFill>
                  <a:srgbClr val="777A7B"/>
                </a:solidFill>
                <a:effectLst/>
                <a:latin typeface="Inter" panose="020B0502030000000004" pitchFamily="34" charset="0"/>
              </a:rPr>
              <a:t>57</a:t>
            </a:r>
            <a:r>
              <a:rPr lang="en-US" sz="3600" b="0" i="0" dirty="0">
                <a:solidFill>
                  <a:srgbClr val="777A7B"/>
                </a:solidFill>
                <a:effectLst/>
                <a:latin typeface="Inter" panose="020B0502030000000004" pitchFamily="34" charset="0"/>
              </a:rPr>
              <a:t> </a:t>
            </a:r>
            <a:r>
              <a:rPr lang="hi-IN" sz="3600" b="0" i="0" dirty="0">
                <a:solidFill>
                  <a:srgbClr val="121212"/>
                </a:solidFill>
                <a:effectLst/>
                <a:latin typeface="Inter" panose="020B0502030000000004" pitchFamily="34" charset="0"/>
              </a:rPr>
              <a:t>जब साँझ हुई तो यूसुफ नामक अरिमतियाह का एक धनी मनुष्य जो आप ही यीशु का चेला था, आया।</a:t>
            </a:r>
            <a:endParaRPr lang="en-IN" sz="3600" dirty="0"/>
          </a:p>
        </p:txBody>
      </p:sp>
      <p:pic>
        <p:nvPicPr>
          <p:cNvPr id="37" name="Audio 36">
            <a:hlinkClick r:id="" action="ppaction://media"/>
            <a:extLst>
              <a:ext uri="{FF2B5EF4-FFF2-40B4-BE49-F238E27FC236}">
                <a16:creationId xmlns:a16="http://schemas.microsoft.com/office/drawing/2014/main" id="{06B62238-2520-BA2D-1486-AF18DCFDFE9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575870363"/>
      </p:ext>
    </p:extLst>
  </p:cSld>
  <p:clrMapOvr>
    <a:masterClrMapping/>
  </p:clrMapOvr>
  <mc:AlternateContent xmlns:mc="http://schemas.openxmlformats.org/markup-compatibility/2006" xmlns:p14="http://schemas.microsoft.com/office/powerpoint/2010/main">
    <mc:Choice Requires="p14">
      <p:transition spd="slow" p14:dur="2000" advTm="12220"/>
    </mc:Choice>
    <mc:Fallback xmlns="">
      <p:transition spd="slow" advTm="122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7"/>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FDED746-E2D5-706D-CC0A-81A187948DFB}"/>
              </a:ext>
            </a:extLst>
          </p:cNvPr>
          <p:cNvPicPr>
            <a:picLocks noChangeAspect="1"/>
          </p:cNvPicPr>
          <p:nvPr/>
        </p:nvPicPr>
        <p:blipFill>
          <a:blip r:embed="rId2"/>
          <a:stretch>
            <a:fillRect/>
          </a:stretch>
        </p:blipFill>
        <p:spPr>
          <a:xfrm>
            <a:off x="0" y="-265694"/>
            <a:ext cx="12192000" cy="7123694"/>
          </a:xfrm>
          <a:prstGeom prst="rect">
            <a:avLst/>
          </a:prstGeom>
        </p:spPr>
      </p:pic>
      <p:sp>
        <p:nvSpPr>
          <p:cNvPr id="4" name="TextBox 3">
            <a:extLst>
              <a:ext uri="{FF2B5EF4-FFF2-40B4-BE49-F238E27FC236}">
                <a16:creationId xmlns:a16="http://schemas.microsoft.com/office/drawing/2014/main" id="{7C9BD7A6-934A-12FB-6274-490F13E2F3C5}"/>
              </a:ext>
            </a:extLst>
          </p:cNvPr>
          <p:cNvSpPr txBox="1"/>
          <p:nvPr/>
        </p:nvSpPr>
        <p:spPr>
          <a:xfrm>
            <a:off x="305321" y="296740"/>
            <a:ext cx="3531575"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मत्ती</a:t>
            </a:r>
            <a:r>
              <a:rPr lang="hi-IN" sz="2800" b="0" i="0" u="none" strike="noStrike" baseline="0" dirty="0">
                <a:solidFill>
                  <a:schemeClr val="bg1"/>
                </a:solidFill>
                <a:latin typeface="Mangal" panose="02040503050203030202" pitchFamily="18" charset="0"/>
                <a:cs typeface="Mangal" panose="02040503050203030202" pitchFamily="18" charset="0"/>
              </a:rPr>
              <a:t> </a:t>
            </a:r>
            <a:r>
              <a:rPr lang="en-US" sz="2800" dirty="0">
                <a:solidFill>
                  <a:schemeClr val="bg1"/>
                </a:solidFill>
                <a:latin typeface="Mangal" panose="02040503050203030202" pitchFamily="18" charset="0"/>
                <a:cs typeface="Mangal" panose="02040503050203030202" pitchFamily="18" charset="0"/>
              </a:rPr>
              <a:t>27</a:t>
            </a:r>
            <a:r>
              <a:rPr lang="hi-IN" sz="2800" b="0" i="0" u="none" strike="noStrike" baseline="0" dirty="0">
                <a:solidFill>
                  <a:schemeClr val="bg1"/>
                </a:solidFill>
                <a:latin typeface="Mangal" panose="02040503050203030202" pitchFamily="18" charset="0"/>
                <a:cs typeface="Mangal" panose="02040503050203030202" pitchFamily="18" charset="0"/>
              </a:rPr>
              <a:t>:</a:t>
            </a:r>
            <a:r>
              <a:rPr lang="en-US" sz="2800" b="0" i="0" u="none" strike="noStrike" baseline="0" dirty="0">
                <a:solidFill>
                  <a:schemeClr val="bg1"/>
                </a:solidFill>
                <a:latin typeface="Mangal" panose="02040503050203030202" pitchFamily="18" charset="0"/>
                <a:cs typeface="Mangal" panose="02040503050203030202" pitchFamily="18" charset="0"/>
              </a:rPr>
              <a:t>57</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26591907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58</a:t>
            </a:r>
            <a:r>
              <a:rPr lang="en-US" sz="3600" b="0" i="0">
                <a:solidFill>
                  <a:srgbClr val="121212"/>
                </a:solidFill>
                <a:effectLst/>
                <a:latin typeface="Inter" panose="020B0502030000000004" pitchFamily="34" charset="0"/>
              </a:rPr>
              <a:t>He went to Pilate to ask for the body of Jesus, and Pilate ordered that it be given to him.</a:t>
            </a:r>
            <a:endParaRPr lang="en-IN" sz="3600" dirty="0"/>
          </a:p>
        </p:txBody>
      </p:sp>
      <p:sp>
        <p:nvSpPr>
          <p:cNvPr id="3" name="TextBox 2">
            <a:extLst>
              <a:ext uri="{FF2B5EF4-FFF2-40B4-BE49-F238E27FC236}">
                <a16:creationId xmlns:a16="http://schemas.microsoft.com/office/drawing/2014/main" id="{3E9773AC-498D-9BDB-1367-648CBCCEE31B}"/>
              </a:ext>
            </a:extLst>
          </p:cNvPr>
          <p:cNvSpPr txBox="1"/>
          <p:nvPr/>
        </p:nvSpPr>
        <p:spPr>
          <a:xfrm>
            <a:off x="6096000" y="166255"/>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58</a:t>
            </a:r>
            <a:r>
              <a:rPr lang="hi-IN" sz="3600" b="0" i="0" dirty="0">
                <a:solidFill>
                  <a:srgbClr val="121212"/>
                </a:solidFill>
                <a:effectLst/>
                <a:latin typeface="Inter" panose="020B0502030000000004" pitchFamily="34" charset="0"/>
              </a:rPr>
              <a:t>उसने पिलातुस के पास जाकर यीशु का शव माँगा। इस पर पिलातुस ने दे देने की आज्ञा दी।</a:t>
            </a:r>
            <a:endParaRPr lang="en-IN" sz="3600" dirty="0"/>
          </a:p>
        </p:txBody>
      </p:sp>
      <p:pic>
        <p:nvPicPr>
          <p:cNvPr id="11" name="Audio 10">
            <a:hlinkClick r:id="" action="ppaction://media"/>
            <a:extLst>
              <a:ext uri="{FF2B5EF4-FFF2-40B4-BE49-F238E27FC236}">
                <a16:creationId xmlns:a16="http://schemas.microsoft.com/office/drawing/2014/main" id="{49300210-909D-9512-81E6-4C81EF69F67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17137865"/>
      </p:ext>
    </p:extLst>
  </p:cSld>
  <p:clrMapOvr>
    <a:masterClrMapping/>
  </p:clrMapOvr>
  <mc:AlternateContent xmlns:mc="http://schemas.openxmlformats.org/markup-compatibility/2006" xmlns:p14="http://schemas.microsoft.com/office/powerpoint/2010/main">
    <mc:Choice Requires="p14">
      <p:transition spd="slow" p14:dur="2000" advTm="10319"/>
    </mc:Choice>
    <mc:Fallback xmlns="">
      <p:transition spd="slow" advTm="103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9E681ED-D061-7F96-12D9-49EEF3B91FEE}"/>
              </a:ext>
            </a:extLst>
          </p:cNvPr>
          <p:cNvPicPr>
            <a:picLocks noChangeAspect="1"/>
          </p:cNvPicPr>
          <p:nvPr/>
        </p:nvPicPr>
        <p:blipFill>
          <a:blip r:embed="rId2"/>
          <a:stretch>
            <a:fillRect/>
          </a:stretch>
        </p:blipFill>
        <p:spPr>
          <a:xfrm>
            <a:off x="0" y="-229694"/>
            <a:ext cx="12192000" cy="7087694"/>
          </a:xfrm>
          <a:prstGeom prst="rect">
            <a:avLst/>
          </a:prstGeom>
        </p:spPr>
      </p:pic>
      <p:sp>
        <p:nvSpPr>
          <p:cNvPr id="4" name="TextBox 3">
            <a:extLst>
              <a:ext uri="{FF2B5EF4-FFF2-40B4-BE49-F238E27FC236}">
                <a16:creationId xmlns:a16="http://schemas.microsoft.com/office/drawing/2014/main" id="{490C4474-551B-C089-D9A6-44F62085418B}"/>
              </a:ext>
            </a:extLst>
          </p:cNvPr>
          <p:cNvSpPr txBox="1"/>
          <p:nvPr/>
        </p:nvSpPr>
        <p:spPr>
          <a:xfrm>
            <a:off x="305321" y="296740"/>
            <a:ext cx="3531575"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मत्ती</a:t>
            </a:r>
            <a:r>
              <a:rPr lang="hi-IN" sz="2800" b="0" i="0" u="none" strike="noStrike" baseline="0" dirty="0">
                <a:solidFill>
                  <a:schemeClr val="bg1"/>
                </a:solidFill>
                <a:latin typeface="Mangal" panose="02040503050203030202" pitchFamily="18" charset="0"/>
                <a:cs typeface="Mangal" panose="02040503050203030202" pitchFamily="18" charset="0"/>
              </a:rPr>
              <a:t> </a:t>
            </a:r>
            <a:r>
              <a:rPr lang="en-US" sz="2800" dirty="0">
                <a:solidFill>
                  <a:schemeClr val="bg1"/>
                </a:solidFill>
                <a:latin typeface="Mangal" panose="02040503050203030202" pitchFamily="18" charset="0"/>
                <a:cs typeface="Mangal" panose="02040503050203030202" pitchFamily="18" charset="0"/>
              </a:rPr>
              <a:t>27</a:t>
            </a:r>
            <a:r>
              <a:rPr lang="hi-IN" sz="2800" b="0" i="0" u="none" strike="noStrike" baseline="0" dirty="0">
                <a:solidFill>
                  <a:schemeClr val="bg1"/>
                </a:solidFill>
                <a:latin typeface="Mangal" panose="02040503050203030202" pitchFamily="18" charset="0"/>
                <a:cs typeface="Mangal" panose="02040503050203030202" pitchFamily="18" charset="0"/>
              </a:rPr>
              <a:t>:</a:t>
            </a:r>
            <a:r>
              <a:rPr lang="en-US" sz="2800" b="0" i="0" u="none" strike="noStrike" baseline="0" dirty="0">
                <a:solidFill>
                  <a:schemeClr val="bg1"/>
                </a:solidFill>
                <a:latin typeface="Mangal" panose="02040503050203030202" pitchFamily="18" charset="0"/>
                <a:cs typeface="Mangal" panose="02040503050203030202" pitchFamily="18" charset="0"/>
              </a:rPr>
              <a:t>58</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026666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59</a:t>
            </a:r>
            <a:r>
              <a:rPr lang="en-US" sz="3600" b="0" i="0">
                <a:solidFill>
                  <a:srgbClr val="121212"/>
                </a:solidFill>
                <a:effectLst/>
                <a:latin typeface="Inter" panose="020B0502030000000004" pitchFamily="34" charset="0"/>
              </a:rPr>
              <a:t>So Joseph took the body, wrapped it in a clean linen cloth,</a:t>
            </a:r>
            <a:endParaRPr lang="en-IN" sz="8000" dirty="0"/>
          </a:p>
        </p:txBody>
      </p:sp>
      <p:sp>
        <p:nvSpPr>
          <p:cNvPr id="3" name="TextBox 2">
            <a:extLst>
              <a:ext uri="{FF2B5EF4-FFF2-40B4-BE49-F238E27FC236}">
                <a16:creationId xmlns:a16="http://schemas.microsoft.com/office/drawing/2014/main" id="{E2A58E59-16DC-2DA1-480A-416C6E1A324D}"/>
              </a:ext>
            </a:extLst>
          </p:cNvPr>
          <p:cNvSpPr txBox="1"/>
          <p:nvPr/>
        </p:nvSpPr>
        <p:spPr>
          <a:xfrm>
            <a:off x="6096000" y="166255"/>
            <a:ext cx="6096000" cy="6558101"/>
          </a:xfrm>
          <a:prstGeom prst="rect">
            <a:avLst/>
          </a:prstGeom>
          <a:noFill/>
        </p:spPr>
        <p:txBody>
          <a:bodyPr wrap="square" rtlCol="0">
            <a:noAutofit/>
          </a:bodyPr>
          <a:lstStyle/>
          <a:p>
            <a:r>
              <a:rPr lang="hi-IN" sz="4000" b="0" i="0">
                <a:solidFill>
                  <a:srgbClr val="777A7B"/>
                </a:solidFill>
                <a:effectLst/>
                <a:latin typeface="Inter" panose="020B0502030000000004" pitchFamily="34" charset="0"/>
              </a:rPr>
              <a:t>59</a:t>
            </a:r>
            <a:r>
              <a:rPr lang="hi-IN" sz="4000" b="0" i="0">
                <a:solidFill>
                  <a:srgbClr val="121212"/>
                </a:solidFill>
                <a:effectLst/>
                <a:latin typeface="Inter" panose="020B0502030000000004" pitchFamily="34" charset="0"/>
              </a:rPr>
              <a:t>यूसुफ ने शव को लेकर उसे साफ चादर में लपेटा।</a:t>
            </a:r>
            <a:endParaRPr lang="en-IN" sz="4000" dirty="0"/>
          </a:p>
        </p:txBody>
      </p:sp>
      <p:pic>
        <p:nvPicPr>
          <p:cNvPr id="22" name="Audio 21">
            <a:hlinkClick r:id="" action="ppaction://media"/>
            <a:extLst>
              <a:ext uri="{FF2B5EF4-FFF2-40B4-BE49-F238E27FC236}">
                <a16:creationId xmlns:a16="http://schemas.microsoft.com/office/drawing/2014/main" id="{C8FACF65-EEC9-FE29-F86D-B7375A33CD8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137811553"/>
      </p:ext>
    </p:extLst>
  </p:cSld>
  <p:clrMapOvr>
    <a:masterClrMapping/>
  </p:clrMapOvr>
  <mc:AlternateContent xmlns:mc="http://schemas.openxmlformats.org/markup-compatibility/2006" xmlns:p14="http://schemas.microsoft.com/office/powerpoint/2010/main">
    <mc:Choice Requires="p14">
      <p:transition spd="slow" p14:dur="2000" advTm="5540"/>
    </mc:Choice>
    <mc:Fallback xmlns="">
      <p:transition spd="slow" advTm="55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gn="l"/>
            <a:r>
              <a:rPr lang="en-US" sz="4400" b="0" i="0" u="none" strike="noStrike" baseline="0" dirty="0">
                <a:latin typeface="TimesNewRomanPSMT"/>
              </a:rPr>
              <a:t>Putting the body in the tomb – John 19:38-42; Matt 27:45-66 </a:t>
            </a:r>
          </a:p>
          <a:p>
            <a:r>
              <a:rPr lang="en-IN" sz="4400" dirty="0"/>
              <a:t>Here is more of what happened when Jesus died.</a:t>
            </a:r>
            <a:r>
              <a:rPr lang="en-US" sz="4400" b="0" i="0" dirty="0">
                <a:solidFill>
                  <a:srgbClr val="777A7B"/>
                </a:solidFill>
                <a:effectLst/>
                <a:latin typeface="Arial" panose="020B0604020202020204" pitchFamily="34" charset="0"/>
              </a:rPr>
              <a:t> </a:t>
            </a:r>
          </a:p>
          <a:p>
            <a:pPr algn="l"/>
            <a:endParaRPr lang="en-IN" sz="4400" dirty="0"/>
          </a:p>
        </p:txBody>
      </p:sp>
      <p:sp>
        <p:nvSpPr>
          <p:cNvPr id="2" name="TextBox 1">
            <a:extLst>
              <a:ext uri="{FF2B5EF4-FFF2-40B4-BE49-F238E27FC236}">
                <a16:creationId xmlns:a16="http://schemas.microsoft.com/office/drawing/2014/main" id="{2BC2799E-BC64-6AE8-3B91-634E14557C71}"/>
              </a:ext>
            </a:extLst>
          </p:cNvPr>
          <p:cNvSpPr txBox="1"/>
          <p:nvPr/>
        </p:nvSpPr>
        <p:spPr>
          <a:xfrm>
            <a:off x="6096000" y="166255"/>
            <a:ext cx="6096000" cy="6558101"/>
          </a:xfrm>
          <a:prstGeom prst="rect">
            <a:avLst/>
          </a:prstGeom>
          <a:noFill/>
        </p:spPr>
        <p:txBody>
          <a:bodyPr wrap="square" rtlCol="0">
            <a:noAutofit/>
          </a:bodyPr>
          <a:lstStyle/>
          <a:p>
            <a:r>
              <a:rPr lang="hi-IN" sz="4000" dirty="0"/>
              <a:t>यीशु के शव को कब्र में रखना - यूहन्ना 19:38-42; मत्ती 27:45-66</a:t>
            </a:r>
          </a:p>
        </p:txBody>
      </p:sp>
      <p:pic>
        <p:nvPicPr>
          <p:cNvPr id="6" name="Audio 5">
            <a:hlinkClick r:id="" action="ppaction://media"/>
            <a:extLst>
              <a:ext uri="{FF2B5EF4-FFF2-40B4-BE49-F238E27FC236}">
                <a16:creationId xmlns:a16="http://schemas.microsoft.com/office/drawing/2014/main" id="{98CDA6A1-23FE-D08B-86BC-0A0FAD64303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54763615"/>
      </p:ext>
    </p:extLst>
  </p:cSld>
  <p:clrMapOvr>
    <a:masterClrMapping/>
  </p:clrMapOvr>
  <mc:AlternateContent xmlns:mc="http://schemas.openxmlformats.org/markup-compatibility/2006" xmlns:p14="http://schemas.microsoft.com/office/powerpoint/2010/main">
    <mc:Choice Requires="p14">
      <p:transition spd="slow" p14:dur="2000" advTm="3259"/>
    </mc:Choice>
    <mc:Fallback xmlns="">
      <p:transition spd="slow" advTm="32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5FC15A-2C10-FED4-3504-42753D828AAB}"/>
              </a:ext>
            </a:extLst>
          </p:cNvPr>
          <p:cNvPicPr>
            <a:picLocks noChangeAspect="1"/>
          </p:cNvPicPr>
          <p:nvPr/>
        </p:nvPicPr>
        <p:blipFill>
          <a:blip r:embed="rId2"/>
          <a:stretch>
            <a:fillRect/>
          </a:stretch>
        </p:blipFill>
        <p:spPr>
          <a:xfrm>
            <a:off x="0" y="-631371"/>
            <a:ext cx="12192000" cy="7489371"/>
          </a:xfrm>
          <a:prstGeom prst="rect">
            <a:avLst/>
          </a:prstGeom>
        </p:spPr>
      </p:pic>
      <p:sp>
        <p:nvSpPr>
          <p:cNvPr id="4" name="TextBox 3">
            <a:extLst>
              <a:ext uri="{FF2B5EF4-FFF2-40B4-BE49-F238E27FC236}">
                <a16:creationId xmlns:a16="http://schemas.microsoft.com/office/drawing/2014/main" id="{14B6AE73-8581-5255-4BFA-B0EC88878507}"/>
              </a:ext>
            </a:extLst>
          </p:cNvPr>
          <p:cNvSpPr txBox="1"/>
          <p:nvPr/>
        </p:nvSpPr>
        <p:spPr>
          <a:xfrm>
            <a:off x="305321" y="296740"/>
            <a:ext cx="3531575"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मत्ती</a:t>
            </a:r>
            <a:r>
              <a:rPr lang="hi-IN" sz="2800" b="0" i="0" u="none" strike="noStrike" baseline="0" dirty="0">
                <a:solidFill>
                  <a:schemeClr val="bg1"/>
                </a:solidFill>
                <a:latin typeface="Mangal" panose="02040503050203030202" pitchFamily="18" charset="0"/>
                <a:cs typeface="Mangal" panose="02040503050203030202" pitchFamily="18" charset="0"/>
              </a:rPr>
              <a:t> </a:t>
            </a:r>
            <a:r>
              <a:rPr lang="en-US" sz="2800" dirty="0">
                <a:solidFill>
                  <a:schemeClr val="bg1"/>
                </a:solidFill>
                <a:latin typeface="Mangal" panose="02040503050203030202" pitchFamily="18" charset="0"/>
                <a:cs typeface="Mangal" panose="02040503050203030202" pitchFamily="18" charset="0"/>
              </a:rPr>
              <a:t>27</a:t>
            </a:r>
            <a:r>
              <a:rPr lang="hi-IN" sz="2800" b="0" i="0" u="none" strike="noStrike" baseline="0" dirty="0">
                <a:solidFill>
                  <a:schemeClr val="bg1"/>
                </a:solidFill>
                <a:latin typeface="Mangal" panose="02040503050203030202" pitchFamily="18" charset="0"/>
                <a:cs typeface="Mangal" panose="02040503050203030202" pitchFamily="18" charset="0"/>
              </a:rPr>
              <a:t>:</a:t>
            </a:r>
            <a:r>
              <a:rPr lang="en-US" sz="2800" b="0" i="0" u="none" strike="noStrike" baseline="0" dirty="0">
                <a:solidFill>
                  <a:schemeClr val="bg1"/>
                </a:solidFill>
                <a:latin typeface="Mangal" panose="02040503050203030202" pitchFamily="18" charset="0"/>
                <a:cs typeface="Mangal" panose="02040503050203030202" pitchFamily="18" charset="0"/>
              </a:rPr>
              <a:t>59</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8843314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60</a:t>
            </a:r>
            <a:r>
              <a:rPr lang="en-US" sz="3600" b="0" i="0">
                <a:solidFill>
                  <a:srgbClr val="121212"/>
                </a:solidFill>
                <a:effectLst/>
                <a:latin typeface="Inter" panose="020B0502030000000004" pitchFamily="34" charset="0"/>
              </a:rPr>
              <a:t>and placed it in his own new tomb that he had cut into the rock. Then he rolled a great stone across the entrance to the tomb and went away.</a:t>
            </a:r>
            <a:endParaRPr lang="en-IN" sz="1200" dirty="0"/>
          </a:p>
        </p:txBody>
      </p:sp>
      <p:sp>
        <p:nvSpPr>
          <p:cNvPr id="3" name="TextBox 2">
            <a:extLst>
              <a:ext uri="{FF2B5EF4-FFF2-40B4-BE49-F238E27FC236}">
                <a16:creationId xmlns:a16="http://schemas.microsoft.com/office/drawing/2014/main" id="{8EB64FB9-8292-AB05-8C07-2358681EE486}"/>
              </a:ext>
            </a:extLst>
          </p:cNvPr>
          <p:cNvSpPr txBox="1"/>
          <p:nvPr/>
        </p:nvSpPr>
        <p:spPr>
          <a:xfrm>
            <a:off x="6096000" y="166255"/>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60</a:t>
            </a:r>
            <a:r>
              <a:rPr lang="hi-IN" sz="3600" b="0" i="0" dirty="0">
                <a:solidFill>
                  <a:srgbClr val="121212"/>
                </a:solidFill>
                <a:effectLst/>
                <a:latin typeface="Inter" panose="020B0502030000000004" pitchFamily="34" charset="0"/>
              </a:rPr>
              <a:t>और उसे अपनी नई कब्र में रखा, जो उसने चट्टान में खुदवाई थी, और कब्र के द्वार पर बड़ा पत्थर लुढ़काकर चला गया।</a:t>
            </a:r>
            <a:endParaRPr lang="en-IN" sz="3600" dirty="0"/>
          </a:p>
        </p:txBody>
      </p:sp>
      <p:pic>
        <p:nvPicPr>
          <p:cNvPr id="10" name="Audio 9">
            <a:hlinkClick r:id="" action="ppaction://media"/>
            <a:extLst>
              <a:ext uri="{FF2B5EF4-FFF2-40B4-BE49-F238E27FC236}">
                <a16:creationId xmlns:a16="http://schemas.microsoft.com/office/drawing/2014/main" id="{EA92F795-3CBC-ACE6-FC29-FCC622A88E3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00491716"/>
      </p:ext>
    </p:extLst>
  </p:cSld>
  <p:clrMapOvr>
    <a:masterClrMapping/>
  </p:clrMapOvr>
  <mc:AlternateContent xmlns:mc="http://schemas.openxmlformats.org/markup-compatibility/2006" xmlns:p14="http://schemas.microsoft.com/office/powerpoint/2010/main">
    <mc:Choice Requires="p14">
      <p:transition spd="slow" p14:dur="2000" advTm="12641"/>
    </mc:Choice>
    <mc:Fallback xmlns="">
      <p:transition spd="slow" advTm="126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00EAEAB-55CB-46BE-2287-A99E68414E3A}"/>
              </a:ext>
            </a:extLst>
          </p:cNvPr>
          <p:cNvPicPr>
            <a:picLocks noChangeAspect="1"/>
          </p:cNvPicPr>
          <p:nvPr/>
        </p:nvPicPr>
        <p:blipFill>
          <a:blip r:embed="rId2"/>
          <a:stretch>
            <a:fillRect/>
          </a:stretch>
        </p:blipFill>
        <p:spPr>
          <a:xfrm>
            <a:off x="0" y="-63091"/>
            <a:ext cx="12192000" cy="6921091"/>
          </a:xfrm>
          <a:prstGeom prst="rect">
            <a:avLst/>
          </a:prstGeom>
        </p:spPr>
      </p:pic>
      <p:sp>
        <p:nvSpPr>
          <p:cNvPr id="4" name="TextBox 3">
            <a:extLst>
              <a:ext uri="{FF2B5EF4-FFF2-40B4-BE49-F238E27FC236}">
                <a16:creationId xmlns:a16="http://schemas.microsoft.com/office/drawing/2014/main" id="{8DBB58AE-7E0A-09D7-975D-6A3DDEEA280D}"/>
              </a:ext>
            </a:extLst>
          </p:cNvPr>
          <p:cNvSpPr txBox="1"/>
          <p:nvPr/>
        </p:nvSpPr>
        <p:spPr>
          <a:xfrm>
            <a:off x="305321" y="296740"/>
            <a:ext cx="3531575"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मत्ती</a:t>
            </a:r>
            <a:r>
              <a:rPr lang="hi-IN" sz="2800" b="0" i="0" u="none" strike="noStrike" baseline="0" dirty="0">
                <a:solidFill>
                  <a:schemeClr val="bg1"/>
                </a:solidFill>
                <a:latin typeface="Mangal" panose="02040503050203030202" pitchFamily="18" charset="0"/>
                <a:cs typeface="Mangal" panose="02040503050203030202" pitchFamily="18" charset="0"/>
              </a:rPr>
              <a:t> </a:t>
            </a:r>
            <a:r>
              <a:rPr lang="en-US" sz="2800" dirty="0">
                <a:solidFill>
                  <a:schemeClr val="bg1"/>
                </a:solidFill>
                <a:latin typeface="Mangal" panose="02040503050203030202" pitchFamily="18" charset="0"/>
                <a:cs typeface="Mangal" panose="02040503050203030202" pitchFamily="18" charset="0"/>
              </a:rPr>
              <a:t>27</a:t>
            </a:r>
            <a:r>
              <a:rPr lang="hi-IN" sz="2800" b="0" i="0" u="none" strike="noStrike" baseline="0" dirty="0">
                <a:solidFill>
                  <a:schemeClr val="bg1"/>
                </a:solidFill>
                <a:latin typeface="Mangal" panose="02040503050203030202" pitchFamily="18" charset="0"/>
                <a:cs typeface="Mangal" panose="02040503050203030202" pitchFamily="18" charset="0"/>
              </a:rPr>
              <a:t>:</a:t>
            </a:r>
            <a:r>
              <a:rPr lang="en-US" sz="2800" b="0" i="0" u="none" strike="noStrike" baseline="0" dirty="0">
                <a:solidFill>
                  <a:schemeClr val="bg1"/>
                </a:solidFill>
                <a:latin typeface="Mangal" panose="02040503050203030202" pitchFamily="18" charset="0"/>
                <a:cs typeface="Mangal" panose="02040503050203030202" pitchFamily="18" charset="0"/>
              </a:rPr>
              <a:t>59,60</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79130018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61</a:t>
            </a:r>
            <a:r>
              <a:rPr lang="en-US" sz="4000" b="0" i="0">
                <a:solidFill>
                  <a:srgbClr val="121212"/>
                </a:solidFill>
                <a:effectLst/>
                <a:latin typeface="Inter" panose="020B0502030000000004" pitchFamily="34" charset="0"/>
              </a:rPr>
              <a:t>Mary Magdalene and the other Mary were sitting there opposite the tomb.</a:t>
            </a:r>
            <a:endParaRPr lang="en-IN" sz="1200" dirty="0"/>
          </a:p>
        </p:txBody>
      </p:sp>
      <p:sp>
        <p:nvSpPr>
          <p:cNvPr id="3" name="TextBox 2">
            <a:extLst>
              <a:ext uri="{FF2B5EF4-FFF2-40B4-BE49-F238E27FC236}">
                <a16:creationId xmlns:a16="http://schemas.microsoft.com/office/drawing/2014/main" id="{E42111D0-AD29-E75D-30EA-CDEB000A21C0}"/>
              </a:ext>
            </a:extLst>
          </p:cNvPr>
          <p:cNvSpPr txBox="1"/>
          <p:nvPr/>
        </p:nvSpPr>
        <p:spPr>
          <a:xfrm>
            <a:off x="6096000" y="166255"/>
            <a:ext cx="6096000" cy="6558101"/>
          </a:xfrm>
          <a:prstGeom prst="rect">
            <a:avLst/>
          </a:prstGeom>
          <a:noFill/>
        </p:spPr>
        <p:txBody>
          <a:bodyPr wrap="square" rtlCol="0">
            <a:noAutofit/>
          </a:bodyPr>
          <a:lstStyle/>
          <a:p>
            <a:r>
              <a:rPr lang="hi-IN" sz="3600" b="0" i="0">
                <a:solidFill>
                  <a:srgbClr val="777A7B"/>
                </a:solidFill>
                <a:effectLst/>
                <a:latin typeface="Inter" panose="020B0502030000000004" pitchFamily="34" charset="0"/>
              </a:rPr>
              <a:t>61</a:t>
            </a:r>
            <a:r>
              <a:rPr lang="hi-IN" sz="3600" b="0" i="0">
                <a:solidFill>
                  <a:srgbClr val="121212"/>
                </a:solidFill>
                <a:effectLst/>
                <a:latin typeface="Inter" panose="020B0502030000000004" pitchFamily="34" charset="0"/>
              </a:rPr>
              <a:t>और मरियम मगदलीनी और दूसरी मरियम वहाँ कब्र के सामने बैठी थीं।</a:t>
            </a:r>
            <a:endParaRPr lang="en-IN" sz="3600" dirty="0"/>
          </a:p>
        </p:txBody>
      </p:sp>
      <p:pic>
        <p:nvPicPr>
          <p:cNvPr id="12" name="Audio 11">
            <a:hlinkClick r:id="" action="ppaction://media"/>
            <a:extLst>
              <a:ext uri="{FF2B5EF4-FFF2-40B4-BE49-F238E27FC236}">
                <a16:creationId xmlns:a16="http://schemas.microsoft.com/office/drawing/2014/main" id="{7489B4F4-4F82-0A77-42BA-8FDBC6E38D0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70747213"/>
      </p:ext>
    </p:extLst>
  </p:cSld>
  <p:clrMapOvr>
    <a:masterClrMapping/>
  </p:clrMapOvr>
  <mc:AlternateContent xmlns:mc="http://schemas.openxmlformats.org/markup-compatibility/2006" xmlns:p14="http://schemas.microsoft.com/office/powerpoint/2010/main">
    <mc:Choice Requires="p14">
      <p:transition spd="slow" p14:dur="2000" advTm="5408"/>
    </mc:Choice>
    <mc:Fallback xmlns="">
      <p:transition spd="slow" advTm="54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3A1DC38-D09F-019A-4845-62D656878CA4}"/>
              </a:ext>
            </a:extLst>
          </p:cNvPr>
          <p:cNvPicPr>
            <a:picLocks noChangeAspect="1"/>
          </p:cNvPicPr>
          <p:nvPr/>
        </p:nvPicPr>
        <p:blipFill>
          <a:blip r:embed="rId2"/>
          <a:stretch>
            <a:fillRect/>
          </a:stretch>
        </p:blipFill>
        <p:spPr>
          <a:xfrm>
            <a:off x="-14620" y="0"/>
            <a:ext cx="12206620" cy="6858000"/>
          </a:xfrm>
          <a:prstGeom prst="rect">
            <a:avLst/>
          </a:prstGeom>
        </p:spPr>
      </p:pic>
      <p:sp>
        <p:nvSpPr>
          <p:cNvPr id="4" name="TextBox 3">
            <a:extLst>
              <a:ext uri="{FF2B5EF4-FFF2-40B4-BE49-F238E27FC236}">
                <a16:creationId xmlns:a16="http://schemas.microsoft.com/office/drawing/2014/main" id="{8920C1B8-B789-F37E-5B66-2E07A73A59E5}"/>
              </a:ext>
            </a:extLst>
          </p:cNvPr>
          <p:cNvSpPr txBox="1"/>
          <p:nvPr/>
        </p:nvSpPr>
        <p:spPr>
          <a:xfrm>
            <a:off x="305321" y="296740"/>
            <a:ext cx="3531575"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मत्ती</a:t>
            </a:r>
            <a:r>
              <a:rPr lang="hi-IN" sz="2800" b="0" i="0" u="none" strike="noStrike" baseline="0" dirty="0">
                <a:solidFill>
                  <a:schemeClr val="bg1"/>
                </a:solidFill>
                <a:latin typeface="Mangal" panose="02040503050203030202" pitchFamily="18" charset="0"/>
                <a:cs typeface="Mangal" panose="02040503050203030202" pitchFamily="18" charset="0"/>
              </a:rPr>
              <a:t> </a:t>
            </a:r>
            <a:r>
              <a:rPr lang="en-US" sz="2800" dirty="0">
                <a:solidFill>
                  <a:schemeClr val="bg1"/>
                </a:solidFill>
                <a:latin typeface="Mangal" panose="02040503050203030202" pitchFamily="18" charset="0"/>
                <a:cs typeface="Mangal" panose="02040503050203030202" pitchFamily="18" charset="0"/>
              </a:rPr>
              <a:t>27</a:t>
            </a:r>
            <a:r>
              <a:rPr lang="hi-IN" sz="2800" b="0" i="0" u="none" strike="noStrike" baseline="0" dirty="0">
                <a:solidFill>
                  <a:schemeClr val="bg1"/>
                </a:solidFill>
                <a:latin typeface="Mangal" panose="02040503050203030202" pitchFamily="18" charset="0"/>
                <a:cs typeface="Mangal" panose="02040503050203030202" pitchFamily="18" charset="0"/>
              </a:rPr>
              <a:t>:</a:t>
            </a:r>
            <a:r>
              <a:rPr lang="en-US" sz="2800" dirty="0">
                <a:solidFill>
                  <a:schemeClr val="bg1"/>
                </a:solidFill>
                <a:latin typeface="Mangal" panose="02040503050203030202" pitchFamily="18" charset="0"/>
                <a:cs typeface="Mangal" panose="02040503050203030202" pitchFamily="18" charset="0"/>
              </a:rPr>
              <a:t>61</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62356500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62</a:t>
            </a:r>
            <a:r>
              <a:rPr lang="en-US" sz="4000" b="0" i="0">
                <a:solidFill>
                  <a:srgbClr val="121212"/>
                </a:solidFill>
                <a:effectLst/>
                <a:latin typeface="Inter" panose="020B0502030000000004" pitchFamily="34" charset="0"/>
              </a:rPr>
              <a:t>The next day, the one after Preparation Day, the chief priests and Pharisees assembled before Pilate.</a:t>
            </a:r>
            <a:endParaRPr lang="en-IN" sz="4000" dirty="0"/>
          </a:p>
        </p:txBody>
      </p:sp>
      <p:sp>
        <p:nvSpPr>
          <p:cNvPr id="3" name="TextBox 2">
            <a:extLst>
              <a:ext uri="{FF2B5EF4-FFF2-40B4-BE49-F238E27FC236}">
                <a16:creationId xmlns:a16="http://schemas.microsoft.com/office/drawing/2014/main" id="{B70EDCEF-6C25-759C-6B53-F69757F94E18}"/>
              </a:ext>
            </a:extLst>
          </p:cNvPr>
          <p:cNvSpPr txBox="1"/>
          <p:nvPr/>
        </p:nvSpPr>
        <p:spPr>
          <a:xfrm>
            <a:off x="6096000" y="166255"/>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62</a:t>
            </a:r>
            <a:r>
              <a:rPr lang="hi-IN" sz="3600" b="0" i="0" dirty="0">
                <a:solidFill>
                  <a:srgbClr val="121212"/>
                </a:solidFill>
                <a:effectLst/>
                <a:latin typeface="Inter" panose="020B0502030000000004" pitchFamily="34" charset="0"/>
              </a:rPr>
              <a:t>दूसरे दिन जो तैयारी के दिन के बाद का दिन था, प्रधान याजकों और फरीसियों ने पिलातुस के पास इकट्ठे होकर कहा।</a:t>
            </a:r>
            <a:endParaRPr lang="en-IN" sz="3600" dirty="0"/>
          </a:p>
        </p:txBody>
      </p:sp>
      <p:pic>
        <p:nvPicPr>
          <p:cNvPr id="6" name="Audio 5">
            <a:hlinkClick r:id="" action="ppaction://media"/>
            <a:extLst>
              <a:ext uri="{FF2B5EF4-FFF2-40B4-BE49-F238E27FC236}">
                <a16:creationId xmlns:a16="http://schemas.microsoft.com/office/drawing/2014/main" id="{7F7228BE-C9CA-F3CA-329A-B97E6E54036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166251957"/>
      </p:ext>
    </p:extLst>
  </p:cSld>
  <p:clrMapOvr>
    <a:masterClrMapping/>
  </p:clrMapOvr>
  <mc:AlternateContent xmlns:mc="http://schemas.openxmlformats.org/markup-compatibility/2006" xmlns:p14="http://schemas.microsoft.com/office/powerpoint/2010/main">
    <mc:Choice Requires="p14">
      <p:transition spd="slow" p14:dur="2000" advTm="12309"/>
    </mc:Choice>
    <mc:Fallback xmlns="">
      <p:transition spd="slow" advTm="123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6864550-5254-D17D-857F-678ED45A020B}"/>
              </a:ext>
            </a:extLst>
          </p:cNvPr>
          <p:cNvPicPr>
            <a:picLocks noChangeAspect="1"/>
          </p:cNvPicPr>
          <p:nvPr/>
        </p:nvPicPr>
        <p:blipFill>
          <a:blip r:embed="rId2"/>
          <a:stretch>
            <a:fillRect/>
          </a:stretch>
        </p:blipFill>
        <p:spPr>
          <a:xfrm>
            <a:off x="-769619" y="0"/>
            <a:ext cx="12961620" cy="6858000"/>
          </a:xfrm>
          <a:prstGeom prst="rect">
            <a:avLst/>
          </a:prstGeom>
        </p:spPr>
      </p:pic>
      <p:sp>
        <p:nvSpPr>
          <p:cNvPr id="3" name="TextBox 2">
            <a:extLst>
              <a:ext uri="{FF2B5EF4-FFF2-40B4-BE49-F238E27FC236}">
                <a16:creationId xmlns:a16="http://schemas.microsoft.com/office/drawing/2014/main" id="{967FAE2D-5400-8F2E-B18F-093B3FB51F40}"/>
              </a:ext>
            </a:extLst>
          </p:cNvPr>
          <p:cNvSpPr txBox="1"/>
          <p:nvPr/>
        </p:nvSpPr>
        <p:spPr>
          <a:xfrm>
            <a:off x="305321" y="296740"/>
            <a:ext cx="3531575"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मत्ती</a:t>
            </a:r>
            <a:r>
              <a:rPr lang="hi-IN" sz="2800" b="0" i="0" u="none" strike="noStrike" baseline="0" dirty="0">
                <a:solidFill>
                  <a:schemeClr val="bg1"/>
                </a:solidFill>
                <a:latin typeface="Mangal" panose="02040503050203030202" pitchFamily="18" charset="0"/>
                <a:cs typeface="Mangal" panose="02040503050203030202" pitchFamily="18" charset="0"/>
              </a:rPr>
              <a:t> </a:t>
            </a:r>
            <a:r>
              <a:rPr lang="en-US" sz="2800" dirty="0">
                <a:solidFill>
                  <a:schemeClr val="bg1"/>
                </a:solidFill>
                <a:latin typeface="Mangal" panose="02040503050203030202" pitchFamily="18" charset="0"/>
                <a:cs typeface="Mangal" panose="02040503050203030202" pitchFamily="18" charset="0"/>
              </a:rPr>
              <a:t>27</a:t>
            </a:r>
            <a:r>
              <a:rPr lang="hi-IN" sz="2800" b="0" i="0" u="none" strike="noStrike" baseline="0" dirty="0">
                <a:solidFill>
                  <a:schemeClr val="bg1"/>
                </a:solidFill>
                <a:latin typeface="Mangal" panose="02040503050203030202" pitchFamily="18" charset="0"/>
                <a:cs typeface="Mangal" panose="02040503050203030202" pitchFamily="18" charset="0"/>
              </a:rPr>
              <a:t>:</a:t>
            </a:r>
            <a:r>
              <a:rPr lang="en-US" sz="2800" dirty="0">
                <a:solidFill>
                  <a:schemeClr val="bg1"/>
                </a:solidFill>
                <a:latin typeface="Mangal" panose="02040503050203030202" pitchFamily="18" charset="0"/>
                <a:cs typeface="Mangal" panose="02040503050203030202" pitchFamily="18" charset="0"/>
              </a:rPr>
              <a:t>62</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92258330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63</a:t>
            </a:r>
            <a:r>
              <a:rPr lang="en-US" sz="3600" b="0" i="0">
                <a:solidFill>
                  <a:srgbClr val="121212"/>
                </a:solidFill>
                <a:effectLst/>
                <a:latin typeface="Inter" panose="020B0502030000000004" pitchFamily="34" charset="0"/>
              </a:rPr>
              <a:t>“Sir,” they said, “we remember that while He was alive that deceiver said, ‘After three days I will rise again.’</a:t>
            </a:r>
            <a:endParaRPr lang="en-IN" sz="3600" dirty="0"/>
          </a:p>
        </p:txBody>
      </p:sp>
      <p:sp>
        <p:nvSpPr>
          <p:cNvPr id="3" name="TextBox 2">
            <a:extLst>
              <a:ext uri="{FF2B5EF4-FFF2-40B4-BE49-F238E27FC236}">
                <a16:creationId xmlns:a16="http://schemas.microsoft.com/office/drawing/2014/main" id="{32C6AE89-F207-BCEC-9663-7DE023A7ECB5}"/>
              </a:ext>
            </a:extLst>
          </p:cNvPr>
          <p:cNvSpPr txBox="1"/>
          <p:nvPr/>
        </p:nvSpPr>
        <p:spPr>
          <a:xfrm>
            <a:off x="6096000" y="166255"/>
            <a:ext cx="6096000" cy="6558101"/>
          </a:xfrm>
          <a:prstGeom prst="rect">
            <a:avLst/>
          </a:prstGeom>
          <a:noFill/>
        </p:spPr>
        <p:txBody>
          <a:bodyPr wrap="square" rtlCol="0">
            <a:noAutofit/>
          </a:bodyPr>
          <a:lstStyle/>
          <a:p>
            <a:r>
              <a:rPr lang="hi-IN" sz="3600" b="0" i="0">
                <a:solidFill>
                  <a:srgbClr val="777A7B"/>
                </a:solidFill>
                <a:effectLst/>
                <a:latin typeface="Inter" panose="020B0502030000000004" pitchFamily="34" charset="0"/>
              </a:rPr>
              <a:t>63</a:t>
            </a:r>
            <a:r>
              <a:rPr lang="hi-IN" sz="3600" b="0" i="0">
                <a:solidFill>
                  <a:srgbClr val="121212"/>
                </a:solidFill>
                <a:effectLst/>
                <a:latin typeface="Inter" panose="020B0502030000000004" pitchFamily="34" charset="0"/>
              </a:rPr>
              <a:t>“हे स्वामी, हमें स्मरण है, कि उस भरमानेवाले ने अपने जीते जी कहा था, कि मैं तीन दिन के बाद जी उठूँगा।</a:t>
            </a:r>
            <a:endParaRPr lang="en-IN" sz="3600" dirty="0"/>
          </a:p>
        </p:txBody>
      </p:sp>
      <p:pic>
        <p:nvPicPr>
          <p:cNvPr id="11" name="Audio 10">
            <a:hlinkClick r:id="" action="ppaction://media"/>
            <a:extLst>
              <a:ext uri="{FF2B5EF4-FFF2-40B4-BE49-F238E27FC236}">
                <a16:creationId xmlns:a16="http://schemas.microsoft.com/office/drawing/2014/main" id="{C96DBFB6-C6DB-0F35-5CE6-3B7CECDD84A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522780631"/>
      </p:ext>
    </p:extLst>
  </p:cSld>
  <p:clrMapOvr>
    <a:masterClrMapping/>
  </p:clrMapOvr>
  <mc:AlternateContent xmlns:mc="http://schemas.openxmlformats.org/markup-compatibility/2006" xmlns:p14="http://schemas.microsoft.com/office/powerpoint/2010/main">
    <mc:Choice Requires="p14">
      <p:transition spd="slow" p14:dur="2000" advTm="8441"/>
    </mc:Choice>
    <mc:Fallback xmlns="">
      <p:transition spd="slow" advTm="84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E09EAE1-2A1B-9C0B-20B2-B58114377096}"/>
              </a:ext>
            </a:extLst>
          </p:cNvPr>
          <p:cNvPicPr>
            <a:picLocks noChangeAspect="1"/>
          </p:cNvPicPr>
          <p:nvPr/>
        </p:nvPicPr>
        <p:blipFill>
          <a:blip r:embed="rId2"/>
          <a:stretch>
            <a:fillRect/>
          </a:stretch>
        </p:blipFill>
        <p:spPr>
          <a:xfrm>
            <a:off x="-4392118" y="0"/>
            <a:ext cx="16584119" cy="8774666"/>
          </a:xfrm>
          <a:prstGeom prst="rect">
            <a:avLst/>
          </a:prstGeom>
        </p:spPr>
      </p:pic>
      <p:sp>
        <p:nvSpPr>
          <p:cNvPr id="4" name="TextBox 3">
            <a:extLst>
              <a:ext uri="{FF2B5EF4-FFF2-40B4-BE49-F238E27FC236}">
                <a16:creationId xmlns:a16="http://schemas.microsoft.com/office/drawing/2014/main" id="{43227C44-D7EE-393E-40DA-02475BBAC534}"/>
              </a:ext>
            </a:extLst>
          </p:cNvPr>
          <p:cNvSpPr txBox="1"/>
          <p:nvPr/>
        </p:nvSpPr>
        <p:spPr>
          <a:xfrm>
            <a:off x="305321" y="296740"/>
            <a:ext cx="3531575"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मत्ती</a:t>
            </a:r>
            <a:r>
              <a:rPr lang="hi-IN" sz="2800" b="0" i="0" u="none" strike="noStrike" baseline="0" dirty="0">
                <a:solidFill>
                  <a:schemeClr val="bg1"/>
                </a:solidFill>
                <a:latin typeface="Mangal" panose="02040503050203030202" pitchFamily="18" charset="0"/>
                <a:cs typeface="Mangal" panose="02040503050203030202" pitchFamily="18" charset="0"/>
              </a:rPr>
              <a:t> </a:t>
            </a:r>
            <a:r>
              <a:rPr lang="en-US" sz="2800" dirty="0">
                <a:solidFill>
                  <a:schemeClr val="bg1"/>
                </a:solidFill>
                <a:latin typeface="Mangal" panose="02040503050203030202" pitchFamily="18" charset="0"/>
                <a:cs typeface="Mangal" panose="02040503050203030202" pitchFamily="18" charset="0"/>
              </a:rPr>
              <a:t>27</a:t>
            </a:r>
            <a:r>
              <a:rPr lang="hi-IN" sz="2800" b="0" i="0" u="none" strike="noStrike" baseline="0" dirty="0">
                <a:solidFill>
                  <a:schemeClr val="bg1"/>
                </a:solidFill>
                <a:latin typeface="Mangal" panose="02040503050203030202" pitchFamily="18" charset="0"/>
                <a:cs typeface="Mangal" panose="02040503050203030202" pitchFamily="18" charset="0"/>
              </a:rPr>
              <a:t>:</a:t>
            </a:r>
            <a:r>
              <a:rPr lang="en-US" sz="2800" b="0" i="0" u="none" strike="noStrike" baseline="0" dirty="0">
                <a:solidFill>
                  <a:schemeClr val="bg1"/>
                </a:solidFill>
                <a:latin typeface="Mangal" panose="02040503050203030202" pitchFamily="18" charset="0"/>
                <a:cs typeface="Mangal" panose="02040503050203030202" pitchFamily="18" charset="0"/>
              </a:rPr>
              <a:t>63</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85074248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64</a:t>
            </a:r>
            <a:r>
              <a:rPr lang="en-US" sz="3600" b="0" i="0">
                <a:solidFill>
                  <a:srgbClr val="121212"/>
                </a:solidFill>
                <a:effectLst/>
                <a:latin typeface="Inter" panose="020B0502030000000004" pitchFamily="34" charset="0"/>
              </a:rPr>
              <a:t>So give the order that the tomb be secured until the third day. Otherwise, His disciples may come and steal Him away and tell the people He has risen from the dead. And this last deception would be worse than the first.”</a:t>
            </a:r>
            <a:endParaRPr lang="en-IN" sz="3600" dirty="0"/>
          </a:p>
        </p:txBody>
      </p:sp>
      <p:sp>
        <p:nvSpPr>
          <p:cNvPr id="3" name="TextBox 2">
            <a:extLst>
              <a:ext uri="{FF2B5EF4-FFF2-40B4-BE49-F238E27FC236}">
                <a16:creationId xmlns:a16="http://schemas.microsoft.com/office/drawing/2014/main" id="{948513FB-037F-8B4D-DD38-FD280CCA4BA9}"/>
              </a:ext>
            </a:extLst>
          </p:cNvPr>
          <p:cNvSpPr txBox="1"/>
          <p:nvPr/>
        </p:nvSpPr>
        <p:spPr>
          <a:xfrm>
            <a:off x="6096000" y="166255"/>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64</a:t>
            </a:r>
            <a:r>
              <a:rPr lang="hi-IN" sz="3600" b="0" i="0" dirty="0">
                <a:solidFill>
                  <a:srgbClr val="121212"/>
                </a:solidFill>
                <a:effectLst/>
                <a:latin typeface="Inter" panose="020B0502030000000004" pitchFamily="34" charset="0"/>
              </a:rPr>
              <a:t>अतः आज्ञा दे कि तीसरे दिन तक कब्र की रखवाली की जाए, ऐसा न हो कि उसके चेले आकर उसे चुरा ले जाएँ, और लोगों से कहने लगें, कि वह मरे हुओं में से जी उठा है: तब पिछला धोखा पहले से भी बुरा होगा।”</a:t>
            </a:r>
            <a:endParaRPr lang="en-IN" sz="3600" dirty="0"/>
          </a:p>
        </p:txBody>
      </p:sp>
      <p:pic>
        <p:nvPicPr>
          <p:cNvPr id="28" name="Audio 27">
            <a:hlinkClick r:id="" action="ppaction://media"/>
            <a:extLst>
              <a:ext uri="{FF2B5EF4-FFF2-40B4-BE49-F238E27FC236}">
                <a16:creationId xmlns:a16="http://schemas.microsoft.com/office/drawing/2014/main" id="{A69AB03D-0CC1-E664-2B56-7D3EE9A0150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332778949"/>
      </p:ext>
    </p:extLst>
  </p:cSld>
  <p:clrMapOvr>
    <a:masterClrMapping/>
  </p:clrMapOvr>
  <mc:AlternateContent xmlns:mc="http://schemas.openxmlformats.org/markup-compatibility/2006" xmlns:p14="http://schemas.microsoft.com/office/powerpoint/2010/main">
    <mc:Choice Requires="p14">
      <p:transition spd="slow" p14:dur="2000" advTm="19325"/>
    </mc:Choice>
    <mc:Fallback xmlns="">
      <p:transition spd="slow" advTm="193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8"/>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DD63BC4-A792-AFCD-5DF6-8B0649CC0D3D}"/>
              </a:ext>
            </a:extLst>
          </p:cNvPr>
          <p:cNvPicPr>
            <a:picLocks noChangeAspect="1"/>
          </p:cNvPicPr>
          <p:nvPr/>
        </p:nvPicPr>
        <p:blipFill>
          <a:blip r:embed="rId2"/>
          <a:stretch>
            <a:fillRect/>
          </a:stretch>
        </p:blipFill>
        <p:spPr>
          <a:xfrm>
            <a:off x="0" y="0"/>
            <a:ext cx="12357042" cy="6858000"/>
          </a:xfrm>
          <a:prstGeom prst="rect">
            <a:avLst/>
          </a:prstGeom>
        </p:spPr>
      </p:pic>
      <p:sp>
        <p:nvSpPr>
          <p:cNvPr id="4" name="TextBox 3">
            <a:extLst>
              <a:ext uri="{FF2B5EF4-FFF2-40B4-BE49-F238E27FC236}">
                <a16:creationId xmlns:a16="http://schemas.microsoft.com/office/drawing/2014/main" id="{B1510713-D44D-341E-5E73-76B267524B20}"/>
              </a:ext>
            </a:extLst>
          </p:cNvPr>
          <p:cNvSpPr txBox="1"/>
          <p:nvPr/>
        </p:nvSpPr>
        <p:spPr>
          <a:xfrm>
            <a:off x="4235824" y="166254"/>
            <a:ext cx="7848600" cy="2877571"/>
          </a:xfrm>
          <a:prstGeom prst="rect">
            <a:avLst/>
          </a:prstGeom>
          <a:noFill/>
        </p:spPr>
        <p:txBody>
          <a:bodyPr wrap="square" rtlCol="0">
            <a:noAutofit/>
          </a:bodyPr>
          <a:lstStyle/>
          <a:p>
            <a:pPr algn="l"/>
            <a:r>
              <a:rPr lang="hi-IN" sz="5400" dirty="0">
                <a:solidFill>
                  <a:schemeClr val="bg1"/>
                </a:solidFill>
              </a:rPr>
              <a:t>यीशु के शव को कब्र में रखना - यूहन्ना 19:38-42; मत्ती 27:45-66</a:t>
            </a:r>
          </a:p>
        </p:txBody>
      </p:sp>
    </p:spTree>
    <p:extLst>
      <p:ext uri="{BB962C8B-B14F-4D97-AF65-F5344CB8AC3E}">
        <p14:creationId xmlns:p14="http://schemas.microsoft.com/office/powerpoint/2010/main" val="412048168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70541D0-C19A-73CD-F981-F0BB1CE774D9}"/>
              </a:ext>
            </a:extLst>
          </p:cNvPr>
          <p:cNvPicPr>
            <a:picLocks noChangeAspect="1"/>
          </p:cNvPicPr>
          <p:nvPr/>
        </p:nvPicPr>
        <p:blipFill>
          <a:blip r:embed="rId2"/>
          <a:stretch>
            <a:fillRect/>
          </a:stretch>
        </p:blipFill>
        <p:spPr>
          <a:xfrm>
            <a:off x="-769619" y="0"/>
            <a:ext cx="12961620" cy="6858000"/>
          </a:xfrm>
          <a:prstGeom prst="rect">
            <a:avLst/>
          </a:prstGeom>
        </p:spPr>
      </p:pic>
      <p:sp>
        <p:nvSpPr>
          <p:cNvPr id="4" name="TextBox 3">
            <a:extLst>
              <a:ext uri="{FF2B5EF4-FFF2-40B4-BE49-F238E27FC236}">
                <a16:creationId xmlns:a16="http://schemas.microsoft.com/office/drawing/2014/main" id="{B8E96990-5BF2-7E06-A4FC-A16B73514AEC}"/>
              </a:ext>
            </a:extLst>
          </p:cNvPr>
          <p:cNvSpPr txBox="1"/>
          <p:nvPr/>
        </p:nvSpPr>
        <p:spPr>
          <a:xfrm>
            <a:off x="305321" y="296740"/>
            <a:ext cx="3531575"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मत्ती</a:t>
            </a:r>
            <a:r>
              <a:rPr lang="hi-IN" sz="2800" b="0" i="0" u="none" strike="noStrike" baseline="0" dirty="0">
                <a:solidFill>
                  <a:schemeClr val="bg1"/>
                </a:solidFill>
                <a:latin typeface="Mangal" panose="02040503050203030202" pitchFamily="18" charset="0"/>
                <a:cs typeface="Mangal" panose="02040503050203030202" pitchFamily="18" charset="0"/>
              </a:rPr>
              <a:t> </a:t>
            </a:r>
            <a:r>
              <a:rPr lang="en-US" sz="2800" dirty="0">
                <a:solidFill>
                  <a:schemeClr val="bg1"/>
                </a:solidFill>
                <a:latin typeface="Mangal" panose="02040503050203030202" pitchFamily="18" charset="0"/>
                <a:cs typeface="Mangal" panose="02040503050203030202" pitchFamily="18" charset="0"/>
              </a:rPr>
              <a:t>27</a:t>
            </a:r>
            <a:r>
              <a:rPr lang="hi-IN" sz="2800" b="0" i="0" u="none" strike="noStrike" baseline="0" dirty="0">
                <a:solidFill>
                  <a:schemeClr val="bg1"/>
                </a:solidFill>
                <a:latin typeface="Mangal" panose="02040503050203030202" pitchFamily="18" charset="0"/>
                <a:cs typeface="Mangal" panose="02040503050203030202" pitchFamily="18" charset="0"/>
              </a:rPr>
              <a:t>:</a:t>
            </a:r>
            <a:r>
              <a:rPr lang="en-US" sz="2800" b="0" i="0" u="none" strike="noStrike" baseline="0" dirty="0">
                <a:solidFill>
                  <a:schemeClr val="bg1"/>
                </a:solidFill>
                <a:latin typeface="Mangal" panose="02040503050203030202" pitchFamily="18" charset="0"/>
                <a:cs typeface="Mangal" panose="02040503050203030202" pitchFamily="18" charset="0"/>
              </a:rPr>
              <a:t>64</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82887221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65</a:t>
            </a:r>
            <a:r>
              <a:rPr lang="en-US" sz="3600" b="0" i="0">
                <a:solidFill>
                  <a:srgbClr val="121212"/>
                </a:solidFill>
                <a:effectLst/>
                <a:latin typeface="Inter" panose="020B0502030000000004" pitchFamily="34" charset="0"/>
              </a:rPr>
              <a:t>“You have a guard,” Pilate said. “Go, make the tomb as secure as you know how.”</a:t>
            </a:r>
            <a:endParaRPr lang="en-IN" sz="3600" dirty="0"/>
          </a:p>
        </p:txBody>
      </p:sp>
      <p:sp>
        <p:nvSpPr>
          <p:cNvPr id="3" name="TextBox 2">
            <a:extLst>
              <a:ext uri="{FF2B5EF4-FFF2-40B4-BE49-F238E27FC236}">
                <a16:creationId xmlns:a16="http://schemas.microsoft.com/office/drawing/2014/main" id="{E3D3748D-43F3-2D0E-6E7A-72B16E6D29AA}"/>
              </a:ext>
            </a:extLst>
          </p:cNvPr>
          <p:cNvSpPr txBox="1"/>
          <p:nvPr/>
        </p:nvSpPr>
        <p:spPr>
          <a:xfrm>
            <a:off x="6096000" y="166255"/>
            <a:ext cx="6096000" cy="6558101"/>
          </a:xfrm>
          <a:prstGeom prst="rect">
            <a:avLst/>
          </a:prstGeom>
          <a:noFill/>
        </p:spPr>
        <p:txBody>
          <a:bodyPr wrap="square" rtlCol="0">
            <a:noAutofit/>
          </a:bodyPr>
          <a:lstStyle/>
          <a:p>
            <a:r>
              <a:rPr lang="hi-IN" sz="3600" b="0" i="0">
                <a:solidFill>
                  <a:srgbClr val="777A7B"/>
                </a:solidFill>
                <a:effectLst/>
                <a:latin typeface="Inter" panose="020B0502030000000004" pitchFamily="34" charset="0"/>
              </a:rPr>
              <a:t>65</a:t>
            </a:r>
            <a:r>
              <a:rPr lang="hi-IN" sz="3600" b="0" i="0">
                <a:solidFill>
                  <a:srgbClr val="121212"/>
                </a:solidFill>
                <a:effectLst/>
                <a:latin typeface="Inter" panose="020B0502030000000004" pitchFamily="34" charset="0"/>
              </a:rPr>
              <a:t>पिलातुस ने उनसे कहा, “तुम्हारे पास पहरेदार तो हैं जाओ, अपनी समझ के अनुसार रखवाली करो।”</a:t>
            </a:r>
            <a:endParaRPr lang="en-IN" sz="3600" dirty="0"/>
          </a:p>
        </p:txBody>
      </p:sp>
      <p:pic>
        <p:nvPicPr>
          <p:cNvPr id="10" name="Audio 9">
            <a:hlinkClick r:id="" action="ppaction://media"/>
            <a:extLst>
              <a:ext uri="{FF2B5EF4-FFF2-40B4-BE49-F238E27FC236}">
                <a16:creationId xmlns:a16="http://schemas.microsoft.com/office/drawing/2014/main" id="{E27E2D82-F3D1-64F4-071F-1C2C7751133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153919605"/>
      </p:ext>
    </p:extLst>
  </p:cSld>
  <p:clrMapOvr>
    <a:masterClrMapping/>
  </p:clrMapOvr>
  <mc:AlternateContent xmlns:mc="http://schemas.openxmlformats.org/markup-compatibility/2006" xmlns:p14="http://schemas.microsoft.com/office/powerpoint/2010/main">
    <mc:Choice Requires="p14">
      <p:transition spd="slow" p14:dur="2000" advTm="9089"/>
    </mc:Choice>
    <mc:Fallback xmlns="">
      <p:transition spd="slow" advTm="90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BCB39ED-5647-4CD6-01BE-4A3EF059471D}"/>
              </a:ext>
            </a:extLst>
          </p:cNvPr>
          <p:cNvPicPr>
            <a:picLocks noChangeAspect="1"/>
          </p:cNvPicPr>
          <p:nvPr/>
        </p:nvPicPr>
        <p:blipFill>
          <a:blip r:embed="rId2"/>
          <a:stretch>
            <a:fillRect/>
          </a:stretch>
        </p:blipFill>
        <p:spPr>
          <a:xfrm>
            <a:off x="0" y="0"/>
            <a:ext cx="12291974" cy="6858000"/>
          </a:xfrm>
          <a:prstGeom prst="rect">
            <a:avLst/>
          </a:prstGeom>
        </p:spPr>
      </p:pic>
      <p:sp>
        <p:nvSpPr>
          <p:cNvPr id="4" name="TextBox 3">
            <a:extLst>
              <a:ext uri="{FF2B5EF4-FFF2-40B4-BE49-F238E27FC236}">
                <a16:creationId xmlns:a16="http://schemas.microsoft.com/office/drawing/2014/main" id="{15698F29-2399-F900-BEE7-F2C42E24D780}"/>
              </a:ext>
            </a:extLst>
          </p:cNvPr>
          <p:cNvSpPr txBox="1"/>
          <p:nvPr/>
        </p:nvSpPr>
        <p:spPr>
          <a:xfrm>
            <a:off x="305321" y="296740"/>
            <a:ext cx="3531575"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मत्ती</a:t>
            </a:r>
            <a:r>
              <a:rPr lang="hi-IN" sz="2800" b="0" i="0" u="none" strike="noStrike" baseline="0" dirty="0">
                <a:solidFill>
                  <a:schemeClr val="bg1"/>
                </a:solidFill>
                <a:latin typeface="Mangal" panose="02040503050203030202" pitchFamily="18" charset="0"/>
                <a:cs typeface="Mangal" panose="02040503050203030202" pitchFamily="18" charset="0"/>
              </a:rPr>
              <a:t> </a:t>
            </a:r>
            <a:r>
              <a:rPr lang="en-US" sz="2800" dirty="0">
                <a:solidFill>
                  <a:schemeClr val="bg1"/>
                </a:solidFill>
                <a:latin typeface="Mangal" panose="02040503050203030202" pitchFamily="18" charset="0"/>
                <a:cs typeface="Mangal" panose="02040503050203030202" pitchFamily="18" charset="0"/>
              </a:rPr>
              <a:t>27</a:t>
            </a:r>
            <a:r>
              <a:rPr lang="hi-IN" sz="2800" b="0" i="0" u="none" strike="noStrike" baseline="0" dirty="0">
                <a:solidFill>
                  <a:schemeClr val="bg1"/>
                </a:solidFill>
                <a:latin typeface="Mangal" panose="02040503050203030202" pitchFamily="18" charset="0"/>
                <a:cs typeface="Mangal" panose="02040503050203030202" pitchFamily="18" charset="0"/>
              </a:rPr>
              <a:t>:</a:t>
            </a:r>
            <a:r>
              <a:rPr lang="en-US" sz="2800" b="0" i="0" u="none" strike="noStrike" baseline="0" dirty="0">
                <a:solidFill>
                  <a:schemeClr val="bg1"/>
                </a:solidFill>
                <a:latin typeface="Mangal" panose="02040503050203030202" pitchFamily="18" charset="0"/>
                <a:cs typeface="Mangal" panose="02040503050203030202" pitchFamily="18" charset="0"/>
              </a:rPr>
              <a:t>65</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29247333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66</a:t>
            </a:r>
            <a:r>
              <a:rPr lang="en-US" sz="4000" b="0" i="0">
                <a:solidFill>
                  <a:srgbClr val="121212"/>
                </a:solidFill>
                <a:effectLst/>
                <a:latin typeface="Inter" panose="020B0502030000000004" pitchFamily="34" charset="0"/>
              </a:rPr>
              <a:t>So they went and secured the tomb by sealing the stone and posting the guard.</a:t>
            </a:r>
            <a:endParaRPr lang="en-IN" sz="4000" dirty="0"/>
          </a:p>
        </p:txBody>
      </p:sp>
      <p:sp>
        <p:nvSpPr>
          <p:cNvPr id="3" name="TextBox 2">
            <a:extLst>
              <a:ext uri="{FF2B5EF4-FFF2-40B4-BE49-F238E27FC236}">
                <a16:creationId xmlns:a16="http://schemas.microsoft.com/office/drawing/2014/main" id="{9430FD26-844D-424A-3DD2-66B74C42E724}"/>
              </a:ext>
            </a:extLst>
          </p:cNvPr>
          <p:cNvSpPr txBox="1"/>
          <p:nvPr/>
        </p:nvSpPr>
        <p:spPr>
          <a:xfrm>
            <a:off x="6096000" y="166255"/>
            <a:ext cx="6096000" cy="6558101"/>
          </a:xfrm>
          <a:prstGeom prst="rect">
            <a:avLst/>
          </a:prstGeom>
          <a:noFill/>
        </p:spPr>
        <p:txBody>
          <a:bodyPr wrap="square" rtlCol="0">
            <a:noAutofit/>
          </a:bodyPr>
          <a:lstStyle/>
          <a:p>
            <a:r>
              <a:rPr lang="hi-IN" sz="3800" b="0" i="0">
                <a:solidFill>
                  <a:srgbClr val="777A7B"/>
                </a:solidFill>
                <a:effectLst/>
                <a:latin typeface="Inter" panose="020B0502030000000004" pitchFamily="34" charset="0"/>
              </a:rPr>
              <a:t>66</a:t>
            </a:r>
            <a:r>
              <a:rPr lang="hi-IN" sz="3800" b="0" i="0">
                <a:solidFill>
                  <a:srgbClr val="121212"/>
                </a:solidFill>
                <a:effectLst/>
                <a:latin typeface="Inter" panose="020B0502030000000004" pitchFamily="34" charset="0"/>
              </a:rPr>
              <a:t>अतः वे पहरेदारों को साथ लेकर गए, और पत्थर पर मुहर लगाकर कब्र की रखवाली की।</a:t>
            </a:r>
            <a:endParaRPr lang="en-IN" sz="3800" dirty="0"/>
          </a:p>
        </p:txBody>
      </p:sp>
      <p:pic>
        <p:nvPicPr>
          <p:cNvPr id="23" name="Audio 22">
            <a:hlinkClick r:id="" action="ppaction://media"/>
            <a:extLst>
              <a:ext uri="{FF2B5EF4-FFF2-40B4-BE49-F238E27FC236}">
                <a16:creationId xmlns:a16="http://schemas.microsoft.com/office/drawing/2014/main" id="{EC91B689-DBFA-1886-357D-2B772F01C06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878919862"/>
      </p:ext>
    </p:extLst>
  </p:cSld>
  <p:clrMapOvr>
    <a:masterClrMapping/>
  </p:clrMapOvr>
  <mc:AlternateContent xmlns:mc="http://schemas.openxmlformats.org/markup-compatibility/2006" xmlns:p14="http://schemas.microsoft.com/office/powerpoint/2010/main">
    <mc:Choice Requires="p14">
      <p:transition spd="slow" p14:dur="2000" advTm="8875"/>
    </mc:Choice>
    <mc:Fallback xmlns="">
      <p:transition spd="slow" advTm="88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3"/>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C9ED880-65E3-FB65-1FAC-8D593FC356A2}"/>
              </a:ext>
            </a:extLst>
          </p:cNvPr>
          <p:cNvPicPr>
            <a:picLocks noChangeAspect="1"/>
          </p:cNvPicPr>
          <p:nvPr/>
        </p:nvPicPr>
        <p:blipFill>
          <a:blip r:embed="rId2"/>
          <a:stretch>
            <a:fillRect/>
          </a:stretch>
        </p:blipFill>
        <p:spPr>
          <a:xfrm>
            <a:off x="-1" y="1"/>
            <a:ext cx="12251875" cy="6858000"/>
          </a:xfrm>
          <a:prstGeom prst="rect">
            <a:avLst/>
          </a:prstGeom>
        </p:spPr>
      </p:pic>
      <p:sp>
        <p:nvSpPr>
          <p:cNvPr id="3" name="TextBox 2">
            <a:extLst>
              <a:ext uri="{FF2B5EF4-FFF2-40B4-BE49-F238E27FC236}">
                <a16:creationId xmlns:a16="http://schemas.microsoft.com/office/drawing/2014/main" id="{AE51B9A9-59C4-13EF-3726-F39A7A921981}"/>
              </a:ext>
            </a:extLst>
          </p:cNvPr>
          <p:cNvSpPr txBox="1"/>
          <p:nvPr/>
        </p:nvSpPr>
        <p:spPr>
          <a:xfrm>
            <a:off x="305321" y="296740"/>
            <a:ext cx="3531575"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मत्ती</a:t>
            </a:r>
            <a:r>
              <a:rPr lang="hi-IN" sz="2800" b="0" i="0" u="none" strike="noStrike" baseline="0" dirty="0">
                <a:solidFill>
                  <a:schemeClr val="bg1"/>
                </a:solidFill>
                <a:latin typeface="Mangal" panose="02040503050203030202" pitchFamily="18" charset="0"/>
                <a:cs typeface="Mangal" panose="02040503050203030202" pitchFamily="18" charset="0"/>
              </a:rPr>
              <a:t> </a:t>
            </a:r>
            <a:r>
              <a:rPr lang="en-US" sz="2800" dirty="0">
                <a:solidFill>
                  <a:schemeClr val="bg1"/>
                </a:solidFill>
                <a:latin typeface="Mangal" panose="02040503050203030202" pitchFamily="18" charset="0"/>
                <a:cs typeface="Mangal" panose="02040503050203030202" pitchFamily="18" charset="0"/>
              </a:rPr>
              <a:t>27</a:t>
            </a:r>
            <a:r>
              <a:rPr lang="hi-IN" sz="2800" b="0" i="0" u="none" strike="noStrike" baseline="0" dirty="0">
                <a:solidFill>
                  <a:schemeClr val="bg1"/>
                </a:solidFill>
                <a:latin typeface="Mangal" panose="02040503050203030202" pitchFamily="18" charset="0"/>
                <a:cs typeface="Mangal" panose="02040503050203030202" pitchFamily="18" charset="0"/>
              </a:rPr>
              <a:t>:</a:t>
            </a:r>
            <a:r>
              <a:rPr lang="en-US" sz="2800" b="0" i="0" u="none" strike="noStrike" baseline="0" dirty="0">
                <a:solidFill>
                  <a:schemeClr val="bg1"/>
                </a:solidFill>
                <a:latin typeface="Mangal" panose="02040503050203030202" pitchFamily="18" charset="0"/>
                <a:cs typeface="Mangal" panose="02040503050203030202" pitchFamily="18" charset="0"/>
              </a:rPr>
              <a:t>66</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0140806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sz="4000" dirty="0">
                <a:solidFill>
                  <a:schemeClr val="bg1">
                    <a:lumMod val="50000"/>
                  </a:schemeClr>
                </a:solidFill>
              </a:rPr>
              <a:t>Matthew 27</a:t>
            </a:r>
          </a:p>
          <a:p>
            <a:r>
              <a:rPr lang="en-US" sz="4000" b="0" i="0" dirty="0">
                <a:solidFill>
                  <a:srgbClr val="777A7B"/>
                </a:solidFill>
                <a:effectLst/>
                <a:latin typeface="Inter" panose="020B0502030000000004" pitchFamily="34" charset="0"/>
              </a:rPr>
              <a:t>51</a:t>
            </a:r>
            <a:r>
              <a:rPr lang="en-US" sz="4000" b="0" i="0" dirty="0">
                <a:solidFill>
                  <a:srgbClr val="121212"/>
                </a:solidFill>
                <a:effectLst/>
                <a:latin typeface="Inter" panose="020B0502030000000004" pitchFamily="34" charset="0"/>
              </a:rPr>
              <a:t>At that moment the veil of the temple was torn in two from top to bottom. The earth quaked and the rocks were split.</a:t>
            </a:r>
            <a:endParaRPr lang="en-IN" sz="1200" dirty="0"/>
          </a:p>
        </p:txBody>
      </p:sp>
      <p:sp>
        <p:nvSpPr>
          <p:cNvPr id="2" name="TextBox 1">
            <a:extLst>
              <a:ext uri="{FF2B5EF4-FFF2-40B4-BE49-F238E27FC236}">
                <a16:creationId xmlns:a16="http://schemas.microsoft.com/office/drawing/2014/main" id="{5F46F2E7-123A-0CC3-DD83-369D35CB519E}"/>
              </a:ext>
            </a:extLst>
          </p:cNvPr>
          <p:cNvSpPr txBox="1"/>
          <p:nvPr/>
        </p:nvSpPr>
        <p:spPr>
          <a:xfrm>
            <a:off x="6096000" y="166255"/>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मत्ती</a:t>
            </a:r>
            <a:r>
              <a:rPr lang="en-US" sz="3600" b="0" i="0" dirty="0">
                <a:solidFill>
                  <a:srgbClr val="777A7B"/>
                </a:solidFill>
                <a:effectLst/>
                <a:latin typeface="Inter" panose="020B0502030000000004" pitchFamily="34" charset="0"/>
              </a:rPr>
              <a:t> 27</a:t>
            </a:r>
          </a:p>
          <a:p>
            <a:r>
              <a:rPr lang="hi-IN" sz="3600" b="0" i="0" dirty="0">
                <a:solidFill>
                  <a:srgbClr val="777A7B"/>
                </a:solidFill>
                <a:effectLst/>
                <a:latin typeface="Inter" panose="020B0502030000000004" pitchFamily="34" charset="0"/>
              </a:rPr>
              <a:t>51</a:t>
            </a:r>
            <a:r>
              <a:rPr lang="hi-IN" sz="3600" b="0" i="0" dirty="0">
                <a:solidFill>
                  <a:srgbClr val="121212"/>
                </a:solidFill>
                <a:effectLst/>
                <a:latin typeface="Inter" panose="020B0502030000000004" pitchFamily="34" charset="0"/>
              </a:rPr>
              <a:t>तब, मन्दिर का परदा</a:t>
            </a:r>
            <a:r>
              <a:rPr lang="en-US" sz="3600" b="0" i="0" dirty="0">
                <a:solidFill>
                  <a:srgbClr val="121212"/>
                </a:solidFill>
                <a:effectLst/>
                <a:latin typeface="Inter" panose="020B0502030000000004" pitchFamily="34" charset="0"/>
              </a:rPr>
              <a:t>c </a:t>
            </a:r>
            <a:r>
              <a:rPr lang="hi-IN" sz="3600" b="0" i="0" dirty="0">
                <a:solidFill>
                  <a:srgbClr val="121212"/>
                </a:solidFill>
                <a:effectLst/>
                <a:latin typeface="Inter" panose="020B0502030000000004" pitchFamily="34" charset="0"/>
              </a:rPr>
              <a:t>ऊपर से नीचे तक फटकर दो टुकड़े हो गया: और धरती डोल गई और चट्टानें फट गईं।</a:t>
            </a:r>
            <a:endParaRPr lang="en-IN" sz="3600" dirty="0"/>
          </a:p>
        </p:txBody>
      </p:sp>
      <p:pic>
        <p:nvPicPr>
          <p:cNvPr id="34" name="Audio 33">
            <a:hlinkClick r:id="" action="ppaction://media"/>
            <a:extLst>
              <a:ext uri="{FF2B5EF4-FFF2-40B4-BE49-F238E27FC236}">
                <a16:creationId xmlns:a16="http://schemas.microsoft.com/office/drawing/2014/main" id="{A771BE91-403C-8DD1-FC77-42193C79E98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376358282"/>
      </p:ext>
    </p:extLst>
  </p:cSld>
  <p:clrMapOvr>
    <a:masterClrMapping/>
  </p:clrMapOvr>
  <mc:AlternateContent xmlns:mc="http://schemas.openxmlformats.org/markup-compatibility/2006" xmlns:p14="http://schemas.microsoft.com/office/powerpoint/2010/main">
    <mc:Choice Requires="p14">
      <p:transition spd="slow" p14:dur="2000" advTm="20561"/>
    </mc:Choice>
    <mc:Fallback xmlns="">
      <p:transition spd="slow" advTm="205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BEE4FFD-6A5B-B22B-6DAD-357463E6531E}"/>
              </a:ext>
            </a:extLst>
          </p:cNvPr>
          <p:cNvPicPr>
            <a:picLocks noChangeAspect="1"/>
          </p:cNvPicPr>
          <p:nvPr/>
        </p:nvPicPr>
        <p:blipFill>
          <a:blip r:embed="rId2"/>
          <a:stretch>
            <a:fillRect/>
          </a:stretch>
        </p:blipFill>
        <p:spPr>
          <a:xfrm>
            <a:off x="0" y="0"/>
            <a:ext cx="12192000" cy="7099982"/>
          </a:xfrm>
          <a:prstGeom prst="rect">
            <a:avLst/>
          </a:prstGeom>
        </p:spPr>
      </p:pic>
      <p:sp>
        <p:nvSpPr>
          <p:cNvPr id="2" name="TextBox 1">
            <a:extLst>
              <a:ext uri="{FF2B5EF4-FFF2-40B4-BE49-F238E27FC236}">
                <a16:creationId xmlns:a16="http://schemas.microsoft.com/office/drawing/2014/main" id="{CDAC46CC-0936-CA88-DCE6-8532149CB813}"/>
              </a:ext>
            </a:extLst>
          </p:cNvPr>
          <p:cNvSpPr txBox="1"/>
          <p:nvPr/>
        </p:nvSpPr>
        <p:spPr>
          <a:xfrm>
            <a:off x="305321" y="296740"/>
            <a:ext cx="3531575"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मत्ती</a:t>
            </a:r>
            <a:r>
              <a:rPr lang="hi-IN" sz="2800" b="0" i="0" u="none" strike="noStrike" baseline="0" dirty="0">
                <a:solidFill>
                  <a:schemeClr val="bg1"/>
                </a:solidFill>
                <a:latin typeface="Mangal" panose="02040503050203030202" pitchFamily="18" charset="0"/>
                <a:cs typeface="Mangal" panose="02040503050203030202" pitchFamily="18" charset="0"/>
              </a:rPr>
              <a:t> 27:51</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684012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dirty="0">
                <a:solidFill>
                  <a:srgbClr val="777A7B"/>
                </a:solidFill>
                <a:effectLst/>
                <a:latin typeface="Inter" panose="020B0502030000000004" pitchFamily="34" charset="0"/>
              </a:rPr>
              <a:t>52</a:t>
            </a:r>
            <a:r>
              <a:rPr lang="en-US" sz="3600" b="0" i="0" dirty="0">
                <a:solidFill>
                  <a:srgbClr val="121212"/>
                </a:solidFill>
                <a:effectLst/>
                <a:latin typeface="Inter" panose="020B0502030000000004" pitchFamily="34" charset="0"/>
              </a:rPr>
              <a:t>The tombs broke open, and the bodies of many saints who had fallen asleep were raised.</a:t>
            </a:r>
            <a:endParaRPr lang="en-IN" sz="3600" dirty="0"/>
          </a:p>
        </p:txBody>
      </p:sp>
      <p:sp>
        <p:nvSpPr>
          <p:cNvPr id="3" name="TextBox 2">
            <a:extLst>
              <a:ext uri="{FF2B5EF4-FFF2-40B4-BE49-F238E27FC236}">
                <a16:creationId xmlns:a16="http://schemas.microsoft.com/office/drawing/2014/main" id="{E179CAAE-336B-B165-4D71-FA1F943E62B3}"/>
              </a:ext>
            </a:extLst>
          </p:cNvPr>
          <p:cNvSpPr txBox="1"/>
          <p:nvPr/>
        </p:nvSpPr>
        <p:spPr>
          <a:xfrm>
            <a:off x="6096000" y="166255"/>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52</a:t>
            </a:r>
            <a:r>
              <a:rPr lang="hi-IN" sz="3600" b="0" i="0" dirty="0">
                <a:solidFill>
                  <a:srgbClr val="121212"/>
                </a:solidFill>
                <a:effectLst/>
                <a:latin typeface="Inter" panose="020B0502030000000004" pitchFamily="34" charset="0"/>
              </a:rPr>
              <a:t>और कब्रें खुल गईं, और सोए हुए पवित्र लोगों के बहुत शव जी उठे।</a:t>
            </a:r>
            <a:endParaRPr lang="en-IN" sz="3600" dirty="0"/>
          </a:p>
        </p:txBody>
      </p:sp>
      <p:pic>
        <p:nvPicPr>
          <p:cNvPr id="6" name="Audio 5">
            <a:hlinkClick r:id="" action="ppaction://media"/>
            <a:extLst>
              <a:ext uri="{FF2B5EF4-FFF2-40B4-BE49-F238E27FC236}">
                <a16:creationId xmlns:a16="http://schemas.microsoft.com/office/drawing/2014/main" id="{B061C431-51B4-E021-8B66-C24F07A98CE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44745628"/>
      </p:ext>
    </p:extLst>
  </p:cSld>
  <p:clrMapOvr>
    <a:masterClrMapping/>
  </p:clrMapOvr>
  <mc:AlternateContent xmlns:mc="http://schemas.openxmlformats.org/markup-compatibility/2006" xmlns:p14="http://schemas.microsoft.com/office/powerpoint/2010/main">
    <mc:Choice Requires="p14">
      <p:transition spd="slow" p14:dur="2000" advTm="8602"/>
    </mc:Choice>
    <mc:Fallback xmlns="">
      <p:transition spd="slow" advTm="86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64AA58A-A50D-02A6-4414-96710C20BE86}"/>
              </a:ext>
            </a:extLst>
          </p:cNvPr>
          <p:cNvPicPr>
            <a:picLocks noChangeAspect="1"/>
          </p:cNvPicPr>
          <p:nvPr/>
        </p:nvPicPr>
        <p:blipFill>
          <a:blip r:embed="rId2"/>
          <a:stretch>
            <a:fillRect/>
          </a:stretch>
        </p:blipFill>
        <p:spPr>
          <a:xfrm>
            <a:off x="0" y="-358679"/>
            <a:ext cx="12192000" cy="7216679"/>
          </a:xfrm>
          <a:prstGeom prst="rect">
            <a:avLst/>
          </a:prstGeom>
        </p:spPr>
      </p:pic>
      <p:sp>
        <p:nvSpPr>
          <p:cNvPr id="6" name="TextBox 5">
            <a:extLst>
              <a:ext uri="{FF2B5EF4-FFF2-40B4-BE49-F238E27FC236}">
                <a16:creationId xmlns:a16="http://schemas.microsoft.com/office/drawing/2014/main" id="{546A1268-7B2D-81A9-046F-B1BD5FB258D2}"/>
              </a:ext>
            </a:extLst>
          </p:cNvPr>
          <p:cNvSpPr txBox="1"/>
          <p:nvPr/>
        </p:nvSpPr>
        <p:spPr>
          <a:xfrm>
            <a:off x="305321" y="296740"/>
            <a:ext cx="3531575"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मत्ती</a:t>
            </a:r>
            <a:r>
              <a:rPr lang="hi-IN" sz="2800" b="0" i="0" u="none" strike="noStrike" baseline="0" dirty="0">
                <a:solidFill>
                  <a:schemeClr val="bg1"/>
                </a:solidFill>
                <a:latin typeface="Mangal" panose="02040503050203030202" pitchFamily="18" charset="0"/>
                <a:cs typeface="Mangal" panose="02040503050203030202" pitchFamily="18" charset="0"/>
              </a:rPr>
              <a:t> 27:5</a:t>
            </a:r>
            <a:r>
              <a:rPr lang="en-US" sz="2800" b="0" i="0" u="none" strike="noStrike" baseline="0" dirty="0">
                <a:solidFill>
                  <a:schemeClr val="bg1"/>
                </a:solidFill>
                <a:latin typeface="Mangal" panose="02040503050203030202" pitchFamily="18" charset="0"/>
                <a:cs typeface="Mangal" panose="02040503050203030202" pitchFamily="18" charset="0"/>
              </a:rPr>
              <a:t>2</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9969691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54</a:t>
            </a:r>
            <a:r>
              <a:rPr lang="en-US" sz="3600" b="0" i="0">
                <a:solidFill>
                  <a:srgbClr val="121212"/>
                </a:solidFill>
                <a:effectLst/>
                <a:latin typeface="Inter" panose="020B0502030000000004" pitchFamily="34" charset="0"/>
              </a:rPr>
              <a:t>When the centurion and those with him who were guarding Jesus saw the earthquake and all that had happened, they were terrified and said, “Truly this was the Son of God.”</a:t>
            </a:r>
            <a:endParaRPr lang="en-IN" sz="3600" dirty="0"/>
          </a:p>
        </p:txBody>
      </p:sp>
      <p:sp>
        <p:nvSpPr>
          <p:cNvPr id="3" name="TextBox 2">
            <a:extLst>
              <a:ext uri="{FF2B5EF4-FFF2-40B4-BE49-F238E27FC236}">
                <a16:creationId xmlns:a16="http://schemas.microsoft.com/office/drawing/2014/main" id="{11D23E9D-8FF7-72D2-FB45-078DBF4AC623}"/>
              </a:ext>
            </a:extLst>
          </p:cNvPr>
          <p:cNvSpPr txBox="1"/>
          <p:nvPr/>
        </p:nvSpPr>
        <p:spPr>
          <a:xfrm>
            <a:off x="6096000" y="166255"/>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54</a:t>
            </a:r>
            <a:r>
              <a:rPr lang="hi-IN" sz="3600" b="0" i="0" dirty="0">
                <a:solidFill>
                  <a:srgbClr val="121212"/>
                </a:solidFill>
                <a:effectLst/>
                <a:latin typeface="Inter" panose="020B0502030000000004" pitchFamily="34" charset="0"/>
              </a:rPr>
              <a:t>तब सूबेदार और जो उसके साथ यीशु का पहरा दे रहे थे, भूकम्प और जो कुछ हुआ था, देखकर अत्यन्त डर गए, और कहा, “सचमुच यह परमेश्वर का पुत्र था!”</a:t>
            </a:r>
            <a:endParaRPr lang="en-IN" sz="3600" dirty="0"/>
          </a:p>
        </p:txBody>
      </p:sp>
      <p:pic>
        <p:nvPicPr>
          <p:cNvPr id="11" name="Audio 10">
            <a:hlinkClick r:id="" action="ppaction://media"/>
            <a:extLst>
              <a:ext uri="{FF2B5EF4-FFF2-40B4-BE49-F238E27FC236}">
                <a16:creationId xmlns:a16="http://schemas.microsoft.com/office/drawing/2014/main" id="{865A9FC6-66C5-1B0D-BF52-A8BD2574271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978260341"/>
      </p:ext>
    </p:extLst>
  </p:cSld>
  <p:clrMapOvr>
    <a:masterClrMapping/>
  </p:clrMapOvr>
  <mc:AlternateContent xmlns:mc="http://schemas.openxmlformats.org/markup-compatibility/2006" xmlns:p14="http://schemas.microsoft.com/office/powerpoint/2010/main">
    <mc:Choice Requires="p14">
      <p:transition spd="slow" p14:dur="2000" advTm="14677"/>
    </mc:Choice>
    <mc:Fallback xmlns="">
      <p:transition spd="slow" advTm="146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363</TotalTime>
  <Words>1415</Words>
  <Application>Microsoft Office PowerPoint</Application>
  <PresentationFormat>Widescreen</PresentationFormat>
  <Paragraphs>92</Paragraphs>
  <Slides>44</Slides>
  <Notes>1</Notes>
  <HiddenSlides>0</HiddenSlides>
  <MMClips>22</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44</vt:i4>
      </vt:variant>
    </vt:vector>
  </HeadingPairs>
  <TitlesOfParts>
    <vt:vector size="57" baseType="lpstr">
      <vt:lpstr>Aptos</vt:lpstr>
      <vt:lpstr>Arial</vt:lpstr>
      <vt:lpstr>ArialMT</vt:lpstr>
      <vt:lpstr>Calibri</vt:lpstr>
      <vt:lpstr>Calibri Light</vt:lpstr>
      <vt:lpstr>Inter</vt:lpstr>
      <vt:lpstr>Mangal</vt:lpstr>
      <vt:lpstr>PT Serif</vt:lpstr>
      <vt:lpstr>Symbol</vt:lpstr>
      <vt:lpstr>Times New Roman</vt:lpstr>
      <vt:lpstr>TimesNewRomanPS-BoldMT</vt:lpstr>
      <vt:lpstr>TimesNewRomanPSMT</vt:lpstr>
      <vt:lpstr>Office Theme</vt:lpstr>
      <vt:lpstr>44-2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Vinay Kumar</cp:lastModifiedBy>
  <cp:revision>144</cp:revision>
  <dcterms:created xsi:type="dcterms:W3CDTF">2022-09-30T06:26:14Z</dcterms:created>
  <dcterms:modified xsi:type="dcterms:W3CDTF">2024-08-07T18:18:45Z</dcterms:modified>
</cp:coreProperties>
</file>