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8DE78-F94B-4CC5-96E5-CC79D5978EDB}" v="90" dt="2024-03-01T03:39:51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0467" autoAdjust="0"/>
  </p:normalViewPr>
  <p:slideViewPr>
    <p:cSldViewPr snapToGrid="0">
      <p:cViewPr varScale="1">
        <p:scale>
          <a:sx n="56" d="100"/>
          <a:sy n="56" d="100"/>
        </p:scale>
        <p:origin x="7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A53D06-8F23-46A1-B80F-E539C90C496F}"/>
    <pc:docChg chg="undo custSel modSld">
      <pc:chgData name="Alfred Smith" userId="3c60a3631c0db8ad" providerId="LiveId" clId="{07A53D06-8F23-46A1-B80F-E539C90C496F}" dt="2023-01-18T05:57:42.937" v="56"/>
      <pc:docMkLst>
        <pc:docMk/>
      </pc:docMkLst>
      <pc:sldChg chg="delSp modTransition modAnim">
        <pc:chgData name="Alfred Smith" userId="3c60a3631c0db8ad" providerId="LiveId" clId="{07A53D06-8F23-46A1-B80F-E539C90C496F}" dt="2023-01-18T05:56:46.366" v="34"/>
        <pc:sldMkLst>
          <pc:docMk/>
          <pc:sldMk cId="1499918570" sldId="257"/>
        </pc:sldMkLst>
        <pc:picChg chg="del">
          <ac:chgData name="Alfred Smith" userId="3c60a3631c0db8ad" providerId="LiveId" clId="{07A53D06-8F23-46A1-B80F-E539C90C496F}" dt="2023-01-18T05:56:46.366" v="34"/>
          <ac:picMkLst>
            <pc:docMk/>
            <pc:sldMk cId="1499918570" sldId="257"/>
            <ac:picMk id="8" creationId="{D0EAAA72-06A2-FF9B-11B7-254B11E30092}"/>
          </ac:picMkLst>
        </pc:picChg>
      </pc:sldChg>
      <pc:sldChg chg="addSp delSp modSp mod modTransition">
        <pc:chgData name="Alfred Smith" userId="3c60a3631c0db8ad" providerId="LiveId" clId="{07A53D06-8F23-46A1-B80F-E539C90C496F}" dt="2023-01-18T05:56:46.366" v="34"/>
        <pc:sldMkLst>
          <pc:docMk/>
          <pc:sldMk cId="3788111665" sldId="258"/>
        </pc:sldMkLst>
        <pc:spChg chg="del">
          <ac:chgData name="Alfred Smith" userId="3c60a3631c0db8ad" providerId="LiveId" clId="{07A53D06-8F23-46A1-B80F-E539C90C496F}" dt="2023-01-18T05:54:11.395" v="4" actId="478"/>
          <ac:spMkLst>
            <pc:docMk/>
            <pc:sldMk cId="3788111665" sldId="258"/>
            <ac:spMk id="2" creationId="{19DBF252-E2EE-84CE-32DC-D21ABD98D465}"/>
          </ac:spMkLst>
        </pc:spChg>
        <pc:spChg chg="add mod">
          <ac:chgData name="Alfred Smith" userId="3c60a3631c0db8ad" providerId="LiveId" clId="{07A53D06-8F23-46A1-B80F-E539C90C496F}" dt="2023-01-18T05:54:12.040" v="5"/>
          <ac:spMkLst>
            <pc:docMk/>
            <pc:sldMk cId="3788111665" sldId="258"/>
            <ac:spMk id="3" creationId="{4DD78A2C-18CE-9391-CBCC-129C505DF317}"/>
          </ac:spMkLst>
        </pc:spChg>
      </pc:sldChg>
      <pc:sldChg chg="addSp delSp modSp mod modTransition modAnim">
        <pc:chgData name="Alfred Smith" userId="3c60a3631c0db8ad" providerId="LiveId" clId="{07A53D06-8F23-46A1-B80F-E539C90C496F}" dt="2023-01-18T05:57:28.276" v="46"/>
        <pc:sldMkLst>
          <pc:docMk/>
          <pc:sldMk cId="454763615" sldId="259"/>
        </pc:sldMkLst>
        <pc:spChg chg="add mod">
          <ac:chgData name="Alfred Smith" userId="3c60a3631c0db8ad" providerId="LiveId" clId="{07A53D06-8F23-46A1-B80F-E539C90C496F}" dt="2023-01-18T05:57:28.276" v="46"/>
          <ac:spMkLst>
            <pc:docMk/>
            <pc:sldMk cId="454763615" sldId="259"/>
            <ac:spMk id="2" creationId="{0C0B61D7-42AF-2185-90C0-B767E93EF68C}"/>
          </ac:spMkLst>
        </pc:spChg>
        <pc:spChg chg="del">
          <ac:chgData name="Alfred Smith" userId="3c60a3631c0db8ad" providerId="LiveId" clId="{07A53D06-8F23-46A1-B80F-E539C90C496F}" dt="2023-01-18T05:57:17.301" v="45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54763615" sldId="259"/>
            <ac:picMk id="14" creationId="{A4B2F89A-ECBF-58A9-41D3-9FF5E76B0802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0.075" v="47"/>
        <pc:sldMkLst>
          <pc:docMk/>
          <pc:sldMk cId="2346136586" sldId="260"/>
        </pc:sldMkLst>
        <pc:spChg chg="add mod">
          <ac:chgData name="Alfred Smith" userId="3c60a3631c0db8ad" providerId="LiveId" clId="{07A53D06-8F23-46A1-B80F-E539C90C496F}" dt="2023-01-18T05:57:30.075" v="47"/>
          <ac:spMkLst>
            <pc:docMk/>
            <pc:sldMk cId="2346136586" sldId="260"/>
            <ac:spMk id="2" creationId="{DD3ACF79-43BF-EF82-8DB3-3D914A3F70B3}"/>
          </ac:spMkLst>
        </pc:spChg>
        <pc:spChg chg="del">
          <ac:chgData name="Alfred Smith" userId="3c60a3631c0db8ad" providerId="LiveId" clId="{07A53D06-8F23-46A1-B80F-E539C90C496F}" dt="2023-01-18T05:57:15.605" v="44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2346136586" sldId="260"/>
            <ac:picMk id="28" creationId="{5CE6D21C-B923-D69A-D3E2-CAF65A632DF8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1.652" v="48"/>
        <pc:sldMkLst>
          <pc:docMk/>
          <pc:sldMk cId="4037329247" sldId="261"/>
        </pc:sldMkLst>
        <pc:spChg chg="add mod">
          <ac:chgData name="Alfred Smith" userId="3c60a3631c0db8ad" providerId="LiveId" clId="{07A53D06-8F23-46A1-B80F-E539C90C496F}" dt="2023-01-18T05:57:31.652" v="48"/>
          <ac:spMkLst>
            <pc:docMk/>
            <pc:sldMk cId="4037329247" sldId="261"/>
            <ac:spMk id="2" creationId="{EA628FA7-0B03-1AA1-CDCC-AC02E6A27729}"/>
          </ac:spMkLst>
        </pc:spChg>
        <pc:spChg chg="del">
          <ac:chgData name="Alfred Smith" userId="3c60a3631c0db8ad" providerId="LiveId" clId="{07A53D06-8F23-46A1-B80F-E539C90C496F}" dt="2023-01-18T05:57:12.458" v="43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037329247" sldId="261"/>
            <ac:picMk id="8" creationId="{A2481F32-29DD-C6E3-B60C-FAA2C2B2FD04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2.983" v="49"/>
        <pc:sldMkLst>
          <pc:docMk/>
          <pc:sldMk cId="1909638311" sldId="262"/>
        </pc:sldMkLst>
        <pc:spChg chg="add mod">
          <ac:chgData name="Alfred Smith" userId="3c60a3631c0db8ad" providerId="LiveId" clId="{07A53D06-8F23-46A1-B80F-E539C90C496F}" dt="2023-01-18T05:57:32.983" v="49"/>
          <ac:spMkLst>
            <pc:docMk/>
            <pc:sldMk cId="1909638311" sldId="262"/>
            <ac:spMk id="2" creationId="{662308A6-0B3F-2E1F-980B-C91DB1A4B3E8}"/>
          </ac:spMkLst>
        </pc:spChg>
        <pc:spChg chg="del">
          <ac:chgData name="Alfred Smith" userId="3c60a3631c0db8ad" providerId="LiveId" clId="{07A53D06-8F23-46A1-B80F-E539C90C496F}" dt="2023-01-18T05:57:10.216" v="42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1909638311" sldId="262"/>
            <ac:picMk id="12" creationId="{E1C22D87-39EA-E94F-DEA0-CFE0ACA25262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4.524" v="50"/>
        <pc:sldMkLst>
          <pc:docMk/>
          <pc:sldMk cId="641208035" sldId="263"/>
        </pc:sldMkLst>
        <pc:spChg chg="add mod">
          <ac:chgData name="Alfred Smith" userId="3c60a3631c0db8ad" providerId="LiveId" clId="{07A53D06-8F23-46A1-B80F-E539C90C496F}" dt="2023-01-18T05:57:34.524" v="50"/>
          <ac:spMkLst>
            <pc:docMk/>
            <pc:sldMk cId="641208035" sldId="263"/>
            <ac:spMk id="2" creationId="{B51DB06F-5FC0-E499-1896-6DD8A0FD3D98}"/>
          </ac:spMkLst>
        </pc:spChg>
        <pc:spChg chg="del">
          <ac:chgData name="Alfred Smith" userId="3c60a3631c0db8ad" providerId="LiveId" clId="{07A53D06-8F23-46A1-B80F-E539C90C496F}" dt="2023-01-18T05:57:08.292" v="41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641208035" sldId="263"/>
            <ac:picMk id="21" creationId="{2B082FF0-0B21-D8EF-F6DF-A77CD71AA538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5.917" v="51"/>
        <pc:sldMkLst>
          <pc:docMk/>
          <pc:sldMk cId="4044745628" sldId="264"/>
        </pc:sldMkLst>
        <pc:spChg chg="add mod">
          <ac:chgData name="Alfred Smith" userId="3c60a3631c0db8ad" providerId="LiveId" clId="{07A53D06-8F23-46A1-B80F-E539C90C496F}" dt="2023-01-18T05:57:35.917" v="51"/>
          <ac:spMkLst>
            <pc:docMk/>
            <pc:sldMk cId="4044745628" sldId="264"/>
            <ac:spMk id="2" creationId="{80F20D83-3FD9-9F54-E00F-8E3D0FAC6E68}"/>
          </ac:spMkLst>
        </pc:spChg>
        <pc:spChg chg="del">
          <ac:chgData name="Alfred Smith" userId="3c60a3631c0db8ad" providerId="LiveId" clId="{07A53D06-8F23-46A1-B80F-E539C90C496F}" dt="2023-01-18T05:57:06.518" v="40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044745628" sldId="264"/>
            <ac:picMk id="9" creationId="{DAC07B65-928B-17F7-C0CF-86B9764F42F5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7.261" v="52"/>
        <pc:sldMkLst>
          <pc:docMk/>
          <pc:sldMk cId="978260341" sldId="265"/>
        </pc:sldMkLst>
        <pc:spChg chg="add mod">
          <ac:chgData name="Alfred Smith" userId="3c60a3631c0db8ad" providerId="LiveId" clId="{07A53D06-8F23-46A1-B80F-E539C90C496F}" dt="2023-01-18T05:57:37.261" v="52"/>
          <ac:spMkLst>
            <pc:docMk/>
            <pc:sldMk cId="978260341" sldId="265"/>
            <ac:spMk id="2" creationId="{052149E0-C550-445A-338A-FE4C43FACE2F}"/>
          </ac:spMkLst>
        </pc:spChg>
        <pc:spChg chg="del">
          <ac:chgData name="Alfred Smith" userId="3c60a3631c0db8ad" providerId="LiveId" clId="{07A53D06-8F23-46A1-B80F-E539C90C496F}" dt="2023-01-18T05:57:04.010" v="39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978260341" sldId="265"/>
            <ac:picMk id="8" creationId="{3B6F76C4-CCEB-EDA1-C1D3-8EB7E2A702DB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8.671" v="53"/>
        <pc:sldMkLst>
          <pc:docMk/>
          <pc:sldMk cId="3575870363" sldId="266"/>
        </pc:sldMkLst>
        <pc:spChg chg="add mod">
          <ac:chgData name="Alfred Smith" userId="3c60a3631c0db8ad" providerId="LiveId" clId="{07A53D06-8F23-46A1-B80F-E539C90C496F}" dt="2023-01-18T05:57:38.671" v="53"/>
          <ac:spMkLst>
            <pc:docMk/>
            <pc:sldMk cId="3575870363" sldId="266"/>
            <ac:spMk id="2" creationId="{80A35942-B65E-BE11-7196-9EB8C5A68189}"/>
          </ac:spMkLst>
        </pc:spChg>
        <pc:spChg chg="del">
          <ac:chgData name="Alfred Smith" userId="3c60a3631c0db8ad" providerId="LiveId" clId="{07A53D06-8F23-46A1-B80F-E539C90C496F}" dt="2023-01-18T05:57:02.493" v="38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3575870363" sldId="266"/>
            <ac:picMk id="28" creationId="{DECC718B-7C7F-DE55-1538-B29EBD168344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40.059" v="54"/>
        <pc:sldMkLst>
          <pc:docMk/>
          <pc:sldMk cId="4017137865" sldId="267"/>
        </pc:sldMkLst>
        <pc:spChg chg="add mod">
          <ac:chgData name="Alfred Smith" userId="3c60a3631c0db8ad" providerId="LiveId" clId="{07A53D06-8F23-46A1-B80F-E539C90C496F}" dt="2023-01-18T05:57:40.059" v="54"/>
          <ac:spMkLst>
            <pc:docMk/>
            <pc:sldMk cId="4017137865" sldId="267"/>
            <ac:spMk id="2" creationId="{E1CDFFC8-5F13-D46F-1FF0-75C95C34F507}"/>
          </ac:spMkLst>
        </pc:spChg>
        <pc:spChg chg="del">
          <ac:chgData name="Alfred Smith" userId="3c60a3631c0db8ad" providerId="LiveId" clId="{07A53D06-8F23-46A1-B80F-E539C90C496F}" dt="2023-01-18T05:56:59.334" v="37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017137865" sldId="267"/>
            <ac:picMk id="8" creationId="{4364BFCF-17CC-8F1A-4897-47460E24168F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41.419" v="55"/>
        <pc:sldMkLst>
          <pc:docMk/>
          <pc:sldMk cId="3137811553" sldId="268"/>
        </pc:sldMkLst>
        <pc:spChg chg="add mod">
          <ac:chgData name="Alfred Smith" userId="3c60a3631c0db8ad" providerId="LiveId" clId="{07A53D06-8F23-46A1-B80F-E539C90C496F}" dt="2023-01-18T05:57:41.419" v="55"/>
          <ac:spMkLst>
            <pc:docMk/>
            <pc:sldMk cId="3137811553" sldId="268"/>
            <ac:spMk id="2" creationId="{AC6D0B5F-1DCD-9488-B837-F26AD4829AFC}"/>
          </ac:spMkLst>
        </pc:spChg>
        <pc:spChg chg="del">
          <ac:chgData name="Alfred Smith" userId="3c60a3631c0db8ad" providerId="LiveId" clId="{07A53D06-8F23-46A1-B80F-E539C90C496F}" dt="2023-01-18T05:56:57.232" v="36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3137811553" sldId="268"/>
            <ac:picMk id="8" creationId="{6B134D7D-BB4B-C34D-4DC9-4BBEBA5A1675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42.937" v="56"/>
        <pc:sldMkLst>
          <pc:docMk/>
          <pc:sldMk cId="100491716" sldId="269"/>
        </pc:sldMkLst>
        <pc:spChg chg="add mod">
          <ac:chgData name="Alfred Smith" userId="3c60a3631c0db8ad" providerId="LiveId" clId="{07A53D06-8F23-46A1-B80F-E539C90C496F}" dt="2023-01-18T05:57:42.937" v="56"/>
          <ac:spMkLst>
            <pc:docMk/>
            <pc:sldMk cId="100491716" sldId="269"/>
            <ac:spMk id="2" creationId="{BE5A0C96-7369-E37C-E1E2-A242E4B76487}"/>
          </ac:spMkLst>
        </pc:spChg>
        <pc:spChg chg="del">
          <ac:chgData name="Alfred Smith" userId="3c60a3631c0db8ad" providerId="LiveId" clId="{07A53D06-8F23-46A1-B80F-E539C90C496F}" dt="2023-01-18T05:56:55.728" v="35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100491716" sldId="269"/>
            <ac:picMk id="7" creationId="{2373646C-E12F-BD74-1817-7C5E900818EE}"/>
          </ac:picMkLst>
        </pc:pic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120481681" sldId="270"/>
        </pc:sldMkLst>
        <pc:spChg chg="mod">
          <ac:chgData name="Alfred Smith" userId="3c60a3631c0db8ad" providerId="LiveId" clId="{07A53D06-8F23-46A1-B80F-E539C90C496F}" dt="2023-01-18T05:53:53.046" v="3" actId="14100"/>
          <ac:spMkLst>
            <pc:docMk/>
            <pc:sldMk cId="4120481681" sldId="270"/>
            <ac:spMk id="3" creationId="{B873BA21-3191-12F8-E11A-B7C598A5B8D5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939110669" sldId="271"/>
        </pc:sldMkLst>
        <pc:spChg chg="mod">
          <ac:chgData name="Alfred Smith" userId="3c60a3631c0db8ad" providerId="LiveId" clId="{07A53D06-8F23-46A1-B80F-E539C90C496F}" dt="2023-01-18T05:54:54.429" v="11" actId="14100"/>
          <ac:spMkLst>
            <pc:docMk/>
            <pc:sldMk cId="939110669" sldId="271"/>
            <ac:spMk id="3" creationId="{F85EA1F8-6BEF-E080-34A8-37C226DFBFAD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024569785" sldId="272"/>
        </pc:sldMkLst>
        <pc:spChg chg="mod">
          <ac:chgData name="Alfred Smith" userId="3c60a3631c0db8ad" providerId="LiveId" clId="{07A53D06-8F23-46A1-B80F-E539C90C496F}" dt="2023-01-18T05:54:59.512" v="13" actId="14100"/>
          <ac:spMkLst>
            <pc:docMk/>
            <pc:sldMk cId="4024569785" sldId="272"/>
            <ac:spMk id="3" creationId="{32690D6F-1E0D-5FA6-D197-F0C0DFB19EA9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87179600" sldId="273"/>
        </pc:sldMkLst>
        <pc:spChg chg="mod">
          <ac:chgData name="Alfred Smith" userId="3c60a3631c0db8ad" providerId="LiveId" clId="{07A53D06-8F23-46A1-B80F-E539C90C496F}" dt="2023-01-18T05:55:06.177" v="16" actId="14100"/>
          <ac:spMkLst>
            <pc:docMk/>
            <pc:sldMk cId="487179600" sldId="273"/>
            <ac:spMk id="3" creationId="{A427F6A8-E087-D713-5A35-AA51810A3019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168401200" sldId="274"/>
        </pc:sldMkLst>
        <pc:spChg chg="mod">
          <ac:chgData name="Alfred Smith" userId="3c60a3631c0db8ad" providerId="LiveId" clId="{07A53D06-8F23-46A1-B80F-E539C90C496F}" dt="2023-01-18T05:55:10.946" v="18" actId="14100"/>
          <ac:spMkLst>
            <pc:docMk/>
            <pc:sldMk cId="2168401200" sldId="274"/>
            <ac:spMk id="3" creationId="{08668F54-171C-2863-5A5E-F34CD765EB26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996969115" sldId="275"/>
        </pc:sldMkLst>
        <pc:spChg chg="mod">
          <ac:chgData name="Alfred Smith" userId="3c60a3631c0db8ad" providerId="LiveId" clId="{07A53D06-8F23-46A1-B80F-E539C90C496F}" dt="2023-01-18T05:55:16.149" v="20" actId="14100"/>
          <ac:spMkLst>
            <pc:docMk/>
            <pc:sldMk cId="2996969115" sldId="275"/>
            <ac:spMk id="3" creationId="{7611614C-ADC9-48BD-7D87-B1EEC33BAD4C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390376940" sldId="276"/>
        </pc:sldMkLst>
        <pc:spChg chg="mod">
          <ac:chgData name="Alfred Smith" userId="3c60a3631c0db8ad" providerId="LiveId" clId="{07A53D06-8F23-46A1-B80F-E539C90C496F}" dt="2023-01-18T05:55:21.281" v="22" actId="14100"/>
          <ac:spMkLst>
            <pc:docMk/>
            <pc:sldMk cId="2390376940" sldId="276"/>
            <ac:spMk id="3" creationId="{96B2AF73-7CDF-8899-4AB1-1BEC11E8286C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265919077" sldId="277"/>
        </pc:sldMkLst>
        <pc:spChg chg="mod">
          <ac:chgData name="Alfred Smith" userId="3c60a3631c0db8ad" providerId="LiveId" clId="{07A53D06-8F23-46A1-B80F-E539C90C496F}" dt="2023-01-18T05:55:26.080" v="24" actId="14100"/>
          <ac:spMkLst>
            <pc:docMk/>
            <pc:sldMk cId="4265919077" sldId="277"/>
            <ac:spMk id="3" creationId="{83F55FBA-38B6-C350-9A65-990714B5E396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10266664" sldId="278"/>
        </pc:sldMkLst>
        <pc:spChg chg="mod">
          <ac:chgData name="Alfred Smith" userId="3c60a3631c0db8ad" providerId="LiveId" clId="{07A53D06-8F23-46A1-B80F-E539C90C496F}" dt="2023-01-18T05:55:31.330" v="26" actId="14100"/>
          <ac:spMkLst>
            <pc:docMk/>
            <pc:sldMk cId="210266664" sldId="278"/>
            <ac:spMk id="3" creationId="{ADBC5CB7-BF74-2C5F-4220-A8BC5A935E4E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888433145" sldId="279"/>
        </pc:sldMkLst>
        <pc:spChg chg="mod">
          <ac:chgData name="Alfred Smith" userId="3c60a3631c0db8ad" providerId="LiveId" clId="{07A53D06-8F23-46A1-B80F-E539C90C496F}" dt="2023-01-18T05:55:36.808" v="28" actId="14100"/>
          <ac:spMkLst>
            <pc:docMk/>
            <pc:sldMk cId="888433145" sldId="279"/>
            <ac:spMk id="2" creationId="{FEB65EBC-C7DF-BC00-98A8-FF3BA633A15B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791300187" sldId="280"/>
        </pc:sldMkLst>
        <pc:spChg chg="mod">
          <ac:chgData name="Alfred Smith" userId="3c60a3631c0db8ad" providerId="LiveId" clId="{07A53D06-8F23-46A1-B80F-E539C90C496F}" dt="2023-01-18T05:55:45.849" v="33" actId="20577"/>
          <ac:spMkLst>
            <pc:docMk/>
            <pc:sldMk cId="791300187" sldId="280"/>
            <ac:spMk id="3" creationId="{FACD5273-1E47-0467-EF73-681B1068EE99}"/>
          </ac:spMkLst>
        </pc:spChg>
      </pc:sldChg>
    </pc:docChg>
  </pc:docChgLst>
  <pc:docChgLst>
    <pc:chgData name="Alfred Smith" userId="3c60a3631c0db8ad" providerId="LiveId" clId="{DD5DE3F5-F718-4A43-AEEC-F09AAB1BB8BA}"/>
    <pc:docChg chg="modSld">
      <pc:chgData name="Alfred Smith" userId="3c60a3631c0db8ad" providerId="LiveId" clId="{DD5DE3F5-F718-4A43-AEEC-F09AAB1BB8BA}" dt="2023-01-25T14:54:01.047" v="0"/>
      <pc:docMkLst>
        <pc:docMk/>
      </pc:docMkLst>
      <pc:sldChg chg="modSp mod">
        <pc:chgData name="Alfred Smith" userId="3c60a3631c0db8ad" providerId="LiveId" clId="{DD5DE3F5-F718-4A43-AEEC-F09AAB1BB8BA}" dt="2023-01-25T14:54:01.047" v="0"/>
        <pc:sldMkLst>
          <pc:docMk/>
          <pc:sldMk cId="1499918570" sldId="257"/>
        </pc:sldMkLst>
        <pc:spChg chg="mod">
          <ac:chgData name="Alfred Smith" userId="3c60a3631c0db8ad" providerId="LiveId" clId="{DD5DE3F5-F718-4A43-AEEC-F09AAB1BB8BA}" dt="2023-01-25T14:54:01.047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36D8DE78-F94B-4CC5-96E5-CC79D5978EDB}"/>
    <pc:docChg chg="modSld">
      <pc:chgData name="Leonie Smith" userId="fed1330f33f5650e" providerId="LiveId" clId="{36D8DE78-F94B-4CC5-96E5-CC79D5978EDB}" dt="2024-03-01T03:39:51.963" v="128"/>
      <pc:docMkLst>
        <pc:docMk/>
      </pc:docMkLst>
      <pc:sldChg chg="addSp modSp">
        <pc:chgData name="Leonie Smith" userId="fed1330f33f5650e" providerId="LiveId" clId="{36D8DE78-F94B-4CC5-96E5-CC79D5978EDB}" dt="2024-02-28T06:44:23.975" v="0"/>
        <pc:sldMkLst>
          <pc:docMk/>
          <pc:sldMk cId="1499918570" sldId="257"/>
        </pc:sldMkLst>
        <pc:picChg chg="add mod">
          <ac:chgData name="Leonie Smith" userId="fed1330f33f5650e" providerId="LiveId" clId="{36D8DE78-F94B-4CC5-96E5-CC79D5978EDB}" dt="2024-02-28T06:44:23.975" v="0"/>
          <ac:picMkLst>
            <pc:docMk/>
            <pc:sldMk cId="1499918570" sldId="257"/>
            <ac:picMk id="6" creationId="{0B11A46B-9279-BF9C-27D9-270B1F1F6DA3}"/>
          </ac:picMkLst>
        </pc:picChg>
      </pc:sldChg>
      <pc:sldChg chg="addSp modSp">
        <pc:chgData name="Leonie Smith" userId="fed1330f33f5650e" providerId="LiveId" clId="{36D8DE78-F94B-4CC5-96E5-CC79D5978EDB}" dt="2024-02-28T06:44:34.940" v="1"/>
        <pc:sldMkLst>
          <pc:docMk/>
          <pc:sldMk cId="454763615" sldId="259"/>
        </pc:sldMkLst>
        <pc:picChg chg="add mod">
          <ac:chgData name="Leonie Smith" userId="fed1330f33f5650e" providerId="LiveId" clId="{36D8DE78-F94B-4CC5-96E5-CC79D5978EDB}" dt="2024-02-28T06:44:34.940" v="1"/>
          <ac:picMkLst>
            <pc:docMk/>
            <pc:sldMk cId="454763615" sldId="259"/>
            <ac:picMk id="6" creationId="{0AD3BC11-363E-5AA6-823F-80005ADB5488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2-28T06:45:50.079" v="8"/>
        <pc:sldMkLst>
          <pc:docMk/>
          <pc:sldMk cId="2346136586" sldId="260"/>
        </pc:sldMkLst>
        <pc:picChg chg="add del mod">
          <ac:chgData name="Leonie Smith" userId="fed1330f33f5650e" providerId="LiveId" clId="{36D8DE78-F94B-4CC5-96E5-CC79D5978EDB}" dt="2024-02-28T06:45:27.291" v="4"/>
          <ac:picMkLst>
            <pc:docMk/>
            <pc:sldMk cId="2346136586" sldId="260"/>
            <ac:picMk id="6" creationId="{347E4296-A6F6-791F-B900-1267D05DCCD2}"/>
          </ac:picMkLst>
        </pc:picChg>
        <pc:picChg chg="add del mod ord">
          <ac:chgData name="Leonie Smith" userId="fed1330f33f5650e" providerId="LiveId" clId="{36D8DE78-F94B-4CC5-96E5-CC79D5978EDB}" dt="2024-02-28T06:45:34.358" v="5"/>
          <ac:picMkLst>
            <pc:docMk/>
            <pc:sldMk cId="2346136586" sldId="260"/>
            <ac:picMk id="11" creationId="{01AC2AB9-48EB-993B-BC8A-C355A86F94B5}"/>
          </ac:picMkLst>
        </pc:picChg>
        <pc:picChg chg="add del mod">
          <ac:chgData name="Leonie Smith" userId="fed1330f33f5650e" providerId="LiveId" clId="{36D8DE78-F94B-4CC5-96E5-CC79D5978EDB}" dt="2024-02-28T06:45:35.637" v="7"/>
          <ac:picMkLst>
            <pc:docMk/>
            <pc:sldMk cId="2346136586" sldId="260"/>
            <ac:picMk id="12" creationId="{5A4B9C11-D878-D14C-259B-926A17BCA97A}"/>
          </ac:picMkLst>
        </pc:picChg>
        <pc:picChg chg="add del mod ord">
          <ac:chgData name="Leonie Smith" userId="fed1330f33f5650e" providerId="LiveId" clId="{36D8DE78-F94B-4CC5-96E5-CC79D5978EDB}" dt="2024-02-28T06:45:50.079" v="8"/>
          <ac:picMkLst>
            <pc:docMk/>
            <pc:sldMk cId="2346136586" sldId="260"/>
            <ac:picMk id="15" creationId="{870DBE96-E51B-24AD-9D83-17BE180E7917}"/>
          </ac:picMkLst>
        </pc:picChg>
        <pc:picChg chg="add mod">
          <ac:chgData name="Leonie Smith" userId="fed1330f33f5650e" providerId="LiveId" clId="{36D8DE78-F94B-4CC5-96E5-CC79D5978EDB}" dt="2024-02-28T06:45:50.079" v="8"/>
          <ac:picMkLst>
            <pc:docMk/>
            <pc:sldMk cId="2346136586" sldId="260"/>
            <ac:picMk id="16" creationId="{83CFF0A7-4618-981F-544E-5EB9DE09D49F}"/>
          </ac:picMkLst>
        </pc:picChg>
      </pc:sldChg>
      <pc:sldChg chg="addSp modSp">
        <pc:chgData name="Leonie Smith" userId="fed1330f33f5650e" providerId="LiveId" clId="{36D8DE78-F94B-4CC5-96E5-CC79D5978EDB}" dt="2024-02-28T06:46:46.483" v="9"/>
        <pc:sldMkLst>
          <pc:docMk/>
          <pc:sldMk cId="4037329247" sldId="261"/>
        </pc:sldMkLst>
        <pc:picChg chg="add mod">
          <ac:chgData name="Leonie Smith" userId="fed1330f33f5650e" providerId="LiveId" clId="{36D8DE78-F94B-4CC5-96E5-CC79D5978EDB}" dt="2024-02-28T06:46:46.483" v="9"/>
          <ac:picMkLst>
            <pc:docMk/>
            <pc:sldMk cId="4037329247" sldId="261"/>
            <ac:picMk id="6" creationId="{F6B122EC-8847-0992-DFD8-C0E95EC2A1C8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27:19.164" v="56"/>
        <pc:sldMkLst>
          <pc:docMk/>
          <pc:sldMk cId="1909638311" sldId="262"/>
        </pc:sldMkLst>
        <pc:picChg chg="add del mod">
          <ac:chgData name="Leonie Smith" userId="fed1330f33f5650e" providerId="LiveId" clId="{36D8DE78-F94B-4CC5-96E5-CC79D5978EDB}" dt="2024-02-28T06:47:33.291" v="12"/>
          <ac:picMkLst>
            <pc:docMk/>
            <pc:sldMk cId="1909638311" sldId="262"/>
            <ac:picMk id="6" creationId="{BF3CB1EF-358D-B513-7306-141C4F68589C}"/>
          </ac:picMkLst>
        </pc:picChg>
        <pc:picChg chg="add del mod ord">
          <ac:chgData name="Leonie Smith" userId="fed1330f33f5650e" providerId="LiveId" clId="{36D8DE78-F94B-4CC5-96E5-CC79D5978EDB}" dt="2024-03-01T03:26:15.713" v="44"/>
          <ac:picMkLst>
            <pc:docMk/>
            <pc:sldMk cId="1909638311" sldId="262"/>
            <ac:picMk id="6" creationId="{C67A9D9E-9F41-9D45-781B-1551320D18E7}"/>
          </ac:picMkLst>
        </pc:picChg>
        <pc:picChg chg="add del mod">
          <ac:chgData name="Leonie Smith" userId="fed1330f33f5650e" providerId="LiveId" clId="{36D8DE78-F94B-4CC5-96E5-CC79D5978EDB}" dt="2024-03-01T03:26:16.765" v="46"/>
          <ac:picMkLst>
            <pc:docMk/>
            <pc:sldMk cId="1909638311" sldId="262"/>
            <ac:picMk id="7" creationId="{B1F5CF3F-4AA6-82EE-B639-A2C96BD29DF6}"/>
          </ac:picMkLst>
        </pc:picChg>
        <pc:picChg chg="add del mod ord">
          <ac:chgData name="Leonie Smith" userId="fed1330f33f5650e" providerId="LiveId" clId="{36D8DE78-F94B-4CC5-96E5-CC79D5978EDB}" dt="2024-03-01T03:26:26.587" v="47"/>
          <ac:picMkLst>
            <pc:docMk/>
            <pc:sldMk cId="1909638311" sldId="262"/>
            <ac:picMk id="10" creationId="{B012593C-2BD1-49C3-381E-F9BD8F56ACE9}"/>
          </ac:picMkLst>
        </pc:picChg>
        <pc:picChg chg="add del mod ord">
          <ac:chgData name="Leonie Smith" userId="fed1330f33f5650e" providerId="LiveId" clId="{36D8DE78-F94B-4CC5-96E5-CC79D5978EDB}" dt="2024-02-28T06:47:40.707" v="13"/>
          <ac:picMkLst>
            <pc:docMk/>
            <pc:sldMk cId="1909638311" sldId="262"/>
            <ac:picMk id="10" creationId="{BB1E0B65-39EB-478F-BA31-8B01FD311586}"/>
          </ac:picMkLst>
        </pc:picChg>
        <pc:picChg chg="add del mod">
          <ac:chgData name="Leonie Smith" userId="fed1330f33f5650e" providerId="LiveId" clId="{36D8DE78-F94B-4CC5-96E5-CC79D5978EDB}" dt="2024-02-28T06:47:41.928" v="15"/>
          <ac:picMkLst>
            <pc:docMk/>
            <pc:sldMk cId="1909638311" sldId="262"/>
            <ac:picMk id="11" creationId="{BB02693C-DA0D-0597-5F58-BAFCD029EE00}"/>
          </ac:picMkLst>
        </pc:picChg>
        <pc:picChg chg="add del mod">
          <ac:chgData name="Leonie Smith" userId="fed1330f33f5650e" providerId="LiveId" clId="{36D8DE78-F94B-4CC5-96E5-CC79D5978EDB}" dt="2024-03-01T03:26:33.016" v="49"/>
          <ac:picMkLst>
            <pc:docMk/>
            <pc:sldMk cId="1909638311" sldId="262"/>
            <ac:picMk id="11" creationId="{F79B182B-853E-D375-D61D-420BD8B19EED}"/>
          </ac:picMkLst>
        </pc:picChg>
        <pc:picChg chg="add del mod ord">
          <ac:chgData name="Leonie Smith" userId="fed1330f33f5650e" providerId="LiveId" clId="{36D8DE78-F94B-4CC5-96E5-CC79D5978EDB}" dt="2024-02-28T06:47:52.591" v="16"/>
          <ac:picMkLst>
            <pc:docMk/>
            <pc:sldMk cId="1909638311" sldId="262"/>
            <ac:picMk id="14" creationId="{34DB4210-D956-E150-7E01-0D0968A12C93}"/>
          </ac:picMkLst>
        </pc:picChg>
        <pc:picChg chg="add del mod">
          <ac:chgData name="Leonie Smith" userId="fed1330f33f5650e" providerId="LiveId" clId="{36D8DE78-F94B-4CC5-96E5-CC79D5978EDB}" dt="2024-03-01T03:26:08.431" v="43"/>
          <ac:picMkLst>
            <pc:docMk/>
            <pc:sldMk cId="1909638311" sldId="262"/>
            <ac:picMk id="15" creationId="{39BD0E93-4899-6088-D24C-9C0C35C68631}"/>
          </ac:picMkLst>
        </pc:picChg>
        <pc:picChg chg="add del mod ord">
          <ac:chgData name="Leonie Smith" userId="fed1330f33f5650e" providerId="LiveId" clId="{36D8DE78-F94B-4CC5-96E5-CC79D5978EDB}" dt="2024-03-01T03:26:42.996" v="50"/>
          <ac:picMkLst>
            <pc:docMk/>
            <pc:sldMk cId="1909638311" sldId="262"/>
            <ac:picMk id="16" creationId="{9F14A09E-E7EB-BA0E-FA9B-8343B7F52100}"/>
          </ac:picMkLst>
        </pc:picChg>
        <pc:picChg chg="add del mod">
          <ac:chgData name="Leonie Smith" userId="fed1330f33f5650e" providerId="LiveId" clId="{36D8DE78-F94B-4CC5-96E5-CC79D5978EDB}" dt="2024-03-01T03:26:52.372" v="52"/>
          <ac:picMkLst>
            <pc:docMk/>
            <pc:sldMk cId="1909638311" sldId="262"/>
            <ac:picMk id="17" creationId="{72DCB9C7-9894-301A-99F1-3B6DA5FA7167}"/>
          </ac:picMkLst>
        </pc:picChg>
        <pc:picChg chg="add del mod ord">
          <ac:chgData name="Leonie Smith" userId="fed1330f33f5650e" providerId="LiveId" clId="{36D8DE78-F94B-4CC5-96E5-CC79D5978EDB}" dt="2024-03-01T03:27:02.510" v="53"/>
          <ac:picMkLst>
            <pc:docMk/>
            <pc:sldMk cId="1909638311" sldId="262"/>
            <ac:picMk id="21" creationId="{15A03602-B30A-BA52-13DF-9B94184528AD}"/>
          </ac:picMkLst>
        </pc:picChg>
        <pc:picChg chg="add del mod">
          <ac:chgData name="Leonie Smith" userId="fed1330f33f5650e" providerId="LiveId" clId="{36D8DE78-F94B-4CC5-96E5-CC79D5978EDB}" dt="2024-03-01T03:27:09.226" v="55"/>
          <ac:picMkLst>
            <pc:docMk/>
            <pc:sldMk cId="1909638311" sldId="262"/>
            <ac:picMk id="22" creationId="{D5BE4134-5881-D6C0-F984-EF8F5C7836A5}"/>
          </ac:picMkLst>
        </pc:picChg>
        <pc:picChg chg="add del mod ord">
          <ac:chgData name="Leonie Smith" userId="fed1330f33f5650e" providerId="LiveId" clId="{36D8DE78-F94B-4CC5-96E5-CC79D5978EDB}" dt="2024-03-01T03:27:19.164" v="56"/>
          <ac:picMkLst>
            <pc:docMk/>
            <pc:sldMk cId="1909638311" sldId="262"/>
            <ac:picMk id="26" creationId="{1DFB7554-140C-7ACF-561A-7DAE6542761A}"/>
          </ac:picMkLst>
        </pc:picChg>
        <pc:picChg chg="add mod">
          <ac:chgData name="Leonie Smith" userId="fed1330f33f5650e" providerId="LiveId" clId="{36D8DE78-F94B-4CC5-96E5-CC79D5978EDB}" dt="2024-03-01T03:27:19.164" v="56"/>
          <ac:picMkLst>
            <pc:docMk/>
            <pc:sldMk cId="1909638311" sldId="262"/>
            <ac:picMk id="27" creationId="{B7B7E5DF-3D46-88E4-29AE-759DCDD6663C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27:56.399" v="59"/>
        <pc:sldMkLst>
          <pc:docMk/>
          <pc:sldMk cId="641208035" sldId="263"/>
        </pc:sldMkLst>
        <pc:picChg chg="add del mod">
          <ac:chgData name="Leonie Smith" userId="fed1330f33f5650e" providerId="LiveId" clId="{36D8DE78-F94B-4CC5-96E5-CC79D5978EDB}" dt="2024-03-01T03:27:46.123" v="58"/>
          <ac:picMkLst>
            <pc:docMk/>
            <pc:sldMk cId="641208035" sldId="263"/>
            <ac:picMk id="6" creationId="{5EDF557B-D1FD-36DE-CEF6-5B7C62B9B606}"/>
          </ac:picMkLst>
        </pc:picChg>
        <pc:picChg chg="add del mod ord">
          <ac:chgData name="Leonie Smith" userId="fed1330f33f5650e" providerId="LiveId" clId="{36D8DE78-F94B-4CC5-96E5-CC79D5978EDB}" dt="2024-03-01T03:27:56.399" v="59"/>
          <ac:picMkLst>
            <pc:docMk/>
            <pc:sldMk cId="641208035" sldId="263"/>
            <ac:picMk id="7" creationId="{E6481FA7-2694-D434-80EF-4ACFA028BAE9}"/>
          </ac:picMkLst>
        </pc:picChg>
        <pc:picChg chg="add mod">
          <ac:chgData name="Leonie Smith" userId="fed1330f33f5650e" providerId="LiveId" clId="{36D8DE78-F94B-4CC5-96E5-CC79D5978EDB}" dt="2024-03-01T03:27:56.399" v="59"/>
          <ac:picMkLst>
            <pc:docMk/>
            <pc:sldMk cId="641208035" sldId="263"/>
            <ac:picMk id="8" creationId="{799E600A-0BD9-E57B-A26C-0926D74351D6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28:22.201" v="62"/>
        <pc:sldMkLst>
          <pc:docMk/>
          <pc:sldMk cId="4044745628" sldId="264"/>
        </pc:sldMkLst>
        <pc:picChg chg="add del mod ord">
          <ac:chgData name="Leonie Smith" userId="fed1330f33f5650e" providerId="LiveId" clId="{36D8DE78-F94B-4CC5-96E5-CC79D5978EDB}" dt="2024-03-01T03:28:22.201" v="62"/>
          <ac:picMkLst>
            <pc:docMk/>
            <pc:sldMk cId="4044745628" sldId="264"/>
            <ac:picMk id="5" creationId="{03A35FA4-ED04-138E-6100-0A3CAAD4BAA3}"/>
          </ac:picMkLst>
        </pc:picChg>
        <pc:picChg chg="add mod">
          <ac:chgData name="Leonie Smith" userId="fed1330f33f5650e" providerId="LiveId" clId="{36D8DE78-F94B-4CC5-96E5-CC79D5978EDB}" dt="2024-03-01T03:28:22.201" v="62"/>
          <ac:picMkLst>
            <pc:docMk/>
            <pc:sldMk cId="4044745628" sldId="264"/>
            <ac:picMk id="6" creationId="{AB5BD930-FB77-DA86-975F-E9BA8A7A01D3}"/>
          </ac:picMkLst>
        </pc:picChg>
        <pc:picChg chg="add del mod">
          <ac:chgData name="Leonie Smith" userId="fed1330f33f5650e" providerId="LiveId" clId="{36D8DE78-F94B-4CC5-96E5-CC79D5978EDB}" dt="2024-02-28T06:58:09.129" v="20"/>
          <ac:picMkLst>
            <pc:docMk/>
            <pc:sldMk cId="4044745628" sldId="264"/>
            <ac:picMk id="6" creationId="{FB8DE213-464A-A51F-DD57-119758DED946}"/>
          </ac:picMkLst>
        </pc:picChg>
        <pc:picChg chg="add del mod ord">
          <ac:chgData name="Leonie Smith" userId="fed1330f33f5650e" providerId="LiveId" clId="{36D8DE78-F94B-4CC5-96E5-CC79D5978EDB}" dt="2024-02-28T06:58:19.384" v="21"/>
          <ac:picMkLst>
            <pc:docMk/>
            <pc:sldMk cId="4044745628" sldId="264"/>
            <ac:picMk id="11" creationId="{078CE241-B2CF-EBA2-D1DF-47488A42A242}"/>
          </ac:picMkLst>
        </pc:picChg>
        <pc:picChg chg="add del mod">
          <ac:chgData name="Leonie Smith" userId="fed1330f33f5650e" providerId="LiveId" clId="{36D8DE78-F94B-4CC5-96E5-CC79D5978EDB}" dt="2024-02-28T06:59:20.542" v="23"/>
          <ac:picMkLst>
            <pc:docMk/>
            <pc:sldMk cId="4044745628" sldId="264"/>
            <ac:picMk id="12" creationId="{1CE7EDA1-29E3-FE55-5952-1FBE5E88DDF4}"/>
          </ac:picMkLst>
        </pc:picChg>
        <pc:picChg chg="add del mod ord">
          <ac:chgData name="Leonie Smith" userId="fed1330f33f5650e" providerId="LiveId" clId="{36D8DE78-F94B-4CC5-96E5-CC79D5978EDB}" dt="2024-02-28T06:59:34.637" v="24"/>
          <ac:picMkLst>
            <pc:docMk/>
            <pc:sldMk cId="4044745628" sldId="264"/>
            <ac:picMk id="15" creationId="{A291A8A1-16E6-2742-B5C3-A66A335C7D2D}"/>
          </ac:picMkLst>
        </pc:picChg>
        <pc:picChg chg="add del mod">
          <ac:chgData name="Leonie Smith" userId="fed1330f33f5650e" providerId="LiveId" clId="{36D8DE78-F94B-4CC5-96E5-CC79D5978EDB}" dt="2024-03-01T03:28:09.213" v="61"/>
          <ac:picMkLst>
            <pc:docMk/>
            <pc:sldMk cId="4044745628" sldId="264"/>
            <ac:picMk id="16" creationId="{8EBFE9DF-CC15-E240-3719-4129E5E8F6EA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29:31.032" v="68"/>
        <pc:sldMkLst>
          <pc:docMk/>
          <pc:sldMk cId="978260341" sldId="265"/>
        </pc:sldMkLst>
        <pc:picChg chg="add del mod ord">
          <ac:chgData name="Leonie Smith" userId="fed1330f33f5650e" providerId="LiveId" clId="{36D8DE78-F94B-4CC5-96E5-CC79D5978EDB}" dt="2024-03-01T03:29:00.364" v="65"/>
          <ac:picMkLst>
            <pc:docMk/>
            <pc:sldMk cId="978260341" sldId="265"/>
            <ac:picMk id="5" creationId="{4ABAEC4F-42A9-03EE-9E2C-9B2E6BC8AA6E}"/>
          </ac:picMkLst>
        </pc:picChg>
        <pc:picChg chg="add del mod">
          <ac:chgData name="Leonie Smith" userId="fed1330f33f5650e" providerId="LiveId" clId="{36D8DE78-F94B-4CC5-96E5-CC79D5978EDB}" dt="2024-03-01T03:29:16.123" v="67"/>
          <ac:picMkLst>
            <pc:docMk/>
            <pc:sldMk cId="978260341" sldId="265"/>
            <ac:picMk id="6" creationId="{5C49B1EA-3803-97B0-F4BD-6D1BA84AB97A}"/>
          </ac:picMkLst>
        </pc:picChg>
        <pc:picChg chg="add del mod">
          <ac:chgData name="Leonie Smith" userId="fed1330f33f5650e" providerId="LiveId" clId="{36D8DE78-F94B-4CC5-96E5-CC79D5978EDB}" dt="2024-02-28T07:02:03.933" v="27"/>
          <ac:picMkLst>
            <pc:docMk/>
            <pc:sldMk cId="978260341" sldId="265"/>
            <ac:picMk id="7" creationId="{B968FA45-43AF-333C-7D2E-535495B5C396}"/>
          </ac:picMkLst>
        </pc:picChg>
        <pc:picChg chg="add del mod ord">
          <ac:chgData name="Leonie Smith" userId="fed1330f33f5650e" providerId="LiveId" clId="{36D8DE78-F94B-4CC5-96E5-CC79D5978EDB}" dt="2024-03-01T03:29:31.032" v="68"/>
          <ac:picMkLst>
            <pc:docMk/>
            <pc:sldMk cId="978260341" sldId="265"/>
            <ac:picMk id="11" creationId="{784206D9-CEF8-0C73-8978-0E1CBCF783BD}"/>
          </ac:picMkLst>
        </pc:picChg>
        <pc:picChg chg="add del mod ord">
          <ac:chgData name="Leonie Smith" userId="fed1330f33f5650e" providerId="LiveId" clId="{36D8DE78-F94B-4CC5-96E5-CC79D5978EDB}" dt="2024-02-28T07:02:19.939" v="28"/>
          <ac:picMkLst>
            <pc:docMk/>
            <pc:sldMk cId="978260341" sldId="265"/>
            <ac:picMk id="12" creationId="{D0CF123B-6434-4DFF-26BC-B739EFAF7759}"/>
          </ac:picMkLst>
        </pc:picChg>
        <pc:picChg chg="add mod">
          <ac:chgData name="Leonie Smith" userId="fed1330f33f5650e" providerId="LiveId" clId="{36D8DE78-F94B-4CC5-96E5-CC79D5978EDB}" dt="2024-03-01T03:29:31.032" v="68"/>
          <ac:picMkLst>
            <pc:docMk/>
            <pc:sldMk cId="978260341" sldId="265"/>
            <ac:picMk id="12" creationId="{E0C4CAD0-458E-4046-9FCF-E5C742BA2E32}"/>
          </ac:picMkLst>
        </pc:picChg>
        <pc:picChg chg="add del mod">
          <ac:chgData name="Leonie Smith" userId="fed1330f33f5650e" providerId="LiveId" clId="{36D8DE78-F94B-4CC5-96E5-CC79D5978EDB}" dt="2024-03-01T03:28:44.692" v="64"/>
          <ac:picMkLst>
            <pc:docMk/>
            <pc:sldMk cId="978260341" sldId="265"/>
            <ac:picMk id="13" creationId="{C2B3D6F1-2C67-52FA-F03E-3A4BAF2E527A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34:06.693" v="89"/>
        <pc:sldMkLst>
          <pc:docMk/>
          <pc:sldMk cId="3575870363" sldId="266"/>
        </pc:sldMkLst>
        <pc:picChg chg="add del mod">
          <ac:chgData name="Leonie Smith" userId="fed1330f33f5650e" providerId="LiveId" clId="{36D8DE78-F94B-4CC5-96E5-CC79D5978EDB}" dt="2024-03-01T03:30:03.425" v="70"/>
          <ac:picMkLst>
            <pc:docMk/>
            <pc:sldMk cId="3575870363" sldId="266"/>
            <ac:picMk id="6" creationId="{DB89D4F8-F9DE-DEC8-08E6-28D0410EA3CB}"/>
          </ac:picMkLst>
        </pc:picChg>
        <pc:picChg chg="add del mod ord">
          <ac:chgData name="Leonie Smith" userId="fed1330f33f5650e" providerId="LiveId" clId="{36D8DE78-F94B-4CC5-96E5-CC79D5978EDB}" dt="2024-03-01T03:30:23.767" v="71"/>
          <ac:picMkLst>
            <pc:docMk/>
            <pc:sldMk cId="3575870363" sldId="266"/>
            <ac:picMk id="7" creationId="{2AEFDA83-E6DC-027D-160C-BB754DE20F57}"/>
          </ac:picMkLst>
        </pc:picChg>
        <pc:picChg chg="add del mod">
          <ac:chgData name="Leonie Smith" userId="fed1330f33f5650e" providerId="LiveId" clId="{36D8DE78-F94B-4CC5-96E5-CC79D5978EDB}" dt="2024-03-01T03:31:20.577" v="73"/>
          <ac:picMkLst>
            <pc:docMk/>
            <pc:sldMk cId="3575870363" sldId="266"/>
            <ac:picMk id="8" creationId="{5857DC54-3BF3-86B1-CD1C-292177D7D845}"/>
          </ac:picMkLst>
        </pc:picChg>
        <pc:picChg chg="add del mod ord">
          <ac:chgData name="Leonie Smith" userId="fed1330f33f5650e" providerId="LiveId" clId="{36D8DE78-F94B-4CC5-96E5-CC79D5978EDB}" dt="2024-03-01T03:31:41.704" v="74"/>
          <ac:picMkLst>
            <pc:docMk/>
            <pc:sldMk cId="3575870363" sldId="266"/>
            <ac:picMk id="11" creationId="{FDA6FFB3-B966-5455-4B25-A51DE43255B3}"/>
          </ac:picMkLst>
        </pc:picChg>
        <pc:picChg chg="add del mod">
          <ac:chgData name="Leonie Smith" userId="fed1330f33f5650e" providerId="LiveId" clId="{36D8DE78-F94B-4CC5-96E5-CC79D5978EDB}" dt="2024-03-01T03:31:54.325" v="76"/>
          <ac:picMkLst>
            <pc:docMk/>
            <pc:sldMk cId="3575870363" sldId="266"/>
            <ac:picMk id="12" creationId="{FC5F292C-5C3A-B275-978B-341C1B74FD85}"/>
          </ac:picMkLst>
        </pc:picChg>
        <pc:picChg chg="add del mod ord">
          <ac:chgData name="Leonie Smith" userId="fed1330f33f5650e" providerId="LiveId" clId="{36D8DE78-F94B-4CC5-96E5-CC79D5978EDB}" dt="2024-03-01T03:32:15.145" v="77"/>
          <ac:picMkLst>
            <pc:docMk/>
            <pc:sldMk cId="3575870363" sldId="266"/>
            <ac:picMk id="16" creationId="{78A6D376-0EE0-2215-2BC8-50BEABD40E4B}"/>
          </ac:picMkLst>
        </pc:picChg>
        <pc:picChg chg="add del mod">
          <ac:chgData name="Leonie Smith" userId="fed1330f33f5650e" providerId="LiveId" clId="{36D8DE78-F94B-4CC5-96E5-CC79D5978EDB}" dt="2024-03-01T03:32:22.390" v="79"/>
          <ac:picMkLst>
            <pc:docMk/>
            <pc:sldMk cId="3575870363" sldId="266"/>
            <ac:picMk id="17" creationId="{F4946E18-5D43-9DD1-6185-44186BFF38BE}"/>
          </ac:picMkLst>
        </pc:picChg>
        <pc:picChg chg="add del mod ord">
          <ac:chgData name="Leonie Smith" userId="fed1330f33f5650e" providerId="LiveId" clId="{36D8DE78-F94B-4CC5-96E5-CC79D5978EDB}" dt="2024-03-01T03:32:41.226" v="80"/>
          <ac:picMkLst>
            <pc:docMk/>
            <pc:sldMk cId="3575870363" sldId="266"/>
            <ac:picMk id="21" creationId="{83632774-8F12-A5AA-5B85-C95D732B9BFF}"/>
          </ac:picMkLst>
        </pc:picChg>
        <pc:picChg chg="add del mod">
          <ac:chgData name="Leonie Smith" userId="fed1330f33f5650e" providerId="LiveId" clId="{36D8DE78-F94B-4CC5-96E5-CC79D5978EDB}" dt="2024-03-01T03:32:43.515" v="82"/>
          <ac:picMkLst>
            <pc:docMk/>
            <pc:sldMk cId="3575870363" sldId="266"/>
            <ac:picMk id="22" creationId="{E771F4C5-24D1-FC99-1D4E-27A74553B2C4}"/>
          </ac:picMkLst>
        </pc:picChg>
        <pc:picChg chg="add del mod ord">
          <ac:chgData name="Leonie Smith" userId="fed1330f33f5650e" providerId="LiveId" clId="{36D8DE78-F94B-4CC5-96E5-CC79D5978EDB}" dt="2024-03-01T03:33:04.871" v="83"/>
          <ac:picMkLst>
            <pc:docMk/>
            <pc:sldMk cId="3575870363" sldId="266"/>
            <ac:picMk id="25" creationId="{E3BAE456-F85A-1CE8-E5AF-46A535124E4F}"/>
          </ac:picMkLst>
        </pc:picChg>
        <pc:picChg chg="add del mod">
          <ac:chgData name="Leonie Smith" userId="fed1330f33f5650e" providerId="LiveId" clId="{36D8DE78-F94B-4CC5-96E5-CC79D5978EDB}" dt="2024-03-01T03:33:17.438" v="85"/>
          <ac:picMkLst>
            <pc:docMk/>
            <pc:sldMk cId="3575870363" sldId="266"/>
            <ac:picMk id="26" creationId="{E1B79C17-C682-5D50-9938-48924D821D40}"/>
          </ac:picMkLst>
        </pc:picChg>
        <pc:picChg chg="add del mod ord">
          <ac:chgData name="Leonie Smith" userId="fed1330f33f5650e" providerId="LiveId" clId="{36D8DE78-F94B-4CC5-96E5-CC79D5978EDB}" dt="2024-03-01T03:33:32.917" v="86"/>
          <ac:picMkLst>
            <pc:docMk/>
            <pc:sldMk cId="3575870363" sldId="266"/>
            <ac:picMk id="30" creationId="{1727108B-55E5-D4CF-A4D6-D634180877E2}"/>
          </ac:picMkLst>
        </pc:picChg>
        <pc:picChg chg="add del mod">
          <ac:chgData name="Leonie Smith" userId="fed1330f33f5650e" providerId="LiveId" clId="{36D8DE78-F94B-4CC5-96E5-CC79D5978EDB}" dt="2024-03-01T03:33:46.635" v="88"/>
          <ac:picMkLst>
            <pc:docMk/>
            <pc:sldMk cId="3575870363" sldId="266"/>
            <ac:picMk id="31" creationId="{66B7324C-E112-514D-F881-8F7A9D1CF7B6}"/>
          </ac:picMkLst>
        </pc:picChg>
        <pc:picChg chg="add del mod ord">
          <ac:chgData name="Leonie Smith" userId="fed1330f33f5650e" providerId="LiveId" clId="{36D8DE78-F94B-4CC5-96E5-CC79D5978EDB}" dt="2024-03-01T03:34:06.693" v="89"/>
          <ac:picMkLst>
            <pc:docMk/>
            <pc:sldMk cId="3575870363" sldId="266"/>
            <ac:picMk id="34" creationId="{E4F3A22C-4059-E673-6B04-5670E3373377}"/>
          </ac:picMkLst>
        </pc:picChg>
        <pc:picChg chg="add mod">
          <ac:chgData name="Leonie Smith" userId="fed1330f33f5650e" providerId="LiveId" clId="{36D8DE78-F94B-4CC5-96E5-CC79D5978EDB}" dt="2024-03-01T03:34:06.693" v="89"/>
          <ac:picMkLst>
            <pc:docMk/>
            <pc:sldMk cId="3575870363" sldId="266"/>
            <ac:picMk id="35" creationId="{F6E83E06-9433-ED2E-A1C8-BE3FF1AAC776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35:15.546" v="101"/>
        <pc:sldMkLst>
          <pc:docMk/>
          <pc:sldMk cId="4017137865" sldId="267"/>
        </pc:sldMkLst>
        <pc:picChg chg="add del mod ord">
          <ac:chgData name="Leonie Smith" userId="fed1330f33f5650e" providerId="LiveId" clId="{36D8DE78-F94B-4CC5-96E5-CC79D5978EDB}" dt="2024-03-01T03:34:37.944" v="92"/>
          <ac:picMkLst>
            <pc:docMk/>
            <pc:sldMk cId="4017137865" sldId="267"/>
            <ac:picMk id="5" creationId="{381ED57B-B942-D735-72A8-536B1FEF0649}"/>
          </ac:picMkLst>
        </pc:picChg>
        <pc:picChg chg="add del mod">
          <ac:chgData name="Leonie Smith" userId="fed1330f33f5650e" providerId="LiveId" clId="{36D8DE78-F94B-4CC5-96E5-CC79D5978EDB}" dt="2024-03-01T03:34:31.164" v="91"/>
          <ac:picMkLst>
            <pc:docMk/>
            <pc:sldMk cId="4017137865" sldId="267"/>
            <ac:picMk id="6" creationId="{6E05D0CF-9C29-3B58-17E2-2D41C7BE5B8E}"/>
          </ac:picMkLst>
        </pc:picChg>
        <pc:picChg chg="add del mod">
          <ac:chgData name="Leonie Smith" userId="fed1330f33f5650e" providerId="LiveId" clId="{36D8DE78-F94B-4CC5-96E5-CC79D5978EDB}" dt="2024-03-01T03:34:40.490" v="94"/>
          <ac:picMkLst>
            <pc:docMk/>
            <pc:sldMk cId="4017137865" sldId="267"/>
            <ac:picMk id="7" creationId="{B02927C5-FD25-49FF-E2B1-0F9EE71587F0}"/>
          </ac:picMkLst>
        </pc:picChg>
        <pc:picChg chg="add del mod ord">
          <ac:chgData name="Leonie Smith" userId="fed1330f33f5650e" providerId="LiveId" clId="{36D8DE78-F94B-4CC5-96E5-CC79D5978EDB}" dt="2024-03-01T03:34:47.517" v="95"/>
          <ac:picMkLst>
            <pc:docMk/>
            <pc:sldMk cId="4017137865" sldId="267"/>
            <ac:picMk id="10" creationId="{17C200D0-806F-42F1-7987-1E961EE4B0AE}"/>
          </ac:picMkLst>
        </pc:picChg>
        <pc:picChg chg="add del mod">
          <ac:chgData name="Leonie Smith" userId="fed1330f33f5650e" providerId="LiveId" clId="{36D8DE78-F94B-4CC5-96E5-CC79D5978EDB}" dt="2024-03-01T03:34:54.193" v="97"/>
          <ac:picMkLst>
            <pc:docMk/>
            <pc:sldMk cId="4017137865" sldId="267"/>
            <ac:picMk id="11" creationId="{B271E750-029C-0B58-8035-41FF38606204}"/>
          </ac:picMkLst>
        </pc:picChg>
        <pc:picChg chg="add del mod ord">
          <ac:chgData name="Leonie Smith" userId="fed1330f33f5650e" providerId="LiveId" clId="{36D8DE78-F94B-4CC5-96E5-CC79D5978EDB}" dt="2024-03-01T03:35:02.346" v="98"/>
          <ac:picMkLst>
            <pc:docMk/>
            <pc:sldMk cId="4017137865" sldId="267"/>
            <ac:picMk id="14" creationId="{47FF636D-41AD-DF33-C0C6-BA69AD030DC5}"/>
          </ac:picMkLst>
        </pc:picChg>
        <pc:picChg chg="add del mod">
          <ac:chgData name="Leonie Smith" userId="fed1330f33f5650e" providerId="LiveId" clId="{36D8DE78-F94B-4CC5-96E5-CC79D5978EDB}" dt="2024-03-01T03:35:05.070" v="100"/>
          <ac:picMkLst>
            <pc:docMk/>
            <pc:sldMk cId="4017137865" sldId="267"/>
            <ac:picMk id="15" creationId="{542F83E9-9653-3F41-1572-46140A585FDE}"/>
          </ac:picMkLst>
        </pc:picChg>
        <pc:picChg chg="add del mod ord">
          <ac:chgData name="Leonie Smith" userId="fed1330f33f5650e" providerId="LiveId" clId="{36D8DE78-F94B-4CC5-96E5-CC79D5978EDB}" dt="2024-03-01T03:35:15.546" v="101"/>
          <ac:picMkLst>
            <pc:docMk/>
            <pc:sldMk cId="4017137865" sldId="267"/>
            <ac:picMk id="18" creationId="{025B7063-F38C-387F-440E-30D8AD404A9B}"/>
          </ac:picMkLst>
        </pc:picChg>
        <pc:picChg chg="add mod">
          <ac:chgData name="Leonie Smith" userId="fed1330f33f5650e" providerId="LiveId" clId="{36D8DE78-F94B-4CC5-96E5-CC79D5978EDB}" dt="2024-03-01T03:35:15.546" v="101"/>
          <ac:picMkLst>
            <pc:docMk/>
            <pc:sldMk cId="4017137865" sldId="267"/>
            <ac:picMk id="19" creationId="{CA4917F3-6CD7-943D-61F3-8FD05A1C024A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36:38.695" v="110"/>
        <pc:sldMkLst>
          <pc:docMk/>
          <pc:sldMk cId="3137811553" sldId="268"/>
        </pc:sldMkLst>
        <pc:picChg chg="add del mod ord">
          <ac:chgData name="Leonie Smith" userId="fed1330f33f5650e" providerId="LiveId" clId="{36D8DE78-F94B-4CC5-96E5-CC79D5978EDB}" dt="2024-03-01T03:36:08.348" v="104"/>
          <ac:picMkLst>
            <pc:docMk/>
            <pc:sldMk cId="3137811553" sldId="268"/>
            <ac:picMk id="5" creationId="{5D1E153C-91E1-E1E3-C982-FFD9FD82334C}"/>
          </ac:picMkLst>
        </pc:picChg>
        <pc:picChg chg="add del mod">
          <ac:chgData name="Leonie Smith" userId="fed1330f33f5650e" providerId="LiveId" clId="{36D8DE78-F94B-4CC5-96E5-CC79D5978EDB}" dt="2024-03-01T03:36:19.146" v="106"/>
          <ac:picMkLst>
            <pc:docMk/>
            <pc:sldMk cId="3137811553" sldId="268"/>
            <ac:picMk id="6" creationId="{69AE9945-7E81-20BC-5416-AE7E7D2480B6}"/>
          </ac:picMkLst>
        </pc:picChg>
        <pc:picChg chg="add del mod">
          <ac:chgData name="Leonie Smith" userId="fed1330f33f5650e" providerId="LiveId" clId="{36D8DE78-F94B-4CC5-96E5-CC79D5978EDB}" dt="2024-02-28T07:05:30.243" v="33"/>
          <ac:picMkLst>
            <pc:docMk/>
            <pc:sldMk cId="3137811553" sldId="268"/>
            <ac:picMk id="7" creationId="{0D73DE6D-9E23-1B42-BBEA-7C568BA4C1C5}"/>
          </ac:picMkLst>
        </pc:picChg>
        <pc:picChg chg="add del mod ord">
          <ac:chgData name="Leonie Smith" userId="fed1330f33f5650e" providerId="LiveId" clId="{36D8DE78-F94B-4CC5-96E5-CC79D5978EDB}" dt="2024-03-01T03:36:24.271" v="107"/>
          <ac:picMkLst>
            <pc:docMk/>
            <pc:sldMk cId="3137811553" sldId="268"/>
            <ac:picMk id="10" creationId="{D370D5CD-2560-B88B-D629-6F17CCB44F95}"/>
          </ac:picMkLst>
        </pc:picChg>
        <pc:picChg chg="add del mod">
          <ac:chgData name="Leonie Smith" userId="fed1330f33f5650e" providerId="LiveId" clId="{36D8DE78-F94B-4CC5-96E5-CC79D5978EDB}" dt="2024-03-01T03:36:26.226" v="109"/>
          <ac:picMkLst>
            <pc:docMk/>
            <pc:sldMk cId="3137811553" sldId="268"/>
            <ac:picMk id="11" creationId="{2FFECB9B-A92B-1D88-D33A-58046FF3A8F8}"/>
          </ac:picMkLst>
        </pc:picChg>
        <pc:picChg chg="add del mod ord">
          <ac:chgData name="Leonie Smith" userId="fed1330f33f5650e" providerId="LiveId" clId="{36D8DE78-F94B-4CC5-96E5-CC79D5978EDB}" dt="2024-02-28T07:05:42.389" v="34"/>
          <ac:picMkLst>
            <pc:docMk/>
            <pc:sldMk cId="3137811553" sldId="268"/>
            <ac:picMk id="12" creationId="{74BDEBBF-7458-EC79-17A5-667B7FF1940D}"/>
          </ac:picMkLst>
        </pc:picChg>
        <pc:picChg chg="add del mod">
          <ac:chgData name="Leonie Smith" userId="fed1330f33f5650e" providerId="LiveId" clId="{36D8DE78-F94B-4CC5-96E5-CC79D5978EDB}" dt="2024-03-01T03:35:56.505" v="103"/>
          <ac:picMkLst>
            <pc:docMk/>
            <pc:sldMk cId="3137811553" sldId="268"/>
            <ac:picMk id="13" creationId="{69CDB002-9B60-359A-21F8-7756C54143E1}"/>
          </ac:picMkLst>
        </pc:picChg>
        <pc:picChg chg="add del mod ord">
          <ac:chgData name="Leonie Smith" userId="fed1330f33f5650e" providerId="LiveId" clId="{36D8DE78-F94B-4CC5-96E5-CC79D5978EDB}" dt="2024-03-01T03:36:38.695" v="110"/>
          <ac:picMkLst>
            <pc:docMk/>
            <pc:sldMk cId="3137811553" sldId="268"/>
            <ac:picMk id="15" creationId="{9A178495-80D5-C181-7C93-645B201D5AAE}"/>
          </ac:picMkLst>
        </pc:picChg>
        <pc:picChg chg="add mod">
          <ac:chgData name="Leonie Smith" userId="fed1330f33f5650e" providerId="LiveId" clId="{36D8DE78-F94B-4CC5-96E5-CC79D5978EDB}" dt="2024-03-01T03:36:38.695" v="110"/>
          <ac:picMkLst>
            <pc:docMk/>
            <pc:sldMk cId="3137811553" sldId="268"/>
            <ac:picMk id="16" creationId="{A479D695-25CC-C34F-B3B5-B6CE19FEB2B8}"/>
          </ac:picMkLst>
        </pc:picChg>
      </pc:sldChg>
      <pc:sldChg chg="addSp delSp modSp mod modTransition modAnim">
        <pc:chgData name="Leonie Smith" userId="fed1330f33f5650e" providerId="LiveId" clId="{36D8DE78-F94B-4CC5-96E5-CC79D5978EDB}" dt="2024-03-01T03:39:51.963" v="128"/>
        <pc:sldMkLst>
          <pc:docMk/>
          <pc:sldMk cId="100491716" sldId="269"/>
        </pc:sldMkLst>
        <pc:picChg chg="add del mod ord">
          <ac:chgData name="Leonie Smith" userId="fed1330f33f5650e" providerId="LiveId" clId="{36D8DE78-F94B-4CC5-96E5-CC79D5978EDB}" dt="2024-03-01T03:38:41.079" v="113"/>
          <ac:picMkLst>
            <pc:docMk/>
            <pc:sldMk cId="100491716" sldId="269"/>
            <ac:picMk id="5" creationId="{64945E54-3DFC-EDB6-4C7C-F4C31CAD07B9}"/>
          </ac:picMkLst>
        </pc:picChg>
        <pc:picChg chg="add del mod">
          <ac:chgData name="Leonie Smith" userId="fed1330f33f5650e" providerId="LiveId" clId="{36D8DE78-F94B-4CC5-96E5-CC79D5978EDB}" dt="2024-03-01T03:38:47.055" v="115"/>
          <ac:picMkLst>
            <pc:docMk/>
            <pc:sldMk cId="100491716" sldId="269"/>
            <ac:picMk id="6" creationId="{20FB44C0-820A-31D9-7313-98545A7FA404}"/>
          </ac:picMkLst>
        </pc:picChg>
        <pc:picChg chg="add del mod">
          <ac:chgData name="Leonie Smith" userId="fed1330f33f5650e" providerId="LiveId" clId="{36D8DE78-F94B-4CC5-96E5-CC79D5978EDB}" dt="2024-02-28T07:06:38.243" v="37"/>
          <ac:picMkLst>
            <pc:docMk/>
            <pc:sldMk cId="100491716" sldId="269"/>
            <ac:picMk id="6" creationId="{83B6FD02-054C-3A9D-2789-E804B25EC1E8}"/>
          </ac:picMkLst>
        </pc:picChg>
        <pc:picChg chg="add del mod ord">
          <ac:chgData name="Leonie Smith" userId="fed1330f33f5650e" providerId="LiveId" clId="{36D8DE78-F94B-4CC5-96E5-CC79D5978EDB}" dt="2024-02-28T07:06:48.439" v="38"/>
          <ac:picMkLst>
            <pc:docMk/>
            <pc:sldMk cId="100491716" sldId="269"/>
            <ac:picMk id="9" creationId="{47CC0C98-50D0-45EF-A1AD-BD75908D7EE4}"/>
          </ac:picMkLst>
        </pc:picChg>
        <pc:picChg chg="add del mod ord">
          <ac:chgData name="Leonie Smith" userId="fed1330f33f5650e" providerId="LiveId" clId="{36D8DE78-F94B-4CC5-96E5-CC79D5978EDB}" dt="2024-03-01T03:38:56.934" v="116"/>
          <ac:picMkLst>
            <pc:docMk/>
            <pc:sldMk cId="100491716" sldId="269"/>
            <ac:picMk id="9" creationId="{FE91B7C2-B5A4-F37E-1481-4712B500DDF1}"/>
          </ac:picMkLst>
        </pc:picChg>
        <pc:picChg chg="add del mod">
          <ac:chgData name="Leonie Smith" userId="fed1330f33f5650e" providerId="LiveId" clId="{36D8DE78-F94B-4CC5-96E5-CC79D5978EDB}" dt="2024-02-28T07:06:50.428" v="40"/>
          <ac:picMkLst>
            <pc:docMk/>
            <pc:sldMk cId="100491716" sldId="269"/>
            <ac:picMk id="10" creationId="{7E88263A-6AF8-DFA5-5284-E7B62BC962D0}"/>
          </ac:picMkLst>
        </pc:picChg>
        <pc:picChg chg="add del mod">
          <ac:chgData name="Leonie Smith" userId="fed1330f33f5650e" providerId="LiveId" clId="{36D8DE78-F94B-4CC5-96E5-CC79D5978EDB}" dt="2024-03-01T03:38:57.887" v="118"/>
          <ac:picMkLst>
            <pc:docMk/>
            <pc:sldMk cId="100491716" sldId="269"/>
            <ac:picMk id="10" creationId="{A06F328F-052A-679E-50FB-BACE59D9CF57}"/>
          </ac:picMkLst>
        </pc:picChg>
        <pc:picChg chg="add del mod ord">
          <ac:chgData name="Leonie Smith" userId="fed1330f33f5650e" providerId="LiveId" clId="{36D8DE78-F94B-4CC5-96E5-CC79D5978EDB}" dt="2024-03-01T03:39:09.039" v="119"/>
          <ac:picMkLst>
            <pc:docMk/>
            <pc:sldMk cId="100491716" sldId="269"/>
            <ac:picMk id="13" creationId="{966FE7CF-429B-053E-BD02-DDA578B77EDF}"/>
          </ac:picMkLst>
        </pc:picChg>
        <pc:picChg chg="add del mod ord">
          <ac:chgData name="Leonie Smith" userId="fed1330f33f5650e" providerId="LiveId" clId="{36D8DE78-F94B-4CC5-96E5-CC79D5978EDB}" dt="2024-02-28T07:07:02.756" v="41"/>
          <ac:picMkLst>
            <pc:docMk/>
            <pc:sldMk cId="100491716" sldId="269"/>
            <ac:picMk id="13" creationId="{FBC6B1E3-D6A9-223D-004F-0C06CD65141B}"/>
          </ac:picMkLst>
        </pc:picChg>
        <pc:picChg chg="add del mod">
          <ac:chgData name="Leonie Smith" userId="fed1330f33f5650e" providerId="LiveId" clId="{36D8DE78-F94B-4CC5-96E5-CC79D5978EDB}" dt="2024-03-01T03:38:29.807" v="112"/>
          <ac:picMkLst>
            <pc:docMk/>
            <pc:sldMk cId="100491716" sldId="269"/>
            <ac:picMk id="14" creationId="{3DB16949-6015-38D0-60BB-D757F9CB4336}"/>
          </ac:picMkLst>
        </pc:picChg>
        <pc:picChg chg="add del mod">
          <ac:chgData name="Leonie Smith" userId="fed1330f33f5650e" providerId="LiveId" clId="{36D8DE78-F94B-4CC5-96E5-CC79D5978EDB}" dt="2024-03-01T03:39:12.027" v="121"/>
          <ac:picMkLst>
            <pc:docMk/>
            <pc:sldMk cId="100491716" sldId="269"/>
            <ac:picMk id="15" creationId="{AD20BD6F-C448-B5B2-9F2F-3A1F374CB2E8}"/>
          </ac:picMkLst>
        </pc:picChg>
        <pc:picChg chg="add del mod ord">
          <ac:chgData name="Leonie Smith" userId="fed1330f33f5650e" providerId="LiveId" clId="{36D8DE78-F94B-4CC5-96E5-CC79D5978EDB}" dt="2024-03-01T03:39:20.668" v="122"/>
          <ac:picMkLst>
            <pc:docMk/>
            <pc:sldMk cId="100491716" sldId="269"/>
            <ac:picMk id="18" creationId="{FE7A37CC-17DA-6499-BAC7-C87BF63FF3AD}"/>
          </ac:picMkLst>
        </pc:picChg>
        <pc:picChg chg="add del mod">
          <ac:chgData name="Leonie Smith" userId="fed1330f33f5650e" providerId="LiveId" clId="{36D8DE78-F94B-4CC5-96E5-CC79D5978EDB}" dt="2024-03-01T03:39:22.132" v="124"/>
          <ac:picMkLst>
            <pc:docMk/>
            <pc:sldMk cId="100491716" sldId="269"/>
            <ac:picMk id="19" creationId="{EE5EB545-6E6F-D8F9-F304-89C5F78C8E0E}"/>
          </ac:picMkLst>
        </pc:picChg>
        <pc:picChg chg="add del mod ord">
          <ac:chgData name="Leonie Smith" userId="fed1330f33f5650e" providerId="LiveId" clId="{36D8DE78-F94B-4CC5-96E5-CC79D5978EDB}" dt="2024-03-01T03:39:33.301" v="125"/>
          <ac:picMkLst>
            <pc:docMk/>
            <pc:sldMk cId="100491716" sldId="269"/>
            <ac:picMk id="22" creationId="{289EEB8E-3586-8368-A4B9-34DF096C991A}"/>
          </ac:picMkLst>
        </pc:picChg>
        <pc:picChg chg="add del mod">
          <ac:chgData name="Leonie Smith" userId="fed1330f33f5650e" providerId="LiveId" clId="{36D8DE78-F94B-4CC5-96E5-CC79D5978EDB}" dt="2024-03-01T03:39:40.836" v="127"/>
          <ac:picMkLst>
            <pc:docMk/>
            <pc:sldMk cId="100491716" sldId="269"/>
            <ac:picMk id="23" creationId="{357C1892-3BD1-244F-8F24-B898C63EE771}"/>
          </ac:picMkLst>
        </pc:picChg>
        <pc:picChg chg="add del mod ord">
          <ac:chgData name="Leonie Smith" userId="fed1330f33f5650e" providerId="LiveId" clId="{36D8DE78-F94B-4CC5-96E5-CC79D5978EDB}" dt="2024-03-01T03:39:51.963" v="128"/>
          <ac:picMkLst>
            <pc:docMk/>
            <pc:sldMk cId="100491716" sldId="269"/>
            <ac:picMk id="27" creationId="{3F6DCD92-0261-F17D-46EA-59DB20D7A355}"/>
          </ac:picMkLst>
        </pc:picChg>
        <pc:picChg chg="add mod">
          <ac:chgData name="Leonie Smith" userId="fed1330f33f5650e" providerId="LiveId" clId="{36D8DE78-F94B-4CC5-96E5-CC79D5978EDB}" dt="2024-03-01T03:39:51.963" v="128"/>
          <ac:picMkLst>
            <pc:docMk/>
            <pc:sldMk cId="100491716" sldId="269"/>
            <ac:picMk id="28" creationId="{33B6BB8F-F9FC-A17A-BCD1-04E60CFD40D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45 </a:t>
            </a:r>
            <a:r>
              <a:rPr lang="en-IN" sz="18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800" b="0" i="0" u="none" strike="noStrike" baseline="0" dirty="0" err="1">
                <a:latin typeface="TimesNewRomanPSMT"/>
              </a:rPr>
              <a:t>Mrk</a:t>
            </a:r>
            <a:r>
              <a:rPr lang="en-IN" sz="18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11A46B-9279-BF9C-27D9-270B1F1F6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"/>
    </mc:Choice>
    <mc:Fallback xmlns="">
      <p:transition spd="slow" advTm="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B3AC-B18A-D0B3-1A14-C2727751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09" y="0"/>
            <a:ext cx="126476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0F31B-F720-CF5F-568E-EC1AB7C7AFD8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guards trembled in fear of him and became like dead men.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DE85F-D76A-9EEB-6247-5F3F7F44341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उसके भय से पहरेदार काँप उठे, और मृतक समान हो गए।</a:t>
            </a:r>
            <a:endParaRPr lang="en-IN" sz="4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99E600A-0BD9-E57B-A26C-0926D7435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183B1-7617-DA3F-0D89-93D4956E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0"/>
            <a:ext cx="128587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51CBC-9453-D7AF-BCBD-4302E68A4947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angel said to the women, “Do not be afraid, for I know that you are looking for Jesus, who was crucified.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03102-6D8D-FDBC-AFBC-3F05AB4CAC8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स्वर्गदूत ने स्त्रियों से कहा, “मत डरो, मैं जानता हूँ कि तुम यीशु को जो क्रूस पर चढ़ाया गया था ढूँढ़ती हो।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5BD930-FB77-DA86-975F-E9BA8A7A0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2"/>
    </mc:Choice>
    <mc:Fallback xmlns="">
      <p:transition spd="slow" advTm="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DDCB3-58DB-7599-EDC4-F553145D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345" y="-1003675"/>
            <a:ext cx="13397345" cy="7861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C416A-4C37-54E5-DD91-22B17313D0E8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is not here; He has risen, just as He said! Come, see the place where He lay.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07314-BFC4-E6FA-0C9F-B33E676CA2C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यहाँ नहीं है, परन्तु अपने वचन के अनुसार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जी उठा है; आओ, यह स्थान देखो, जहाँ प्रभु रखा गया था।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0C4CAD0-458E-4046-9FCF-E5C742BA2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9"/>
    </mc:Choice>
    <mc:Fallback xmlns="">
      <p:transition spd="slow" advTm="1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F0FFF-89B1-DCA6-826C-D02A7921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81207" cy="7419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A241E-FAB8-6C8E-E347-51D4403DCA71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go quickly and tell His disciples, ‘He has risen from the dead and is going ahead of you into Galilee. There you will see Him.’ See, I have told you.”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BB6B3-93DF-1965-B114-B556B3EA2DA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शीघ्र जाकर उसके चेलों से कहो, कि वह मृतकों में से जी उठा है; और देखो वह तुम से पहले गलील को जाता है, वहाँ उसका दर्शन पाओगे, देखो, मैंने तुम से कह दिया।”</a:t>
            </a:r>
            <a:endParaRPr lang="en-IN" sz="36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F6E83E06-9433-ED2E-A1C8-BE3FF1AAC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6"/>
    </mc:Choice>
    <mc:Fallback xmlns="">
      <p:transition spd="slow" advTm="1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2CE7-1616-9F29-C2A2-662CAD55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540F-A649-6A34-1827-39E74A40B523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they hurried away from the tomb in fear and great joy, and ran to tell His disciples.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7773A-0B7A-2410-97A0-6BC094968B5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वे भय और बड़े आनन्द के साथ कब्र से शीघ्र लौटकर उसके चेलों को समाचार देने के लिये दौड़ गईं।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A4917F3-6CD7-943D-61F3-8FD05A1C0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6"/>
    </mc:Choice>
    <mc:Fallback xmlns="">
      <p:transition spd="slow" advTm="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AC37-C981-24BB-2132-A8F38DB3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78A2C-18CE-9391-CBCC-129C505DF317}"/>
              </a:ext>
            </a:extLst>
          </p:cNvPr>
          <p:cNvSpPr txBox="1"/>
          <p:nvPr/>
        </p:nvSpPr>
        <p:spPr>
          <a:xfrm>
            <a:off x="269953" y="185987"/>
            <a:ext cx="9029689" cy="1740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खाली कब्र - मत्ती 28:1-8, 11-15; मरकुस 16:1-11; लूका 24:1-11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6AFE0-08C5-1C81-F156-9ACDBE48794C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D516-BA40-D8DF-862F-B8F6060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90" y="0"/>
            <a:ext cx="127594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0C684-0072-4E46-EEE8-3DA40F9335B2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While the women were on their way, some of the guards went into the city and reported to the chief priests all that had happened.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6EF87-65A7-B931-393B-6B9BAC4E522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जा ही रही थी, कि पहरेदारों में से कितनों ने नगर में आकर पूरा हाल प्रधान याजकों से कह सुनाया।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479D695-25CC-C34F-B3B5-B6CE19FE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7"/>
    </mc:Choice>
    <mc:Fallback xmlns="">
      <p:transition spd="slow" advTm="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2B5A-99BB-6D89-84F7-24B33012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5"/>
            <a:ext cx="12192000" cy="6798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8DFA3-D9B1-C580-A0B3-F7BCB1D60A74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Luke 24</a:t>
            </a:r>
          </a:p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they returned from the tomb, they reported all these things to the Eleven and to all the others.</a:t>
            </a:r>
            <a:endParaRPr lang="en-IN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0532A-F3F1-8E3D-3999-9F431FBF995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लूका 24</a:t>
            </a:r>
            <a:endParaRPr lang="en-US" sz="36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कब्र से लौटकर उन्होंने उन ग्यारहों को, और अन्य सब को, ये सब बातें कह सुनाई।</a:t>
            </a:r>
            <a:endParaRPr lang="en-IN" sz="36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3B6BB8F-F9FC-A17A-BCD1-04E60CFD4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"/>
    </mc:Choice>
    <mc:Fallback xmlns="">
      <p:transition spd="slow" advTm="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E2FED-996C-64A3-4447-A5C5FE43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869B1-AC25-64C4-F4B0-B508FF65C1EA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The Empty Tomb - Matthew 28:1-8, 11-15; Mark 16:1-11; Luke 24:1-11 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B61D7-42AF-2185-90C0-B767E93EF68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खाली कब्र - मत्ती 28:1-8, 11-15; मरकुस 16:1-11; लूका 24:1-11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D3BC11-363E-5AA6-823F-80005ADB5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"/>
    </mc:Choice>
    <mc:Fallback xmlns="">
      <p:transition spd="slow" advTm="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1DF66-4BE3-6575-E681-D70436DC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75944-8560-40F2-7851-00ACCA189183}"/>
              </a:ext>
            </a:extLst>
          </p:cNvPr>
          <p:cNvSpPr txBox="1"/>
          <p:nvPr/>
        </p:nvSpPr>
        <p:spPr>
          <a:xfrm>
            <a:off x="269953" y="185987"/>
            <a:ext cx="9029689" cy="1740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खाली कब्र - मत्ती 28:1-8, 11-15; मरकुस 16:1-11; लूका 24:1-11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chemeClr val="bg1">
                    <a:lumMod val="50000"/>
                  </a:schemeClr>
                </a:solidFill>
              </a:rPr>
              <a:t>Matthew 28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the Sabbath, at dawn on the first day of the week, Mary Magdalene and the other Mary went to see the tomb.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F115D-E3D1-A3D3-E30D-6C6FE56E9B4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dirty="0">
                <a:solidFill>
                  <a:schemeClr val="bg1">
                    <a:lumMod val="50000"/>
                  </a:schemeClr>
                </a:solidFill>
              </a:rPr>
              <a:t>मत्ती 28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i-IN" sz="38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सब्त के दिन के बाद सप्ताह के पहले दिन पौ फटते ही मरियम मगदलीनी और दूसरी मरियम कब्र को देखने आईं।</a:t>
            </a:r>
            <a:endParaRPr lang="en-IN" sz="38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3CFF0A7-4618-981F-544E-5EB9DE09D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8"/>
    </mc:Choice>
    <mc:Fallback xmlns="">
      <p:transition spd="slow" advTm="1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C2926-785F-A78B-F2D3-FCEEF253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798" y="0"/>
            <a:ext cx="141057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EA1F8-6BEF-E080-34A8-37C226DFBFAD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28:1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Suddenly there was a great earthquake, for an angel of the Lord descended from heaven, rolled away the stone, and sat on it.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DB552-C827-C74D-32AF-6D1A5BD78E8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एक बड़ा भूकम्प हुआ, क्योंकि परमेश्वर का एक दूत स्वर्ग से उतरा, और पास आकर उसने पत्थर को लुढ़का दिया, और उस पर बैठ गया।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6B122EC-8847-0992-DFD8-C0E95EC2A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8"/>
    </mc:Choice>
    <mc:Fallback xmlns="">
      <p:transition spd="slow" advTm="1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78D5-7A2E-DE26-AFD5-3E068C0F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E6D08-5EC7-915A-E4B9-E68A81846726}"/>
              </a:ext>
            </a:extLst>
          </p:cNvPr>
          <p:cNvSpPr txBox="1"/>
          <p:nvPr/>
        </p:nvSpPr>
        <p:spPr>
          <a:xfrm>
            <a:off x="259458" y="278123"/>
            <a:ext cx="359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His appearance was like lightning, and his clothes were white as snow.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E3E7B-BDF1-068F-B4D3-7DD8BA1307D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उसका रूप बिजली के समान और उसका वस्त्र हिम के समान उज्‍ज्वल था।</a:t>
            </a:r>
            <a:endParaRPr lang="en-IN" sz="4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7B7E5DF-3D46-88E4-29AE-759DCDD66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3"/>
    </mc:Choice>
    <mc:Fallback xmlns="">
      <p:transition spd="slow" advTm="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818</Words>
  <Application>Microsoft Office PowerPoint</Application>
  <PresentationFormat>Widescreen</PresentationFormat>
  <Paragraphs>57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78</cp:revision>
  <dcterms:created xsi:type="dcterms:W3CDTF">2022-09-30T06:26:14Z</dcterms:created>
  <dcterms:modified xsi:type="dcterms:W3CDTF">2024-08-07T18:28:50Z</dcterms:modified>
</cp:coreProperties>
</file>