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7" r:id="rId2"/>
    <p:sldId id="258" r:id="rId3"/>
    <p:sldId id="259" r:id="rId4"/>
    <p:sldId id="270" r:id="rId5"/>
    <p:sldId id="260" r:id="rId6"/>
    <p:sldId id="271" r:id="rId7"/>
    <p:sldId id="261" r:id="rId8"/>
    <p:sldId id="272" r:id="rId9"/>
    <p:sldId id="262" r:id="rId10"/>
    <p:sldId id="273" r:id="rId11"/>
    <p:sldId id="263" r:id="rId12"/>
    <p:sldId id="275" r:id="rId13"/>
    <p:sldId id="264" r:id="rId14"/>
    <p:sldId id="274" r:id="rId15"/>
    <p:sldId id="265" r:id="rId16"/>
    <p:sldId id="276" r:id="rId17"/>
    <p:sldId id="266" r:id="rId18"/>
    <p:sldId id="277" r:id="rId19"/>
    <p:sldId id="296" r:id="rId20"/>
    <p:sldId id="297" r:id="rId21"/>
    <p:sldId id="268" r:id="rId22"/>
    <p:sldId id="279" r:id="rId23"/>
    <p:sldId id="269" r:id="rId24"/>
    <p:sldId id="280" r:id="rId25"/>
    <p:sldId id="281" r:id="rId26"/>
    <p:sldId id="282" r:id="rId27"/>
    <p:sldId id="283" r:id="rId28"/>
    <p:sldId id="284" r:id="rId29"/>
    <p:sldId id="285" r:id="rId30"/>
    <p:sldId id="286" r:id="rId31"/>
    <p:sldId id="287" r:id="rId32"/>
    <p:sldId id="288" r:id="rId33"/>
    <p:sldId id="289" r:id="rId34"/>
    <p:sldId id="292" r:id="rId35"/>
    <p:sldId id="291" r:id="rId36"/>
    <p:sldId id="290"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E50A4C-CB42-44FF-AA3C-7BD7E3FAA75B}" v="100" dt="2024-03-01T04:15:31.9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794" autoAdjust="0"/>
    <p:restoredTop sz="92969" autoAdjust="0"/>
  </p:normalViewPr>
  <p:slideViewPr>
    <p:cSldViewPr snapToGrid="0">
      <p:cViewPr varScale="1">
        <p:scale>
          <a:sx n="56" d="100"/>
          <a:sy n="56" d="100"/>
        </p:scale>
        <p:origin x="84" y="107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AF9628F8-B076-4719-9578-957A10B4CD96}"/>
    <pc:docChg chg="modSld">
      <pc:chgData name="Alfred Smith" userId="3c60a3631c0db8ad" providerId="LiveId" clId="{AF9628F8-B076-4719-9578-957A10B4CD96}" dt="2023-01-25T14:53:51.589" v="10" actId="20577"/>
      <pc:docMkLst>
        <pc:docMk/>
      </pc:docMkLst>
      <pc:sldChg chg="modSp mod">
        <pc:chgData name="Alfred Smith" userId="3c60a3631c0db8ad" providerId="LiveId" clId="{AF9628F8-B076-4719-9578-957A10B4CD96}" dt="2023-01-25T14:53:51.589" v="10" actId="20577"/>
        <pc:sldMkLst>
          <pc:docMk/>
          <pc:sldMk cId="1499918570" sldId="257"/>
        </pc:sldMkLst>
        <pc:spChg chg="mod">
          <ac:chgData name="Alfred Smith" userId="3c60a3631c0db8ad" providerId="LiveId" clId="{AF9628F8-B076-4719-9578-957A10B4CD96}" dt="2023-01-25T14:53:51.589" v="10" actId="20577"/>
          <ac:spMkLst>
            <pc:docMk/>
            <pc:sldMk cId="1499918570" sldId="257"/>
            <ac:spMk id="3" creationId="{0228937D-0D81-2DA1-1C55-FD99B23FE1AE}"/>
          </ac:spMkLst>
        </pc:spChg>
      </pc:sldChg>
    </pc:docChg>
  </pc:docChgLst>
  <pc:docChgLst>
    <pc:chgData name="Alfred Smith" userId="3c60a3631c0db8ad" providerId="LiveId" clId="{DF32623A-0366-46AC-9C8E-EBF786B8F13C}"/>
    <pc:docChg chg="custSel modSld">
      <pc:chgData name="Alfred Smith" userId="3c60a3631c0db8ad" providerId="LiveId" clId="{DF32623A-0366-46AC-9C8E-EBF786B8F13C}" dt="2023-01-18T06:08:49.870" v="55"/>
      <pc:docMkLst>
        <pc:docMk/>
      </pc:docMkLst>
      <pc:sldChg chg="delSp modTransition modAnim">
        <pc:chgData name="Alfred Smith" userId="3c60a3631c0db8ad" providerId="LiveId" clId="{DF32623A-0366-46AC-9C8E-EBF786B8F13C}" dt="2023-01-18T06:07:24.644" v="21"/>
        <pc:sldMkLst>
          <pc:docMk/>
          <pc:sldMk cId="1499918570" sldId="257"/>
        </pc:sldMkLst>
        <pc:picChg chg="del">
          <ac:chgData name="Alfred Smith" userId="3c60a3631c0db8ad" providerId="LiveId" clId="{DF32623A-0366-46AC-9C8E-EBF786B8F13C}" dt="2023-01-18T06:07:24.644" v="21"/>
          <ac:picMkLst>
            <pc:docMk/>
            <pc:sldMk cId="1499918570" sldId="257"/>
            <ac:picMk id="9" creationId="{FF5AF8E7-C354-6CCA-575F-9679D320E7AC}"/>
          </ac:picMkLst>
        </pc:picChg>
      </pc:sldChg>
      <pc:sldChg chg="modSp mod modTransition">
        <pc:chgData name="Alfred Smith" userId="3c60a3631c0db8ad" providerId="LiveId" clId="{DF32623A-0366-46AC-9C8E-EBF786B8F13C}" dt="2023-01-18T06:07:24.644" v="21"/>
        <pc:sldMkLst>
          <pc:docMk/>
          <pc:sldMk cId="3788111665" sldId="258"/>
        </pc:sldMkLst>
        <pc:spChg chg="mod">
          <ac:chgData name="Alfred Smith" userId="3c60a3631c0db8ad" providerId="LiveId" clId="{DF32623A-0366-46AC-9C8E-EBF786B8F13C}" dt="2023-01-18T06:05:27.676" v="4" actId="5793"/>
          <ac:spMkLst>
            <pc:docMk/>
            <pc:sldMk cId="3788111665" sldId="258"/>
            <ac:spMk id="2" creationId="{5DC272D9-2DC3-1A61-DDF4-7955F453F5C9}"/>
          </ac:spMkLst>
        </pc:spChg>
      </pc:sldChg>
      <pc:sldChg chg="addSp delSp modSp mod modTransition modAnim">
        <pc:chgData name="Alfred Smith" userId="3c60a3631c0db8ad" providerId="LiveId" clId="{DF32623A-0366-46AC-9C8E-EBF786B8F13C}" dt="2023-01-18T06:08:26.999" v="39"/>
        <pc:sldMkLst>
          <pc:docMk/>
          <pc:sldMk cId="454763615" sldId="259"/>
        </pc:sldMkLst>
        <pc:spChg chg="add mod">
          <ac:chgData name="Alfred Smith" userId="3c60a3631c0db8ad" providerId="LiveId" clId="{DF32623A-0366-46AC-9C8E-EBF786B8F13C}" dt="2023-01-18T06:08:26.999" v="39"/>
          <ac:spMkLst>
            <pc:docMk/>
            <pc:sldMk cId="454763615" sldId="259"/>
            <ac:spMk id="2" creationId="{E64A9C9C-B3B0-7158-B923-BEFAC71667A9}"/>
          </ac:spMkLst>
        </pc:spChg>
        <pc:spChg chg="del">
          <ac:chgData name="Alfred Smith" userId="3c60a3631c0db8ad" providerId="LiveId" clId="{DF32623A-0366-46AC-9C8E-EBF786B8F13C}" dt="2023-01-18T06:08:01.964" v="38" actId="478"/>
          <ac:spMkLst>
            <pc:docMk/>
            <pc:sldMk cId="454763615" sldId="259"/>
            <ac:spMk id="3" creationId="{A58184BD-88F1-BA02-40C1-D8403D0EEC0D}"/>
          </ac:spMkLst>
        </pc:spChg>
        <pc:picChg chg="del">
          <ac:chgData name="Alfred Smith" userId="3c60a3631c0db8ad" providerId="LiveId" clId="{DF32623A-0366-46AC-9C8E-EBF786B8F13C}" dt="2023-01-18T06:07:24.644" v="21"/>
          <ac:picMkLst>
            <pc:docMk/>
            <pc:sldMk cId="454763615" sldId="259"/>
            <ac:picMk id="11" creationId="{14D20CC4-71A2-0693-2BAD-E3D027C9B25F}"/>
          </ac:picMkLst>
        </pc:picChg>
      </pc:sldChg>
      <pc:sldChg chg="addSp delSp modSp mod modTransition modAnim">
        <pc:chgData name="Alfred Smith" userId="3c60a3631c0db8ad" providerId="LiveId" clId="{DF32623A-0366-46AC-9C8E-EBF786B8F13C}" dt="2023-01-18T06:08:28.517" v="40"/>
        <pc:sldMkLst>
          <pc:docMk/>
          <pc:sldMk cId="2346136586" sldId="260"/>
        </pc:sldMkLst>
        <pc:spChg chg="add mod">
          <ac:chgData name="Alfred Smith" userId="3c60a3631c0db8ad" providerId="LiveId" clId="{DF32623A-0366-46AC-9C8E-EBF786B8F13C}" dt="2023-01-18T06:08:28.517" v="40"/>
          <ac:spMkLst>
            <pc:docMk/>
            <pc:sldMk cId="2346136586" sldId="260"/>
            <ac:spMk id="2" creationId="{794977C4-9786-EF5D-5B58-6414F189F9A2}"/>
          </ac:spMkLst>
        </pc:spChg>
        <pc:spChg chg="del">
          <ac:chgData name="Alfred Smith" userId="3c60a3631c0db8ad" providerId="LiveId" clId="{DF32623A-0366-46AC-9C8E-EBF786B8F13C}" dt="2023-01-18T06:08:00.387" v="37" actId="478"/>
          <ac:spMkLst>
            <pc:docMk/>
            <pc:sldMk cId="2346136586" sldId="260"/>
            <ac:spMk id="3" creationId="{A58184BD-88F1-BA02-40C1-D8403D0EEC0D}"/>
          </ac:spMkLst>
        </pc:spChg>
        <pc:picChg chg="del">
          <ac:chgData name="Alfred Smith" userId="3c60a3631c0db8ad" providerId="LiveId" clId="{DF32623A-0366-46AC-9C8E-EBF786B8F13C}" dt="2023-01-18T06:07:24.644" v="21"/>
          <ac:picMkLst>
            <pc:docMk/>
            <pc:sldMk cId="2346136586" sldId="260"/>
            <ac:picMk id="7" creationId="{6BF00D1D-ABFB-7726-C75D-81307F7DBB3A}"/>
          </ac:picMkLst>
        </pc:picChg>
      </pc:sldChg>
      <pc:sldChg chg="addSp delSp modSp mod modTransition modAnim">
        <pc:chgData name="Alfred Smith" userId="3c60a3631c0db8ad" providerId="LiveId" clId="{DF32623A-0366-46AC-9C8E-EBF786B8F13C}" dt="2023-01-18T06:08:29.942" v="41"/>
        <pc:sldMkLst>
          <pc:docMk/>
          <pc:sldMk cId="4037329247" sldId="261"/>
        </pc:sldMkLst>
        <pc:spChg chg="add mod">
          <ac:chgData name="Alfred Smith" userId="3c60a3631c0db8ad" providerId="LiveId" clId="{DF32623A-0366-46AC-9C8E-EBF786B8F13C}" dt="2023-01-18T06:08:29.942" v="41"/>
          <ac:spMkLst>
            <pc:docMk/>
            <pc:sldMk cId="4037329247" sldId="261"/>
            <ac:spMk id="2" creationId="{B00F997F-8922-3430-6078-D07226649422}"/>
          </ac:spMkLst>
        </pc:spChg>
        <pc:spChg chg="del">
          <ac:chgData name="Alfred Smith" userId="3c60a3631c0db8ad" providerId="LiveId" clId="{DF32623A-0366-46AC-9C8E-EBF786B8F13C}" dt="2023-01-18T06:07:58.864" v="36" actId="478"/>
          <ac:spMkLst>
            <pc:docMk/>
            <pc:sldMk cId="4037329247" sldId="261"/>
            <ac:spMk id="3" creationId="{A58184BD-88F1-BA02-40C1-D8403D0EEC0D}"/>
          </ac:spMkLst>
        </pc:spChg>
        <pc:picChg chg="del">
          <ac:chgData name="Alfred Smith" userId="3c60a3631c0db8ad" providerId="LiveId" clId="{DF32623A-0366-46AC-9C8E-EBF786B8F13C}" dt="2023-01-18T06:07:24.644" v="21"/>
          <ac:picMkLst>
            <pc:docMk/>
            <pc:sldMk cId="4037329247" sldId="261"/>
            <ac:picMk id="29" creationId="{F4832A72-162E-E4BD-4AA2-C4232BA32386}"/>
          </ac:picMkLst>
        </pc:picChg>
      </pc:sldChg>
      <pc:sldChg chg="addSp delSp modSp mod modTransition modAnim">
        <pc:chgData name="Alfred Smith" userId="3c60a3631c0db8ad" providerId="LiveId" clId="{DF32623A-0366-46AC-9C8E-EBF786B8F13C}" dt="2023-01-18T06:08:31.390" v="42"/>
        <pc:sldMkLst>
          <pc:docMk/>
          <pc:sldMk cId="1909638311" sldId="262"/>
        </pc:sldMkLst>
        <pc:spChg chg="add mod">
          <ac:chgData name="Alfred Smith" userId="3c60a3631c0db8ad" providerId="LiveId" clId="{DF32623A-0366-46AC-9C8E-EBF786B8F13C}" dt="2023-01-18T06:08:31.390" v="42"/>
          <ac:spMkLst>
            <pc:docMk/>
            <pc:sldMk cId="1909638311" sldId="262"/>
            <ac:spMk id="2" creationId="{7E7268F5-40FE-30E9-8918-0586BBDD0861}"/>
          </ac:spMkLst>
        </pc:spChg>
        <pc:spChg chg="del">
          <ac:chgData name="Alfred Smith" userId="3c60a3631c0db8ad" providerId="LiveId" clId="{DF32623A-0366-46AC-9C8E-EBF786B8F13C}" dt="2023-01-18T06:07:57.027" v="35" actId="478"/>
          <ac:spMkLst>
            <pc:docMk/>
            <pc:sldMk cId="1909638311" sldId="262"/>
            <ac:spMk id="3" creationId="{A58184BD-88F1-BA02-40C1-D8403D0EEC0D}"/>
          </ac:spMkLst>
        </pc:spChg>
        <pc:picChg chg="del">
          <ac:chgData name="Alfred Smith" userId="3c60a3631c0db8ad" providerId="LiveId" clId="{DF32623A-0366-46AC-9C8E-EBF786B8F13C}" dt="2023-01-18T06:07:24.644" v="21"/>
          <ac:picMkLst>
            <pc:docMk/>
            <pc:sldMk cId="1909638311" sldId="262"/>
            <ac:picMk id="44" creationId="{4B5171D9-D766-6339-F8EB-B63D90007B8A}"/>
          </ac:picMkLst>
        </pc:picChg>
      </pc:sldChg>
      <pc:sldChg chg="addSp delSp modSp mod modTransition modAnim">
        <pc:chgData name="Alfred Smith" userId="3c60a3631c0db8ad" providerId="LiveId" clId="{DF32623A-0366-46AC-9C8E-EBF786B8F13C}" dt="2023-01-18T06:08:32.864" v="43"/>
        <pc:sldMkLst>
          <pc:docMk/>
          <pc:sldMk cId="641208035" sldId="263"/>
        </pc:sldMkLst>
        <pc:spChg chg="add mod">
          <ac:chgData name="Alfred Smith" userId="3c60a3631c0db8ad" providerId="LiveId" clId="{DF32623A-0366-46AC-9C8E-EBF786B8F13C}" dt="2023-01-18T06:08:32.864" v="43"/>
          <ac:spMkLst>
            <pc:docMk/>
            <pc:sldMk cId="641208035" sldId="263"/>
            <ac:spMk id="2" creationId="{917C4B4A-37DB-E087-FEFC-1C91EB1A43C9}"/>
          </ac:spMkLst>
        </pc:spChg>
        <pc:spChg chg="del">
          <ac:chgData name="Alfred Smith" userId="3c60a3631c0db8ad" providerId="LiveId" clId="{DF32623A-0366-46AC-9C8E-EBF786B8F13C}" dt="2023-01-18T06:07:55.480" v="34" actId="478"/>
          <ac:spMkLst>
            <pc:docMk/>
            <pc:sldMk cId="641208035" sldId="263"/>
            <ac:spMk id="3" creationId="{A58184BD-88F1-BA02-40C1-D8403D0EEC0D}"/>
          </ac:spMkLst>
        </pc:spChg>
        <pc:picChg chg="del">
          <ac:chgData name="Alfred Smith" userId="3c60a3631c0db8ad" providerId="LiveId" clId="{DF32623A-0366-46AC-9C8E-EBF786B8F13C}" dt="2023-01-18T06:07:24.644" v="21"/>
          <ac:picMkLst>
            <pc:docMk/>
            <pc:sldMk cId="641208035" sldId="263"/>
            <ac:picMk id="11" creationId="{0B851E47-E833-F383-0F62-58370E4AD5F2}"/>
          </ac:picMkLst>
        </pc:picChg>
      </pc:sldChg>
      <pc:sldChg chg="addSp delSp modSp mod modTransition modAnim">
        <pc:chgData name="Alfred Smith" userId="3c60a3631c0db8ad" providerId="LiveId" clId="{DF32623A-0366-46AC-9C8E-EBF786B8F13C}" dt="2023-01-18T06:08:34.403" v="44"/>
        <pc:sldMkLst>
          <pc:docMk/>
          <pc:sldMk cId="4044745628" sldId="264"/>
        </pc:sldMkLst>
        <pc:spChg chg="add mod">
          <ac:chgData name="Alfred Smith" userId="3c60a3631c0db8ad" providerId="LiveId" clId="{DF32623A-0366-46AC-9C8E-EBF786B8F13C}" dt="2023-01-18T06:08:34.403" v="44"/>
          <ac:spMkLst>
            <pc:docMk/>
            <pc:sldMk cId="4044745628" sldId="264"/>
            <ac:spMk id="2" creationId="{4B41D598-20F9-6642-B440-F1E00B652DBD}"/>
          </ac:spMkLst>
        </pc:spChg>
        <pc:spChg chg="del">
          <ac:chgData name="Alfred Smith" userId="3c60a3631c0db8ad" providerId="LiveId" clId="{DF32623A-0366-46AC-9C8E-EBF786B8F13C}" dt="2023-01-18T06:07:54.078" v="33" actId="478"/>
          <ac:spMkLst>
            <pc:docMk/>
            <pc:sldMk cId="4044745628" sldId="264"/>
            <ac:spMk id="3" creationId="{A58184BD-88F1-BA02-40C1-D8403D0EEC0D}"/>
          </ac:spMkLst>
        </pc:spChg>
        <pc:picChg chg="del">
          <ac:chgData name="Alfred Smith" userId="3c60a3631c0db8ad" providerId="LiveId" clId="{DF32623A-0366-46AC-9C8E-EBF786B8F13C}" dt="2023-01-18T06:07:24.644" v="21"/>
          <ac:picMkLst>
            <pc:docMk/>
            <pc:sldMk cId="4044745628" sldId="264"/>
            <ac:picMk id="14" creationId="{E24D53F0-8CEA-93D2-E8CB-467BF4D5F30F}"/>
          </ac:picMkLst>
        </pc:picChg>
      </pc:sldChg>
      <pc:sldChg chg="addSp delSp modSp mod modTransition modAnim">
        <pc:chgData name="Alfred Smith" userId="3c60a3631c0db8ad" providerId="LiveId" clId="{DF32623A-0366-46AC-9C8E-EBF786B8F13C}" dt="2023-01-18T06:08:35.943" v="45"/>
        <pc:sldMkLst>
          <pc:docMk/>
          <pc:sldMk cId="978260341" sldId="265"/>
        </pc:sldMkLst>
        <pc:spChg chg="add mod">
          <ac:chgData name="Alfred Smith" userId="3c60a3631c0db8ad" providerId="LiveId" clId="{DF32623A-0366-46AC-9C8E-EBF786B8F13C}" dt="2023-01-18T06:08:35.943" v="45"/>
          <ac:spMkLst>
            <pc:docMk/>
            <pc:sldMk cId="978260341" sldId="265"/>
            <ac:spMk id="2" creationId="{EB381283-AED1-27DB-EE0B-C9B49F9C11FB}"/>
          </ac:spMkLst>
        </pc:spChg>
        <pc:spChg chg="del">
          <ac:chgData name="Alfred Smith" userId="3c60a3631c0db8ad" providerId="LiveId" clId="{DF32623A-0366-46AC-9C8E-EBF786B8F13C}" dt="2023-01-18T06:07:52.440" v="32" actId="478"/>
          <ac:spMkLst>
            <pc:docMk/>
            <pc:sldMk cId="978260341" sldId="265"/>
            <ac:spMk id="3" creationId="{A58184BD-88F1-BA02-40C1-D8403D0EEC0D}"/>
          </ac:spMkLst>
        </pc:spChg>
        <pc:picChg chg="del">
          <ac:chgData name="Alfred Smith" userId="3c60a3631c0db8ad" providerId="LiveId" clId="{DF32623A-0366-46AC-9C8E-EBF786B8F13C}" dt="2023-01-18T06:07:24.644" v="21"/>
          <ac:picMkLst>
            <pc:docMk/>
            <pc:sldMk cId="978260341" sldId="265"/>
            <ac:picMk id="16" creationId="{FF706419-6C1E-4DEE-40C5-B4C50D8D188E}"/>
          </ac:picMkLst>
        </pc:picChg>
      </pc:sldChg>
      <pc:sldChg chg="addSp delSp modSp mod modTransition modAnim">
        <pc:chgData name="Alfred Smith" userId="3c60a3631c0db8ad" providerId="LiveId" clId="{DF32623A-0366-46AC-9C8E-EBF786B8F13C}" dt="2023-01-18T06:08:37.423" v="46"/>
        <pc:sldMkLst>
          <pc:docMk/>
          <pc:sldMk cId="3575870363" sldId="266"/>
        </pc:sldMkLst>
        <pc:spChg chg="add mod">
          <ac:chgData name="Alfred Smith" userId="3c60a3631c0db8ad" providerId="LiveId" clId="{DF32623A-0366-46AC-9C8E-EBF786B8F13C}" dt="2023-01-18T06:08:37.423" v="46"/>
          <ac:spMkLst>
            <pc:docMk/>
            <pc:sldMk cId="3575870363" sldId="266"/>
            <ac:spMk id="2" creationId="{13E54EE6-2890-320E-BFF2-846BC03780F8}"/>
          </ac:spMkLst>
        </pc:spChg>
        <pc:spChg chg="del">
          <ac:chgData name="Alfred Smith" userId="3c60a3631c0db8ad" providerId="LiveId" clId="{DF32623A-0366-46AC-9C8E-EBF786B8F13C}" dt="2023-01-18T06:07:48.997" v="31" actId="478"/>
          <ac:spMkLst>
            <pc:docMk/>
            <pc:sldMk cId="3575870363" sldId="266"/>
            <ac:spMk id="3" creationId="{A58184BD-88F1-BA02-40C1-D8403D0EEC0D}"/>
          </ac:spMkLst>
        </pc:spChg>
        <pc:picChg chg="del">
          <ac:chgData name="Alfred Smith" userId="3c60a3631c0db8ad" providerId="LiveId" clId="{DF32623A-0366-46AC-9C8E-EBF786B8F13C}" dt="2023-01-18T06:07:24.644" v="21"/>
          <ac:picMkLst>
            <pc:docMk/>
            <pc:sldMk cId="3575870363" sldId="266"/>
            <ac:picMk id="12" creationId="{9A024825-02AF-E428-3754-FCEEED2FB381}"/>
          </ac:picMkLst>
        </pc:picChg>
      </pc:sldChg>
      <pc:sldChg chg="addSp delSp modSp mod modTransition modAnim">
        <pc:chgData name="Alfred Smith" userId="3c60a3631c0db8ad" providerId="LiveId" clId="{DF32623A-0366-46AC-9C8E-EBF786B8F13C}" dt="2023-01-18T06:08:40.170" v="48"/>
        <pc:sldMkLst>
          <pc:docMk/>
          <pc:sldMk cId="3137811553" sldId="268"/>
        </pc:sldMkLst>
        <pc:spChg chg="add mod">
          <ac:chgData name="Alfred Smith" userId="3c60a3631c0db8ad" providerId="LiveId" clId="{DF32623A-0366-46AC-9C8E-EBF786B8F13C}" dt="2023-01-18T06:08:40.170" v="48"/>
          <ac:spMkLst>
            <pc:docMk/>
            <pc:sldMk cId="3137811553" sldId="268"/>
            <ac:spMk id="2" creationId="{031DBCCE-F946-78A4-D947-727721CDC4DC}"/>
          </ac:spMkLst>
        </pc:spChg>
        <pc:spChg chg="del">
          <ac:chgData name="Alfred Smith" userId="3c60a3631c0db8ad" providerId="LiveId" clId="{DF32623A-0366-46AC-9C8E-EBF786B8F13C}" dt="2023-01-18T06:07:45.286" v="29" actId="478"/>
          <ac:spMkLst>
            <pc:docMk/>
            <pc:sldMk cId="3137811553" sldId="268"/>
            <ac:spMk id="3" creationId="{A58184BD-88F1-BA02-40C1-D8403D0EEC0D}"/>
          </ac:spMkLst>
        </pc:spChg>
        <pc:picChg chg="del">
          <ac:chgData name="Alfred Smith" userId="3c60a3631c0db8ad" providerId="LiveId" clId="{DF32623A-0366-46AC-9C8E-EBF786B8F13C}" dt="2023-01-18T06:07:24.644" v="21"/>
          <ac:picMkLst>
            <pc:docMk/>
            <pc:sldMk cId="3137811553" sldId="268"/>
            <ac:picMk id="9" creationId="{3884E88F-58E9-ACA8-8459-590C6FE6E134}"/>
          </ac:picMkLst>
        </pc:picChg>
      </pc:sldChg>
      <pc:sldChg chg="addSp delSp modSp mod modTransition modAnim">
        <pc:chgData name="Alfred Smith" userId="3c60a3631c0db8ad" providerId="LiveId" clId="{DF32623A-0366-46AC-9C8E-EBF786B8F13C}" dt="2023-01-18T06:08:41.549" v="49"/>
        <pc:sldMkLst>
          <pc:docMk/>
          <pc:sldMk cId="100491716" sldId="269"/>
        </pc:sldMkLst>
        <pc:spChg chg="add mod">
          <ac:chgData name="Alfred Smith" userId="3c60a3631c0db8ad" providerId="LiveId" clId="{DF32623A-0366-46AC-9C8E-EBF786B8F13C}" dt="2023-01-18T06:08:41.549" v="49"/>
          <ac:spMkLst>
            <pc:docMk/>
            <pc:sldMk cId="100491716" sldId="269"/>
            <ac:spMk id="2" creationId="{423B8D5D-FB4D-7441-DCEE-DF5D47CAD880}"/>
          </ac:spMkLst>
        </pc:spChg>
        <pc:spChg chg="del">
          <ac:chgData name="Alfred Smith" userId="3c60a3631c0db8ad" providerId="LiveId" clId="{DF32623A-0366-46AC-9C8E-EBF786B8F13C}" dt="2023-01-18T06:07:43.650" v="28" actId="478"/>
          <ac:spMkLst>
            <pc:docMk/>
            <pc:sldMk cId="100491716" sldId="269"/>
            <ac:spMk id="3" creationId="{A58184BD-88F1-BA02-40C1-D8403D0EEC0D}"/>
          </ac:spMkLst>
        </pc:spChg>
        <pc:picChg chg="del">
          <ac:chgData name="Alfred Smith" userId="3c60a3631c0db8ad" providerId="LiveId" clId="{DF32623A-0366-46AC-9C8E-EBF786B8F13C}" dt="2023-01-18T06:07:24.644" v="21"/>
          <ac:picMkLst>
            <pc:docMk/>
            <pc:sldMk cId="100491716" sldId="269"/>
            <ac:picMk id="18" creationId="{81583162-EC1B-F9F0-2F1B-716A2EAB1F84}"/>
          </ac:picMkLst>
        </pc:picChg>
      </pc:sldChg>
      <pc:sldChg chg="modTransition">
        <pc:chgData name="Alfred Smith" userId="3c60a3631c0db8ad" providerId="LiveId" clId="{DF32623A-0366-46AC-9C8E-EBF786B8F13C}" dt="2023-01-18T06:07:24.644" v="21"/>
        <pc:sldMkLst>
          <pc:docMk/>
          <pc:sldMk cId="4120481681" sldId="270"/>
        </pc:sldMkLst>
      </pc:sldChg>
      <pc:sldChg chg="modSp mod modTransition">
        <pc:chgData name="Alfred Smith" userId="3c60a3631c0db8ad" providerId="LiveId" clId="{DF32623A-0366-46AC-9C8E-EBF786B8F13C}" dt="2023-01-18T06:07:24.644" v="21"/>
        <pc:sldMkLst>
          <pc:docMk/>
          <pc:sldMk cId="939110669" sldId="271"/>
        </pc:sldMkLst>
        <pc:spChg chg="mod">
          <ac:chgData name="Alfred Smith" userId="3c60a3631c0db8ad" providerId="LiveId" clId="{DF32623A-0366-46AC-9C8E-EBF786B8F13C}" dt="2023-01-18T06:06:13.937" v="5"/>
          <ac:spMkLst>
            <pc:docMk/>
            <pc:sldMk cId="939110669" sldId="271"/>
            <ac:spMk id="2" creationId="{3965DFF9-7D1B-1306-E8EA-933631D3B137}"/>
          </ac:spMkLst>
        </pc:spChg>
      </pc:sldChg>
      <pc:sldChg chg="modSp mod modTransition">
        <pc:chgData name="Alfred Smith" userId="3c60a3631c0db8ad" providerId="LiveId" clId="{DF32623A-0366-46AC-9C8E-EBF786B8F13C}" dt="2023-01-18T06:07:24.644" v="21"/>
        <pc:sldMkLst>
          <pc:docMk/>
          <pc:sldMk cId="4024569785" sldId="272"/>
        </pc:sldMkLst>
        <pc:spChg chg="mod">
          <ac:chgData name="Alfred Smith" userId="3c60a3631c0db8ad" providerId="LiveId" clId="{DF32623A-0366-46AC-9C8E-EBF786B8F13C}" dt="2023-01-18T06:06:17.291" v="6"/>
          <ac:spMkLst>
            <pc:docMk/>
            <pc:sldMk cId="4024569785" sldId="272"/>
            <ac:spMk id="2" creationId="{2555C9ED-47CE-6593-F2E3-09E02F77844E}"/>
          </ac:spMkLst>
        </pc:spChg>
      </pc:sldChg>
      <pc:sldChg chg="modSp mod modTransition">
        <pc:chgData name="Alfred Smith" userId="3c60a3631c0db8ad" providerId="LiveId" clId="{DF32623A-0366-46AC-9C8E-EBF786B8F13C}" dt="2023-01-18T06:07:24.644" v="21"/>
        <pc:sldMkLst>
          <pc:docMk/>
          <pc:sldMk cId="487179600" sldId="273"/>
        </pc:sldMkLst>
        <pc:spChg chg="mod">
          <ac:chgData name="Alfred Smith" userId="3c60a3631c0db8ad" providerId="LiveId" clId="{DF32623A-0366-46AC-9C8E-EBF786B8F13C}" dt="2023-01-18T06:06:20.628" v="7"/>
          <ac:spMkLst>
            <pc:docMk/>
            <pc:sldMk cId="487179600" sldId="273"/>
            <ac:spMk id="2" creationId="{05EA4B8E-4279-4573-879B-224DFC72458A}"/>
          </ac:spMkLst>
        </pc:spChg>
      </pc:sldChg>
      <pc:sldChg chg="modSp mod modTransition">
        <pc:chgData name="Alfred Smith" userId="3c60a3631c0db8ad" providerId="LiveId" clId="{DF32623A-0366-46AC-9C8E-EBF786B8F13C}" dt="2023-01-18T06:07:24.644" v="21"/>
        <pc:sldMkLst>
          <pc:docMk/>
          <pc:sldMk cId="2168401200" sldId="274"/>
        </pc:sldMkLst>
        <pc:spChg chg="mod">
          <ac:chgData name="Alfred Smith" userId="3c60a3631c0db8ad" providerId="LiveId" clId="{DF32623A-0366-46AC-9C8E-EBF786B8F13C}" dt="2023-01-18T06:06:27.128" v="9"/>
          <ac:spMkLst>
            <pc:docMk/>
            <pc:sldMk cId="2168401200" sldId="274"/>
            <ac:spMk id="2" creationId="{559C84E8-E087-2D52-BCE8-57C8B38617F4}"/>
          </ac:spMkLst>
        </pc:spChg>
      </pc:sldChg>
      <pc:sldChg chg="modSp mod modTransition">
        <pc:chgData name="Alfred Smith" userId="3c60a3631c0db8ad" providerId="LiveId" clId="{DF32623A-0366-46AC-9C8E-EBF786B8F13C}" dt="2023-01-18T06:07:24.644" v="21"/>
        <pc:sldMkLst>
          <pc:docMk/>
          <pc:sldMk cId="2996969115" sldId="275"/>
        </pc:sldMkLst>
        <pc:spChg chg="mod">
          <ac:chgData name="Alfred Smith" userId="3c60a3631c0db8ad" providerId="LiveId" clId="{DF32623A-0366-46AC-9C8E-EBF786B8F13C}" dt="2023-01-18T06:06:23.848" v="8"/>
          <ac:spMkLst>
            <pc:docMk/>
            <pc:sldMk cId="2996969115" sldId="275"/>
            <ac:spMk id="2" creationId="{5F55F430-9495-9737-9D8F-E74103435968}"/>
          </ac:spMkLst>
        </pc:spChg>
      </pc:sldChg>
      <pc:sldChg chg="modSp mod modTransition">
        <pc:chgData name="Alfred Smith" userId="3c60a3631c0db8ad" providerId="LiveId" clId="{DF32623A-0366-46AC-9C8E-EBF786B8F13C}" dt="2023-01-18T06:07:24.644" v="21"/>
        <pc:sldMkLst>
          <pc:docMk/>
          <pc:sldMk cId="2390376940" sldId="276"/>
        </pc:sldMkLst>
        <pc:spChg chg="mod">
          <ac:chgData name="Alfred Smith" userId="3c60a3631c0db8ad" providerId="LiveId" clId="{DF32623A-0366-46AC-9C8E-EBF786B8F13C}" dt="2023-01-18T06:06:30.219" v="10"/>
          <ac:spMkLst>
            <pc:docMk/>
            <pc:sldMk cId="2390376940" sldId="276"/>
            <ac:spMk id="2" creationId="{5B406D30-81BC-3C1A-0C42-7B35C9A0FD7C}"/>
          </ac:spMkLst>
        </pc:spChg>
      </pc:sldChg>
      <pc:sldChg chg="modSp mod modTransition">
        <pc:chgData name="Alfred Smith" userId="3c60a3631c0db8ad" providerId="LiveId" clId="{DF32623A-0366-46AC-9C8E-EBF786B8F13C}" dt="2023-01-18T06:07:24.644" v="21"/>
        <pc:sldMkLst>
          <pc:docMk/>
          <pc:sldMk cId="4265919077" sldId="277"/>
        </pc:sldMkLst>
        <pc:spChg chg="mod">
          <ac:chgData name="Alfred Smith" userId="3c60a3631c0db8ad" providerId="LiveId" clId="{DF32623A-0366-46AC-9C8E-EBF786B8F13C}" dt="2023-01-18T06:06:33.236" v="11"/>
          <ac:spMkLst>
            <pc:docMk/>
            <pc:sldMk cId="4265919077" sldId="277"/>
            <ac:spMk id="2" creationId="{B78DD2D6-84E3-F0F8-FA44-EB430293D1C9}"/>
          </ac:spMkLst>
        </pc:spChg>
      </pc:sldChg>
      <pc:sldChg chg="modSp mod modTransition">
        <pc:chgData name="Alfred Smith" userId="3c60a3631c0db8ad" providerId="LiveId" clId="{DF32623A-0366-46AC-9C8E-EBF786B8F13C}" dt="2023-01-18T06:07:24.644" v="21"/>
        <pc:sldMkLst>
          <pc:docMk/>
          <pc:sldMk cId="888433145" sldId="279"/>
        </pc:sldMkLst>
        <pc:spChg chg="mod">
          <ac:chgData name="Alfred Smith" userId="3c60a3631c0db8ad" providerId="LiveId" clId="{DF32623A-0366-46AC-9C8E-EBF786B8F13C}" dt="2023-01-18T06:06:39.374" v="13"/>
          <ac:spMkLst>
            <pc:docMk/>
            <pc:sldMk cId="888433145" sldId="279"/>
            <ac:spMk id="2" creationId="{51C25D6A-D447-DAF3-6BDB-64EF68405F57}"/>
          </ac:spMkLst>
        </pc:spChg>
      </pc:sldChg>
      <pc:sldChg chg="modSp mod modTransition">
        <pc:chgData name="Alfred Smith" userId="3c60a3631c0db8ad" providerId="LiveId" clId="{DF32623A-0366-46AC-9C8E-EBF786B8F13C}" dt="2023-01-18T06:07:24.644" v="21"/>
        <pc:sldMkLst>
          <pc:docMk/>
          <pc:sldMk cId="791300187" sldId="280"/>
        </pc:sldMkLst>
        <pc:spChg chg="mod">
          <ac:chgData name="Alfred Smith" userId="3c60a3631c0db8ad" providerId="LiveId" clId="{DF32623A-0366-46AC-9C8E-EBF786B8F13C}" dt="2023-01-18T06:06:42.107" v="14"/>
          <ac:spMkLst>
            <pc:docMk/>
            <pc:sldMk cId="791300187" sldId="280"/>
            <ac:spMk id="2" creationId="{03D3B04F-46DC-40E3-5BD9-2B7EF9CEEF6D}"/>
          </ac:spMkLst>
        </pc:spChg>
      </pc:sldChg>
      <pc:sldChg chg="addSp delSp modSp mod modTransition modAnim">
        <pc:chgData name="Alfred Smith" userId="3c60a3631c0db8ad" providerId="LiveId" clId="{DF32623A-0366-46AC-9C8E-EBF786B8F13C}" dt="2023-01-18T06:08:42.944" v="50"/>
        <pc:sldMkLst>
          <pc:docMk/>
          <pc:sldMk cId="1922139011" sldId="281"/>
        </pc:sldMkLst>
        <pc:spChg chg="add mod">
          <ac:chgData name="Alfred Smith" userId="3c60a3631c0db8ad" providerId="LiveId" clId="{DF32623A-0366-46AC-9C8E-EBF786B8F13C}" dt="2023-01-18T06:08:42.944" v="50"/>
          <ac:spMkLst>
            <pc:docMk/>
            <pc:sldMk cId="1922139011" sldId="281"/>
            <ac:spMk id="2" creationId="{11AB8063-9C26-687B-B6A5-E729F8F8809A}"/>
          </ac:spMkLst>
        </pc:spChg>
        <pc:spChg chg="del">
          <ac:chgData name="Alfred Smith" userId="3c60a3631c0db8ad" providerId="LiveId" clId="{DF32623A-0366-46AC-9C8E-EBF786B8F13C}" dt="2023-01-18T06:07:41.972" v="27" actId="478"/>
          <ac:spMkLst>
            <pc:docMk/>
            <pc:sldMk cId="1922139011" sldId="281"/>
            <ac:spMk id="3" creationId="{A58184BD-88F1-BA02-40C1-D8403D0EEC0D}"/>
          </ac:spMkLst>
        </pc:spChg>
        <pc:picChg chg="del">
          <ac:chgData name="Alfred Smith" userId="3c60a3631c0db8ad" providerId="LiveId" clId="{DF32623A-0366-46AC-9C8E-EBF786B8F13C}" dt="2023-01-18T06:07:24.644" v="21"/>
          <ac:picMkLst>
            <pc:docMk/>
            <pc:sldMk cId="1922139011" sldId="281"/>
            <ac:picMk id="19" creationId="{17CC94AC-974B-0E0D-1A20-9959604ED96F}"/>
          </ac:picMkLst>
        </pc:picChg>
      </pc:sldChg>
      <pc:sldChg chg="modSp mod modTransition">
        <pc:chgData name="Alfred Smith" userId="3c60a3631c0db8ad" providerId="LiveId" clId="{DF32623A-0366-46AC-9C8E-EBF786B8F13C}" dt="2023-01-18T06:07:24.644" v="21"/>
        <pc:sldMkLst>
          <pc:docMk/>
          <pc:sldMk cId="1126511635" sldId="282"/>
        </pc:sldMkLst>
        <pc:spChg chg="mod">
          <ac:chgData name="Alfred Smith" userId="3c60a3631c0db8ad" providerId="LiveId" clId="{DF32623A-0366-46AC-9C8E-EBF786B8F13C}" dt="2023-01-18T06:06:45.059" v="15"/>
          <ac:spMkLst>
            <pc:docMk/>
            <pc:sldMk cId="1126511635" sldId="282"/>
            <ac:spMk id="2" creationId="{66756B03-92A8-2988-3938-897A722A0485}"/>
          </ac:spMkLst>
        </pc:spChg>
      </pc:sldChg>
      <pc:sldChg chg="addSp delSp modSp mod modTransition modAnim">
        <pc:chgData name="Alfred Smith" userId="3c60a3631c0db8ad" providerId="LiveId" clId="{DF32623A-0366-46AC-9C8E-EBF786B8F13C}" dt="2023-01-18T06:08:44.300" v="51"/>
        <pc:sldMkLst>
          <pc:docMk/>
          <pc:sldMk cId="3166251957" sldId="283"/>
        </pc:sldMkLst>
        <pc:spChg chg="add mod">
          <ac:chgData name="Alfred Smith" userId="3c60a3631c0db8ad" providerId="LiveId" clId="{DF32623A-0366-46AC-9C8E-EBF786B8F13C}" dt="2023-01-18T06:08:44.300" v="51"/>
          <ac:spMkLst>
            <pc:docMk/>
            <pc:sldMk cId="3166251957" sldId="283"/>
            <ac:spMk id="2" creationId="{A635AB77-28BC-814B-7671-E66CCF1597FD}"/>
          </ac:spMkLst>
        </pc:spChg>
        <pc:spChg chg="del">
          <ac:chgData name="Alfred Smith" userId="3c60a3631c0db8ad" providerId="LiveId" clId="{DF32623A-0366-46AC-9C8E-EBF786B8F13C}" dt="2023-01-18T06:07:40.399" v="26" actId="478"/>
          <ac:spMkLst>
            <pc:docMk/>
            <pc:sldMk cId="3166251957" sldId="283"/>
            <ac:spMk id="3" creationId="{A58184BD-88F1-BA02-40C1-D8403D0EEC0D}"/>
          </ac:spMkLst>
        </pc:spChg>
        <pc:picChg chg="del">
          <ac:chgData name="Alfred Smith" userId="3c60a3631c0db8ad" providerId="LiveId" clId="{DF32623A-0366-46AC-9C8E-EBF786B8F13C}" dt="2023-01-18T06:07:24.644" v="21"/>
          <ac:picMkLst>
            <pc:docMk/>
            <pc:sldMk cId="3166251957" sldId="283"/>
            <ac:picMk id="25" creationId="{A42C88BD-0051-2DC5-D824-56B369B292FA}"/>
          </ac:picMkLst>
        </pc:picChg>
      </pc:sldChg>
      <pc:sldChg chg="modSp mod modTransition">
        <pc:chgData name="Alfred Smith" userId="3c60a3631c0db8ad" providerId="LiveId" clId="{DF32623A-0366-46AC-9C8E-EBF786B8F13C}" dt="2023-01-18T06:07:24.644" v="21"/>
        <pc:sldMkLst>
          <pc:docMk/>
          <pc:sldMk cId="3922583308" sldId="284"/>
        </pc:sldMkLst>
        <pc:spChg chg="mod">
          <ac:chgData name="Alfred Smith" userId="3c60a3631c0db8ad" providerId="LiveId" clId="{DF32623A-0366-46AC-9C8E-EBF786B8F13C}" dt="2023-01-18T06:06:48.320" v="16"/>
          <ac:spMkLst>
            <pc:docMk/>
            <pc:sldMk cId="3922583308" sldId="284"/>
            <ac:spMk id="2" creationId="{93C3B07E-A866-24A7-FACD-C7082B71F9A3}"/>
          </ac:spMkLst>
        </pc:spChg>
      </pc:sldChg>
      <pc:sldChg chg="addSp delSp modSp mod modTransition modAnim">
        <pc:chgData name="Alfred Smith" userId="3c60a3631c0db8ad" providerId="LiveId" clId="{DF32623A-0366-46AC-9C8E-EBF786B8F13C}" dt="2023-01-18T06:08:45.685" v="52"/>
        <pc:sldMkLst>
          <pc:docMk/>
          <pc:sldMk cId="1522780631" sldId="285"/>
        </pc:sldMkLst>
        <pc:spChg chg="add mod">
          <ac:chgData name="Alfred Smith" userId="3c60a3631c0db8ad" providerId="LiveId" clId="{DF32623A-0366-46AC-9C8E-EBF786B8F13C}" dt="2023-01-18T06:08:45.685" v="52"/>
          <ac:spMkLst>
            <pc:docMk/>
            <pc:sldMk cId="1522780631" sldId="285"/>
            <ac:spMk id="2" creationId="{228B3501-3708-87F9-0458-CFBF907AFF6D}"/>
          </ac:spMkLst>
        </pc:spChg>
        <pc:spChg chg="del">
          <ac:chgData name="Alfred Smith" userId="3c60a3631c0db8ad" providerId="LiveId" clId="{DF32623A-0366-46AC-9C8E-EBF786B8F13C}" dt="2023-01-18T06:07:38.529" v="25" actId="478"/>
          <ac:spMkLst>
            <pc:docMk/>
            <pc:sldMk cId="1522780631" sldId="285"/>
            <ac:spMk id="3" creationId="{A58184BD-88F1-BA02-40C1-D8403D0EEC0D}"/>
          </ac:spMkLst>
        </pc:spChg>
        <pc:picChg chg="del">
          <ac:chgData name="Alfred Smith" userId="3c60a3631c0db8ad" providerId="LiveId" clId="{DF32623A-0366-46AC-9C8E-EBF786B8F13C}" dt="2023-01-18T06:07:24.644" v="21"/>
          <ac:picMkLst>
            <pc:docMk/>
            <pc:sldMk cId="1522780631" sldId="285"/>
            <ac:picMk id="15" creationId="{AB4C1DC6-BDA9-140A-DE96-25BA92B5DD09}"/>
          </ac:picMkLst>
        </pc:picChg>
      </pc:sldChg>
      <pc:sldChg chg="modSp mod modTransition">
        <pc:chgData name="Alfred Smith" userId="3c60a3631c0db8ad" providerId="LiveId" clId="{DF32623A-0366-46AC-9C8E-EBF786B8F13C}" dt="2023-01-18T06:07:24.644" v="21"/>
        <pc:sldMkLst>
          <pc:docMk/>
          <pc:sldMk cId="1850742486" sldId="286"/>
        </pc:sldMkLst>
        <pc:spChg chg="mod">
          <ac:chgData name="Alfred Smith" userId="3c60a3631c0db8ad" providerId="LiveId" clId="{DF32623A-0366-46AC-9C8E-EBF786B8F13C}" dt="2023-01-18T06:06:51.268" v="17"/>
          <ac:spMkLst>
            <pc:docMk/>
            <pc:sldMk cId="1850742486" sldId="286"/>
            <ac:spMk id="2" creationId="{5E5AC2B6-9A2E-1264-46CC-74D2057E3964}"/>
          </ac:spMkLst>
        </pc:spChg>
      </pc:sldChg>
      <pc:sldChg chg="addSp delSp modSp mod modTransition modAnim">
        <pc:chgData name="Alfred Smith" userId="3c60a3631c0db8ad" providerId="LiveId" clId="{DF32623A-0366-46AC-9C8E-EBF786B8F13C}" dt="2023-01-18T06:08:47.057" v="53"/>
        <pc:sldMkLst>
          <pc:docMk/>
          <pc:sldMk cId="2332778949" sldId="287"/>
        </pc:sldMkLst>
        <pc:spChg chg="add mod">
          <ac:chgData name="Alfred Smith" userId="3c60a3631c0db8ad" providerId="LiveId" clId="{DF32623A-0366-46AC-9C8E-EBF786B8F13C}" dt="2023-01-18T06:08:47.057" v="53"/>
          <ac:spMkLst>
            <pc:docMk/>
            <pc:sldMk cId="2332778949" sldId="287"/>
            <ac:spMk id="2" creationId="{A67FFA37-515C-B018-64F9-10D12516CF9A}"/>
          </ac:spMkLst>
        </pc:spChg>
        <pc:spChg chg="del">
          <ac:chgData name="Alfred Smith" userId="3c60a3631c0db8ad" providerId="LiveId" clId="{DF32623A-0366-46AC-9C8E-EBF786B8F13C}" dt="2023-01-18T06:07:36.391" v="24" actId="478"/>
          <ac:spMkLst>
            <pc:docMk/>
            <pc:sldMk cId="2332778949" sldId="287"/>
            <ac:spMk id="3" creationId="{A58184BD-88F1-BA02-40C1-D8403D0EEC0D}"/>
          </ac:spMkLst>
        </pc:spChg>
        <pc:picChg chg="del">
          <ac:chgData name="Alfred Smith" userId="3c60a3631c0db8ad" providerId="LiveId" clId="{DF32623A-0366-46AC-9C8E-EBF786B8F13C}" dt="2023-01-18T06:07:24.644" v="21"/>
          <ac:picMkLst>
            <pc:docMk/>
            <pc:sldMk cId="2332778949" sldId="287"/>
            <ac:picMk id="15" creationId="{434CF15E-BACD-7DEE-759F-A1D449B07F43}"/>
          </ac:picMkLst>
        </pc:picChg>
      </pc:sldChg>
      <pc:sldChg chg="modSp mod modTransition">
        <pc:chgData name="Alfred Smith" userId="3c60a3631c0db8ad" providerId="LiveId" clId="{DF32623A-0366-46AC-9C8E-EBF786B8F13C}" dt="2023-01-18T06:07:24.644" v="21"/>
        <pc:sldMkLst>
          <pc:docMk/>
          <pc:sldMk cId="1828872212" sldId="288"/>
        </pc:sldMkLst>
        <pc:spChg chg="mod">
          <ac:chgData name="Alfred Smith" userId="3c60a3631c0db8ad" providerId="LiveId" clId="{DF32623A-0366-46AC-9C8E-EBF786B8F13C}" dt="2023-01-18T06:06:56.500" v="18"/>
          <ac:spMkLst>
            <pc:docMk/>
            <pc:sldMk cId="1828872212" sldId="288"/>
            <ac:spMk id="2" creationId="{EB3E627F-E995-6703-1A4B-12457D1B47DA}"/>
          </ac:spMkLst>
        </pc:spChg>
      </pc:sldChg>
      <pc:sldChg chg="addSp delSp modSp mod modTransition modAnim">
        <pc:chgData name="Alfred Smith" userId="3c60a3631c0db8ad" providerId="LiveId" clId="{DF32623A-0366-46AC-9C8E-EBF786B8F13C}" dt="2023-01-18T06:08:48.535" v="54"/>
        <pc:sldMkLst>
          <pc:docMk/>
          <pc:sldMk cId="3153919605" sldId="289"/>
        </pc:sldMkLst>
        <pc:spChg chg="add mod">
          <ac:chgData name="Alfred Smith" userId="3c60a3631c0db8ad" providerId="LiveId" clId="{DF32623A-0366-46AC-9C8E-EBF786B8F13C}" dt="2023-01-18T06:08:48.535" v="54"/>
          <ac:spMkLst>
            <pc:docMk/>
            <pc:sldMk cId="3153919605" sldId="289"/>
            <ac:spMk id="2" creationId="{5E1334C3-6691-D008-6061-C024E52E786C}"/>
          </ac:spMkLst>
        </pc:spChg>
        <pc:spChg chg="del">
          <ac:chgData name="Alfred Smith" userId="3c60a3631c0db8ad" providerId="LiveId" clId="{DF32623A-0366-46AC-9C8E-EBF786B8F13C}" dt="2023-01-18T06:07:34.050" v="23" actId="478"/>
          <ac:spMkLst>
            <pc:docMk/>
            <pc:sldMk cId="3153919605" sldId="289"/>
            <ac:spMk id="3" creationId="{A58184BD-88F1-BA02-40C1-D8403D0EEC0D}"/>
          </ac:spMkLst>
        </pc:spChg>
        <pc:picChg chg="del">
          <ac:chgData name="Alfred Smith" userId="3c60a3631c0db8ad" providerId="LiveId" clId="{DF32623A-0366-46AC-9C8E-EBF786B8F13C}" dt="2023-01-18T06:07:24.644" v="21"/>
          <ac:picMkLst>
            <pc:docMk/>
            <pc:sldMk cId="3153919605" sldId="289"/>
            <ac:picMk id="8" creationId="{0E69C559-E486-468A-CE42-9347A70F785E}"/>
          </ac:picMkLst>
        </pc:picChg>
      </pc:sldChg>
      <pc:sldChg chg="modSp mod modTransition">
        <pc:chgData name="Alfred Smith" userId="3c60a3631c0db8ad" providerId="LiveId" clId="{DF32623A-0366-46AC-9C8E-EBF786B8F13C}" dt="2023-01-18T06:07:24.644" v="21"/>
        <pc:sldMkLst>
          <pc:docMk/>
          <pc:sldMk cId="1292473336" sldId="290"/>
        </pc:sldMkLst>
        <pc:spChg chg="mod">
          <ac:chgData name="Alfred Smith" userId="3c60a3631c0db8ad" providerId="LiveId" clId="{DF32623A-0366-46AC-9C8E-EBF786B8F13C}" dt="2023-01-18T06:07:03.107" v="20"/>
          <ac:spMkLst>
            <pc:docMk/>
            <pc:sldMk cId="1292473336" sldId="290"/>
            <ac:spMk id="2" creationId="{42CA5EA6-C7DD-934E-86C4-7AEA5C571DAA}"/>
          </ac:spMkLst>
        </pc:spChg>
      </pc:sldChg>
      <pc:sldChg chg="addSp delSp modSp mod modTransition modAnim">
        <pc:chgData name="Alfred Smith" userId="3c60a3631c0db8ad" providerId="LiveId" clId="{DF32623A-0366-46AC-9C8E-EBF786B8F13C}" dt="2023-01-18T06:08:49.870" v="55"/>
        <pc:sldMkLst>
          <pc:docMk/>
          <pc:sldMk cId="1878919862" sldId="291"/>
        </pc:sldMkLst>
        <pc:spChg chg="add mod">
          <ac:chgData name="Alfred Smith" userId="3c60a3631c0db8ad" providerId="LiveId" clId="{DF32623A-0366-46AC-9C8E-EBF786B8F13C}" dt="2023-01-18T06:08:49.870" v="55"/>
          <ac:spMkLst>
            <pc:docMk/>
            <pc:sldMk cId="1878919862" sldId="291"/>
            <ac:spMk id="2" creationId="{A45AB14C-D2CD-B827-71C1-371D418365F0}"/>
          </ac:spMkLst>
        </pc:spChg>
        <pc:spChg chg="del">
          <ac:chgData name="Alfred Smith" userId="3c60a3631c0db8ad" providerId="LiveId" clId="{DF32623A-0366-46AC-9C8E-EBF786B8F13C}" dt="2023-01-18T06:07:30.138" v="22" actId="478"/>
          <ac:spMkLst>
            <pc:docMk/>
            <pc:sldMk cId="1878919862" sldId="291"/>
            <ac:spMk id="3" creationId="{A58184BD-88F1-BA02-40C1-D8403D0EEC0D}"/>
          </ac:spMkLst>
        </pc:spChg>
        <pc:picChg chg="del">
          <ac:chgData name="Alfred Smith" userId="3c60a3631c0db8ad" providerId="LiveId" clId="{DF32623A-0366-46AC-9C8E-EBF786B8F13C}" dt="2023-01-18T06:07:24.644" v="21"/>
          <ac:picMkLst>
            <pc:docMk/>
            <pc:sldMk cId="1878919862" sldId="291"/>
            <ac:picMk id="36" creationId="{206DF192-7E05-6951-F2D5-4A35B4FD2461}"/>
          </ac:picMkLst>
        </pc:picChg>
      </pc:sldChg>
      <pc:sldChg chg="modSp mod modTransition">
        <pc:chgData name="Alfred Smith" userId="3c60a3631c0db8ad" providerId="LiveId" clId="{DF32623A-0366-46AC-9C8E-EBF786B8F13C}" dt="2023-01-18T06:07:24.644" v="21"/>
        <pc:sldMkLst>
          <pc:docMk/>
          <pc:sldMk cId="1014080634" sldId="292"/>
        </pc:sldMkLst>
        <pc:spChg chg="mod">
          <ac:chgData name="Alfred Smith" userId="3c60a3631c0db8ad" providerId="LiveId" clId="{DF32623A-0366-46AC-9C8E-EBF786B8F13C}" dt="2023-01-18T06:06:59.181" v="19"/>
          <ac:spMkLst>
            <pc:docMk/>
            <pc:sldMk cId="1014080634" sldId="292"/>
            <ac:spMk id="2" creationId="{92F25B8F-2891-7574-D0B4-0EB406BA57C2}"/>
          </ac:spMkLst>
        </pc:spChg>
      </pc:sldChg>
      <pc:sldChg chg="addSp delSp modSp mod modTransition modAnim">
        <pc:chgData name="Alfred Smith" userId="3c60a3631c0db8ad" providerId="LiveId" clId="{DF32623A-0366-46AC-9C8E-EBF786B8F13C}" dt="2023-01-18T06:08:38.826" v="47"/>
        <pc:sldMkLst>
          <pc:docMk/>
          <pc:sldMk cId="2199692124" sldId="296"/>
        </pc:sldMkLst>
        <pc:spChg chg="add mod">
          <ac:chgData name="Alfred Smith" userId="3c60a3631c0db8ad" providerId="LiveId" clId="{DF32623A-0366-46AC-9C8E-EBF786B8F13C}" dt="2023-01-18T06:08:38.826" v="47"/>
          <ac:spMkLst>
            <pc:docMk/>
            <pc:sldMk cId="2199692124" sldId="296"/>
            <ac:spMk id="2" creationId="{EED6C864-7C93-115A-B936-20740BA9594E}"/>
          </ac:spMkLst>
        </pc:spChg>
        <pc:spChg chg="del">
          <ac:chgData name="Alfred Smith" userId="3c60a3631c0db8ad" providerId="LiveId" clId="{DF32623A-0366-46AC-9C8E-EBF786B8F13C}" dt="2023-01-18T06:07:46.942" v="30" actId="478"/>
          <ac:spMkLst>
            <pc:docMk/>
            <pc:sldMk cId="2199692124" sldId="296"/>
            <ac:spMk id="3" creationId="{A58184BD-88F1-BA02-40C1-D8403D0EEC0D}"/>
          </ac:spMkLst>
        </pc:spChg>
        <pc:picChg chg="del">
          <ac:chgData name="Alfred Smith" userId="3c60a3631c0db8ad" providerId="LiveId" clId="{DF32623A-0366-46AC-9C8E-EBF786B8F13C}" dt="2023-01-18T06:07:24.644" v="21"/>
          <ac:picMkLst>
            <pc:docMk/>
            <pc:sldMk cId="2199692124" sldId="296"/>
            <ac:picMk id="35" creationId="{F82D9A65-9B73-BBD3-0E39-B528A89CB14C}"/>
          </ac:picMkLst>
        </pc:picChg>
      </pc:sldChg>
      <pc:sldChg chg="modSp mod modTransition">
        <pc:chgData name="Alfred Smith" userId="3c60a3631c0db8ad" providerId="LiveId" clId="{DF32623A-0366-46AC-9C8E-EBF786B8F13C}" dt="2023-01-18T06:07:24.644" v="21"/>
        <pc:sldMkLst>
          <pc:docMk/>
          <pc:sldMk cId="552587097" sldId="297"/>
        </pc:sldMkLst>
        <pc:spChg chg="mod">
          <ac:chgData name="Alfred Smith" userId="3c60a3631c0db8ad" providerId="LiveId" clId="{DF32623A-0366-46AC-9C8E-EBF786B8F13C}" dt="2023-01-18T06:06:36.509" v="12"/>
          <ac:spMkLst>
            <pc:docMk/>
            <pc:sldMk cId="552587097" sldId="297"/>
            <ac:spMk id="2" creationId="{B7EC12BB-AE1B-30A5-BB65-D9DE51B6D1B3}"/>
          </ac:spMkLst>
        </pc:spChg>
      </pc:sldChg>
    </pc:docChg>
  </pc:docChgLst>
  <pc:docChgLst>
    <pc:chgData name="Leonie Smith" userId="fed1330f33f5650e" providerId="LiveId" clId="{D0E50A4C-CB42-44FF-AA3C-7BD7E3FAA75B}"/>
    <pc:docChg chg="modSld">
      <pc:chgData name="Leonie Smith" userId="fed1330f33f5650e" providerId="LiveId" clId="{D0E50A4C-CB42-44FF-AA3C-7BD7E3FAA75B}" dt="2024-03-01T04:15:31.940" v="140"/>
      <pc:docMkLst>
        <pc:docMk/>
      </pc:docMkLst>
      <pc:sldChg chg="addSp delSp modSp mod modTransition modAnim">
        <pc:chgData name="Leonie Smith" userId="fed1330f33f5650e" providerId="LiveId" clId="{D0E50A4C-CB42-44FF-AA3C-7BD7E3FAA75B}" dt="2024-03-01T03:46:35.085" v="6"/>
        <pc:sldMkLst>
          <pc:docMk/>
          <pc:sldMk cId="1499918570" sldId="257"/>
        </pc:sldMkLst>
        <pc:picChg chg="add del mod">
          <ac:chgData name="Leonie Smith" userId="fed1330f33f5650e" providerId="LiveId" clId="{D0E50A4C-CB42-44FF-AA3C-7BD7E3FAA75B}" dt="2024-03-01T03:46:21.943" v="2"/>
          <ac:picMkLst>
            <pc:docMk/>
            <pc:sldMk cId="1499918570" sldId="257"/>
            <ac:picMk id="6" creationId="{163FD3E2-ADC8-E561-7C21-9DBEE1D0496A}"/>
          </ac:picMkLst>
        </pc:picChg>
        <pc:picChg chg="add del mod ord">
          <ac:chgData name="Leonie Smith" userId="fed1330f33f5650e" providerId="LiveId" clId="{D0E50A4C-CB42-44FF-AA3C-7BD7E3FAA75B}" dt="2024-03-01T03:46:27.830" v="3"/>
          <ac:picMkLst>
            <pc:docMk/>
            <pc:sldMk cId="1499918570" sldId="257"/>
            <ac:picMk id="10" creationId="{1F8314E9-A35D-18F3-7F98-160C8577EAC6}"/>
          </ac:picMkLst>
        </pc:picChg>
        <pc:picChg chg="add del mod">
          <ac:chgData name="Leonie Smith" userId="fed1330f33f5650e" providerId="LiveId" clId="{D0E50A4C-CB42-44FF-AA3C-7BD7E3FAA75B}" dt="2024-03-01T03:46:29.154" v="5"/>
          <ac:picMkLst>
            <pc:docMk/>
            <pc:sldMk cId="1499918570" sldId="257"/>
            <ac:picMk id="11" creationId="{1B106685-3F1A-5780-90B8-1842D5E2F757}"/>
          </ac:picMkLst>
        </pc:picChg>
        <pc:picChg chg="add del mod ord">
          <ac:chgData name="Leonie Smith" userId="fed1330f33f5650e" providerId="LiveId" clId="{D0E50A4C-CB42-44FF-AA3C-7BD7E3FAA75B}" dt="2024-03-01T03:46:35.085" v="6"/>
          <ac:picMkLst>
            <pc:docMk/>
            <pc:sldMk cId="1499918570" sldId="257"/>
            <ac:picMk id="14" creationId="{439D3069-62E2-AFBE-29DC-E6ADCB1DE12F}"/>
          </ac:picMkLst>
        </pc:picChg>
        <pc:picChg chg="add mod">
          <ac:chgData name="Leonie Smith" userId="fed1330f33f5650e" providerId="LiveId" clId="{D0E50A4C-CB42-44FF-AA3C-7BD7E3FAA75B}" dt="2024-03-01T03:46:35.085" v="6"/>
          <ac:picMkLst>
            <pc:docMk/>
            <pc:sldMk cId="1499918570" sldId="257"/>
            <ac:picMk id="15" creationId="{2B32736F-B63D-003D-29BD-F63D87D4FCA2}"/>
          </ac:picMkLst>
        </pc:picChg>
      </pc:sldChg>
      <pc:sldChg chg="addSp delSp modSp mod modTransition modAnim">
        <pc:chgData name="Leonie Smith" userId="fed1330f33f5650e" providerId="LiveId" clId="{D0E50A4C-CB42-44FF-AA3C-7BD7E3FAA75B}" dt="2024-03-01T03:48:33.528" v="16"/>
        <pc:sldMkLst>
          <pc:docMk/>
          <pc:sldMk cId="454763615" sldId="259"/>
        </pc:sldMkLst>
        <pc:picChg chg="add del mod">
          <ac:chgData name="Leonie Smith" userId="fed1330f33f5650e" providerId="LiveId" clId="{D0E50A4C-CB42-44FF-AA3C-7BD7E3FAA75B}" dt="2024-03-01T03:48:04.445" v="9"/>
          <ac:picMkLst>
            <pc:docMk/>
            <pc:sldMk cId="454763615" sldId="259"/>
            <ac:picMk id="6" creationId="{52EDD71C-FFBE-049D-2A1D-9437C9B75802}"/>
          </ac:picMkLst>
        </pc:picChg>
        <pc:picChg chg="add del mod ord">
          <ac:chgData name="Leonie Smith" userId="fed1330f33f5650e" providerId="LiveId" clId="{D0E50A4C-CB42-44FF-AA3C-7BD7E3FAA75B}" dt="2024-03-01T03:48:10.888" v="10"/>
          <ac:picMkLst>
            <pc:docMk/>
            <pc:sldMk cId="454763615" sldId="259"/>
            <ac:picMk id="9" creationId="{D4CCDE8E-7954-1808-0A32-ACF46464041E}"/>
          </ac:picMkLst>
        </pc:picChg>
        <pc:picChg chg="add del mod">
          <ac:chgData name="Leonie Smith" userId="fed1330f33f5650e" providerId="LiveId" clId="{D0E50A4C-CB42-44FF-AA3C-7BD7E3FAA75B}" dt="2024-03-01T03:48:19.438" v="12"/>
          <ac:picMkLst>
            <pc:docMk/>
            <pc:sldMk cId="454763615" sldId="259"/>
            <ac:picMk id="10" creationId="{EB3D3550-69D0-B3FA-2AF2-B154F0F574F2}"/>
          </ac:picMkLst>
        </pc:picChg>
        <pc:picChg chg="add del mod ord">
          <ac:chgData name="Leonie Smith" userId="fed1330f33f5650e" providerId="LiveId" clId="{D0E50A4C-CB42-44FF-AA3C-7BD7E3FAA75B}" dt="2024-03-01T03:48:24.897" v="13"/>
          <ac:picMkLst>
            <pc:docMk/>
            <pc:sldMk cId="454763615" sldId="259"/>
            <ac:picMk id="15" creationId="{C7B44C47-0C7D-FE52-B05D-D013210EC0F7}"/>
          </ac:picMkLst>
        </pc:picChg>
        <pc:picChg chg="add del mod">
          <ac:chgData name="Leonie Smith" userId="fed1330f33f5650e" providerId="LiveId" clId="{D0E50A4C-CB42-44FF-AA3C-7BD7E3FAA75B}" dt="2024-03-01T03:48:27.174" v="15"/>
          <ac:picMkLst>
            <pc:docMk/>
            <pc:sldMk cId="454763615" sldId="259"/>
            <ac:picMk id="16" creationId="{6C22EF6A-CA8D-4DC9-3025-79F6A10011DE}"/>
          </ac:picMkLst>
        </pc:picChg>
        <pc:picChg chg="add del mod ord">
          <ac:chgData name="Leonie Smith" userId="fed1330f33f5650e" providerId="LiveId" clId="{D0E50A4C-CB42-44FF-AA3C-7BD7E3FAA75B}" dt="2024-03-01T03:48:33.528" v="16"/>
          <ac:picMkLst>
            <pc:docMk/>
            <pc:sldMk cId="454763615" sldId="259"/>
            <ac:picMk id="19" creationId="{D32EA408-ABA8-ADAF-DF34-5F953EE0ABE6}"/>
          </ac:picMkLst>
        </pc:picChg>
        <pc:picChg chg="add mod">
          <ac:chgData name="Leonie Smith" userId="fed1330f33f5650e" providerId="LiveId" clId="{D0E50A4C-CB42-44FF-AA3C-7BD7E3FAA75B}" dt="2024-03-01T03:48:33.528" v="16"/>
          <ac:picMkLst>
            <pc:docMk/>
            <pc:sldMk cId="454763615" sldId="259"/>
            <ac:picMk id="20" creationId="{2AECC34E-1923-2183-0E37-4AF05FC68120}"/>
          </ac:picMkLst>
        </pc:picChg>
      </pc:sldChg>
      <pc:sldChg chg="addSp delSp modSp mod modTransition modAnim">
        <pc:chgData name="Leonie Smith" userId="fed1330f33f5650e" providerId="LiveId" clId="{D0E50A4C-CB42-44FF-AA3C-7BD7E3FAA75B}" dt="2024-03-01T03:49:53.764" v="20"/>
        <pc:sldMkLst>
          <pc:docMk/>
          <pc:sldMk cId="2346136586" sldId="260"/>
        </pc:sldMkLst>
        <pc:picChg chg="add del mod">
          <ac:chgData name="Leonie Smith" userId="fed1330f33f5650e" providerId="LiveId" clId="{D0E50A4C-CB42-44FF-AA3C-7BD7E3FAA75B}" dt="2024-03-01T03:49:35.255" v="19"/>
          <ac:picMkLst>
            <pc:docMk/>
            <pc:sldMk cId="2346136586" sldId="260"/>
            <ac:picMk id="8" creationId="{C249731B-D596-F8CF-603B-045653A21DBA}"/>
          </ac:picMkLst>
        </pc:picChg>
        <pc:picChg chg="add del mod ord">
          <ac:chgData name="Leonie Smith" userId="fed1330f33f5650e" providerId="LiveId" clId="{D0E50A4C-CB42-44FF-AA3C-7BD7E3FAA75B}" dt="2024-03-01T03:49:53.764" v="20"/>
          <ac:picMkLst>
            <pc:docMk/>
            <pc:sldMk cId="2346136586" sldId="260"/>
            <ac:picMk id="11" creationId="{84DA01FF-8FA1-5771-62A8-BD4D12C77862}"/>
          </ac:picMkLst>
        </pc:picChg>
        <pc:picChg chg="add mod">
          <ac:chgData name="Leonie Smith" userId="fed1330f33f5650e" providerId="LiveId" clId="{D0E50A4C-CB42-44FF-AA3C-7BD7E3FAA75B}" dt="2024-03-01T03:49:53.764" v="20"/>
          <ac:picMkLst>
            <pc:docMk/>
            <pc:sldMk cId="2346136586" sldId="260"/>
            <ac:picMk id="12" creationId="{915DB63C-ECEF-9AE9-43EF-DB75647A5936}"/>
          </ac:picMkLst>
        </pc:picChg>
      </pc:sldChg>
      <pc:sldChg chg="addSp delSp modSp mod modTransition modAnim">
        <pc:chgData name="Leonie Smith" userId="fed1330f33f5650e" providerId="LiveId" clId="{D0E50A4C-CB42-44FF-AA3C-7BD7E3FAA75B}" dt="2024-03-01T03:53:52.966" v="45"/>
        <pc:sldMkLst>
          <pc:docMk/>
          <pc:sldMk cId="4037329247" sldId="261"/>
        </pc:sldMkLst>
        <pc:picChg chg="add del mod">
          <ac:chgData name="Leonie Smith" userId="fed1330f33f5650e" providerId="LiveId" clId="{D0E50A4C-CB42-44FF-AA3C-7BD7E3FAA75B}" dt="2024-03-01T03:51:19.298" v="23"/>
          <ac:picMkLst>
            <pc:docMk/>
            <pc:sldMk cId="4037329247" sldId="261"/>
            <ac:picMk id="7" creationId="{E8D9E32F-D307-7A2F-98F0-DC7D1875569A}"/>
          </ac:picMkLst>
        </pc:picChg>
        <pc:picChg chg="add del mod ord">
          <ac:chgData name="Leonie Smith" userId="fed1330f33f5650e" providerId="LiveId" clId="{D0E50A4C-CB42-44FF-AA3C-7BD7E3FAA75B}" dt="2024-03-01T03:51:25.179" v="24"/>
          <ac:picMkLst>
            <pc:docMk/>
            <pc:sldMk cId="4037329247" sldId="261"/>
            <ac:picMk id="11" creationId="{A1BF9440-856A-96E2-226F-2677C3995406}"/>
          </ac:picMkLst>
        </pc:picChg>
        <pc:picChg chg="add del mod">
          <ac:chgData name="Leonie Smith" userId="fed1330f33f5650e" providerId="LiveId" clId="{D0E50A4C-CB42-44FF-AA3C-7BD7E3FAA75B}" dt="2024-03-01T03:51:26.429" v="26"/>
          <ac:picMkLst>
            <pc:docMk/>
            <pc:sldMk cId="4037329247" sldId="261"/>
            <ac:picMk id="12" creationId="{73190CB6-AC38-8AB7-8FA9-2D6BE3EBE552}"/>
          </ac:picMkLst>
        </pc:picChg>
        <pc:picChg chg="add del mod ord">
          <ac:chgData name="Leonie Smith" userId="fed1330f33f5650e" providerId="LiveId" clId="{D0E50A4C-CB42-44FF-AA3C-7BD7E3FAA75B}" dt="2024-03-01T03:51:47.311" v="27"/>
          <ac:picMkLst>
            <pc:docMk/>
            <pc:sldMk cId="4037329247" sldId="261"/>
            <ac:picMk id="15" creationId="{0E79A914-1FCB-E7C8-53A7-68373D5F4B35}"/>
          </ac:picMkLst>
        </pc:picChg>
        <pc:picChg chg="add del mod">
          <ac:chgData name="Leonie Smith" userId="fed1330f33f5650e" providerId="LiveId" clId="{D0E50A4C-CB42-44FF-AA3C-7BD7E3FAA75B}" dt="2024-03-01T03:51:56.308" v="29"/>
          <ac:picMkLst>
            <pc:docMk/>
            <pc:sldMk cId="4037329247" sldId="261"/>
            <ac:picMk id="16" creationId="{94E7275D-5B9C-4E59-C1E1-00B51A31C05F}"/>
          </ac:picMkLst>
        </pc:picChg>
        <pc:picChg chg="add del mod ord">
          <ac:chgData name="Leonie Smith" userId="fed1330f33f5650e" providerId="LiveId" clId="{D0E50A4C-CB42-44FF-AA3C-7BD7E3FAA75B}" dt="2024-03-01T03:52:16.937" v="30"/>
          <ac:picMkLst>
            <pc:docMk/>
            <pc:sldMk cId="4037329247" sldId="261"/>
            <ac:picMk id="19" creationId="{CE876954-198A-1F34-111D-9AA072013CDB}"/>
          </ac:picMkLst>
        </pc:picChg>
        <pc:picChg chg="add del mod">
          <ac:chgData name="Leonie Smith" userId="fed1330f33f5650e" providerId="LiveId" clId="{D0E50A4C-CB42-44FF-AA3C-7BD7E3FAA75B}" dt="2024-03-01T03:52:35.030" v="32"/>
          <ac:picMkLst>
            <pc:docMk/>
            <pc:sldMk cId="4037329247" sldId="261"/>
            <ac:picMk id="20" creationId="{1A89B6A6-3F2C-7F9A-84E9-148F18AD5FCF}"/>
          </ac:picMkLst>
        </pc:picChg>
        <pc:picChg chg="add del mod ord">
          <ac:chgData name="Leonie Smith" userId="fed1330f33f5650e" providerId="LiveId" clId="{D0E50A4C-CB42-44FF-AA3C-7BD7E3FAA75B}" dt="2024-03-01T03:52:40.013" v="33"/>
          <ac:picMkLst>
            <pc:docMk/>
            <pc:sldMk cId="4037329247" sldId="261"/>
            <ac:picMk id="24" creationId="{F2A2FFC5-BD5F-0EA3-7B6F-66EE0A0FC967}"/>
          </ac:picMkLst>
        </pc:picChg>
        <pc:picChg chg="add del mod">
          <ac:chgData name="Leonie Smith" userId="fed1330f33f5650e" providerId="LiveId" clId="{D0E50A4C-CB42-44FF-AA3C-7BD7E3FAA75B}" dt="2024-03-01T03:52:41.599" v="35"/>
          <ac:picMkLst>
            <pc:docMk/>
            <pc:sldMk cId="4037329247" sldId="261"/>
            <ac:picMk id="25" creationId="{F24D135A-D77F-F3D4-79DD-EA6E1C2D49BF}"/>
          </ac:picMkLst>
        </pc:picChg>
        <pc:picChg chg="add del mod ord">
          <ac:chgData name="Leonie Smith" userId="fed1330f33f5650e" providerId="LiveId" clId="{D0E50A4C-CB42-44FF-AA3C-7BD7E3FAA75B}" dt="2024-03-01T03:52:49.115" v="36"/>
          <ac:picMkLst>
            <pc:docMk/>
            <pc:sldMk cId="4037329247" sldId="261"/>
            <ac:picMk id="28" creationId="{130231D5-2816-4C0E-18C9-86F918AD2106}"/>
          </ac:picMkLst>
        </pc:picChg>
        <pc:picChg chg="add del mod">
          <ac:chgData name="Leonie Smith" userId="fed1330f33f5650e" providerId="LiveId" clId="{D0E50A4C-CB42-44FF-AA3C-7BD7E3FAA75B}" dt="2024-03-01T03:52:50.329" v="38"/>
          <ac:picMkLst>
            <pc:docMk/>
            <pc:sldMk cId="4037329247" sldId="261"/>
            <ac:picMk id="29" creationId="{C3A24787-D1B9-9662-76CF-A489DC02A7CD}"/>
          </ac:picMkLst>
        </pc:picChg>
        <pc:picChg chg="add del mod ord">
          <ac:chgData name="Leonie Smith" userId="fed1330f33f5650e" providerId="LiveId" clId="{D0E50A4C-CB42-44FF-AA3C-7BD7E3FAA75B}" dt="2024-03-01T03:53:00.176" v="39"/>
          <ac:picMkLst>
            <pc:docMk/>
            <pc:sldMk cId="4037329247" sldId="261"/>
            <ac:picMk id="32" creationId="{DD7CEE38-B5C9-ADD5-A559-82BDB9E9B15F}"/>
          </ac:picMkLst>
        </pc:picChg>
        <pc:picChg chg="add del mod">
          <ac:chgData name="Leonie Smith" userId="fed1330f33f5650e" providerId="LiveId" clId="{D0E50A4C-CB42-44FF-AA3C-7BD7E3FAA75B}" dt="2024-03-01T03:53:01.311" v="41"/>
          <ac:picMkLst>
            <pc:docMk/>
            <pc:sldMk cId="4037329247" sldId="261"/>
            <ac:picMk id="33" creationId="{AD7E6266-D411-134B-B78E-C91FF826AC40}"/>
          </ac:picMkLst>
        </pc:picChg>
        <pc:picChg chg="add del mod ord">
          <ac:chgData name="Leonie Smith" userId="fed1330f33f5650e" providerId="LiveId" clId="{D0E50A4C-CB42-44FF-AA3C-7BD7E3FAA75B}" dt="2024-03-01T03:53:21.272" v="42"/>
          <ac:picMkLst>
            <pc:docMk/>
            <pc:sldMk cId="4037329247" sldId="261"/>
            <ac:picMk id="36" creationId="{7611979F-6435-0400-056E-6962C3FEDC18}"/>
          </ac:picMkLst>
        </pc:picChg>
        <pc:picChg chg="add del mod">
          <ac:chgData name="Leonie Smith" userId="fed1330f33f5650e" providerId="LiveId" clId="{D0E50A4C-CB42-44FF-AA3C-7BD7E3FAA75B}" dt="2024-03-01T03:53:33.667" v="44"/>
          <ac:picMkLst>
            <pc:docMk/>
            <pc:sldMk cId="4037329247" sldId="261"/>
            <ac:picMk id="37" creationId="{7BFC3A35-A5BF-BF23-DA47-58B225C74AB0}"/>
          </ac:picMkLst>
        </pc:picChg>
        <pc:picChg chg="add del mod ord">
          <ac:chgData name="Leonie Smith" userId="fed1330f33f5650e" providerId="LiveId" clId="{D0E50A4C-CB42-44FF-AA3C-7BD7E3FAA75B}" dt="2024-03-01T03:53:52.966" v="45"/>
          <ac:picMkLst>
            <pc:docMk/>
            <pc:sldMk cId="4037329247" sldId="261"/>
            <ac:picMk id="41" creationId="{0301F493-D46B-514C-2CD8-4363D1E6A91F}"/>
          </ac:picMkLst>
        </pc:picChg>
        <pc:picChg chg="add mod">
          <ac:chgData name="Leonie Smith" userId="fed1330f33f5650e" providerId="LiveId" clId="{D0E50A4C-CB42-44FF-AA3C-7BD7E3FAA75B}" dt="2024-03-01T03:53:52.966" v="45"/>
          <ac:picMkLst>
            <pc:docMk/>
            <pc:sldMk cId="4037329247" sldId="261"/>
            <ac:picMk id="42" creationId="{E742FF58-8F3F-B558-3035-6C150DB56AA7}"/>
          </ac:picMkLst>
        </pc:picChg>
      </pc:sldChg>
      <pc:sldChg chg="addSp delSp modSp mod modTransition modAnim">
        <pc:chgData name="Leonie Smith" userId="fed1330f33f5650e" providerId="LiveId" clId="{D0E50A4C-CB42-44FF-AA3C-7BD7E3FAA75B}" dt="2024-03-01T03:56:25.837" v="58"/>
        <pc:sldMkLst>
          <pc:docMk/>
          <pc:sldMk cId="1909638311" sldId="262"/>
        </pc:sldMkLst>
        <pc:picChg chg="add del mod">
          <ac:chgData name="Leonie Smith" userId="fed1330f33f5650e" providerId="LiveId" clId="{D0E50A4C-CB42-44FF-AA3C-7BD7E3FAA75B}" dt="2024-03-01T03:55:38.903" v="48"/>
          <ac:picMkLst>
            <pc:docMk/>
            <pc:sldMk cId="1909638311" sldId="262"/>
            <ac:picMk id="6" creationId="{AD865F37-8C80-1E64-D4D5-A973672CA4B4}"/>
          </ac:picMkLst>
        </pc:picChg>
        <pc:picChg chg="add del mod ord">
          <ac:chgData name="Leonie Smith" userId="fed1330f33f5650e" providerId="LiveId" clId="{D0E50A4C-CB42-44FF-AA3C-7BD7E3FAA75B}" dt="2024-03-01T03:55:51.736" v="49"/>
          <ac:picMkLst>
            <pc:docMk/>
            <pc:sldMk cId="1909638311" sldId="262"/>
            <ac:picMk id="11" creationId="{23819F6E-DA63-0752-ABAC-62EE7B0052E7}"/>
          </ac:picMkLst>
        </pc:picChg>
        <pc:picChg chg="add del mod">
          <ac:chgData name="Leonie Smith" userId="fed1330f33f5650e" providerId="LiveId" clId="{D0E50A4C-CB42-44FF-AA3C-7BD7E3FAA75B}" dt="2024-03-01T03:55:52.839" v="51"/>
          <ac:picMkLst>
            <pc:docMk/>
            <pc:sldMk cId="1909638311" sldId="262"/>
            <ac:picMk id="12" creationId="{1941E96A-DDD9-6719-8B76-F907BEA67335}"/>
          </ac:picMkLst>
        </pc:picChg>
        <pc:picChg chg="add del mod ord">
          <ac:chgData name="Leonie Smith" userId="fed1330f33f5650e" providerId="LiveId" clId="{D0E50A4C-CB42-44FF-AA3C-7BD7E3FAA75B}" dt="2024-03-01T03:55:58.696" v="52"/>
          <ac:picMkLst>
            <pc:docMk/>
            <pc:sldMk cId="1909638311" sldId="262"/>
            <ac:picMk id="15" creationId="{FE1F2289-AFFF-BE1D-0A8C-C2DD2E327046}"/>
          </ac:picMkLst>
        </pc:picChg>
        <pc:picChg chg="add del mod">
          <ac:chgData name="Leonie Smith" userId="fed1330f33f5650e" providerId="LiveId" clId="{D0E50A4C-CB42-44FF-AA3C-7BD7E3FAA75B}" dt="2024-03-01T03:55:59.864" v="54"/>
          <ac:picMkLst>
            <pc:docMk/>
            <pc:sldMk cId="1909638311" sldId="262"/>
            <ac:picMk id="16" creationId="{EC184C55-05C3-F79D-34D7-4DA80AAD5211}"/>
          </ac:picMkLst>
        </pc:picChg>
        <pc:picChg chg="add del mod ord">
          <ac:chgData name="Leonie Smith" userId="fed1330f33f5650e" providerId="LiveId" clId="{D0E50A4C-CB42-44FF-AA3C-7BD7E3FAA75B}" dt="2024-03-01T03:56:07.566" v="55"/>
          <ac:picMkLst>
            <pc:docMk/>
            <pc:sldMk cId="1909638311" sldId="262"/>
            <ac:picMk id="19" creationId="{36330B9D-3554-FE17-2E87-4FF1768ECB6E}"/>
          </ac:picMkLst>
        </pc:picChg>
        <pc:picChg chg="add del mod">
          <ac:chgData name="Leonie Smith" userId="fed1330f33f5650e" providerId="LiveId" clId="{D0E50A4C-CB42-44FF-AA3C-7BD7E3FAA75B}" dt="2024-03-01T03:56:08.753" v="57"/>
          <ac:picMkLst>
            <pc:docMk/>
            <pc:sldMk cId="1909638311" sldId="262"/>
            <ac:picMk id="20" creationId="{37559EE3-EE29-3422-B95D-5F7DB1E6AD8D}"/>
          </ac:picMkLst>
        </pc:picChg>
        <pc:picChg chg="add del mod ord">
          <ac:chgData name="Leonie Smith" userId="fed1330f33f5650e" providerId="LiveId" clId="{D0E50A4C-CB42-44FF-AA3C-7BD7E3FAA75B}" dt="2024-03-01T03:56:25.837" v="58"/>
          <ac:picMkLst>
            <pc:docMk/>
            <pc:sldMk cId="1909638311" sldId="262"/>
            <ac:picMk id="23" creationId="{749594CA-A01C-52A2-DBBB-FCEEDD2868FA}"/>
          </ac:picMkLst>
        </pc:picChg>
        <pc:picChg chg="add mod">
          <ac:chgData name="Leonie Smith" userId="fed1330f33f5650e" providerId="LiveId" clId="{D0E50A4C-CB42-44FF-AA3C-7BD7E3FAA75B}" dt="2024-03-01T03:56:25.837" v="58"/>
          <ac:picMkLst>
            <pc:docMk/>
            <pc:sldMk cId="1909638311" sldId="262"/>
            <ac:picMk id="24" creationId="{A4FDCC2B-7FBA-CEFB-B9BA-A55B5849917D}"/>
          </ac:picMkLst>
        </pc:picChg>
      </pc:sldChg>
      <pc:sldChg chg="addSp delSp modSp mod modTransition modAnim">
        <pc:chgData name="Leonie Smith" userId="fed1330f33f5650e" providerId="LiveId" clId="{D0E50A4C-CB42-44FF-AA3C-7BD7E3FAA75B}" dt="2024-03-01T03:57:36.687" v="65"/>
        <pc:sldMkLst>
          <pc:docMk/>
          <pc:sldMk cId="641208035" sldId="263"/>
        </pc:sldMkLst>
        <pc:picChg chg="add del mod">
          <ac:chgData name="Leonie Smith" userId="fed1330f33f5650e" providerId="LiveId" clId="{D0E50A4C-CB42-44FF-AA3C-7BD7E3FAA75B}" dt="2024-03-01T03:57:00.444" v="61"/>
          <ac:picMkLst>
            <pc:docMk/>
            <pc:sldMk cId="641208035" sldId="263"/>
            <ac:picMk id="6" creationId="{8AF86A18-7B36-661F-7CE6-68D546AE0A73}"/>
          </ac:picMkLst>
        </pc:picChg>
        <pc:picChg chg="add del mod ord">
          <ac:chgData name="Leonie Smith" userId="fed1330f33f5650e" providerId="LiveId" clId="{D0E50A4C-CB42-44FF-AA3C-7BD7E3FAA75B}" dt="2024-03-01T03:57:13.188" v="62"/>
          <ac:picMkLst>
            <pc:docMk/>
            <pc:sldMk cId="641208035" sldId="263"/>
            <ac:picMk id="9" creationId="{C372923D-7B22-65B2-F98B-2D8E5510156E}"/>
          </ac:picMkLst>
        </pc:picChg>
        <pc:picChg chg="add del mod">
          <ac:chgData name="Leonie Smith" userId="fed1330f33f5650e" providerId="LiveId" clId="{D0E50A4C-CB42-44FF-AA3C-7BD7E3FAA75B}" dt="2024-03-01T03:57:24.257" v="64"/>
          <ac:picMkLst>
            <pc:docMk/>
            <pc:sldMk cId="641208035" sldId="263"/>
            <ac:picMk id="10" creationId="{D26B58A4-9571-5D41-76D3-83F10A755323}"/>
          </ac:picMkLst>
        </pc:picChg>
        <pc:picChg chg="add del mod ord">
          <ac:chgData name="Leonie Smith" userId="fed1330f33f5650e" providerId="LiveId" clId="{D0E50A4C-CB42-44FF-AA3C-7BD7E3FAA75B}" dt="2024-03-01T03:57:36.687" v="65"/>
          <ac:picMkLst>
            <pc:docMk/>
            <pc:sldMk cId="641208035" sldId="263"/>
            <ac:picMk id="13" creationId="{F5BB3B49-8450-D6DB-98B3-8AE533DFC25D}"/>
          </ac:picMkLst>
        </pc:picChg>
        <pc:picChg chg="add mod">
          <ac:chgData name="Leonie Smith" userId="fed1330f33f5650e" providerId="LiveId" clId="{D0E50A4C-CB42-44FF-AA3C-7BD7E3FAA75B}" dt="2024-03-01T03:57:36.687" v="65"/>
          <ac:picMkLst>
            <pc:docMk/>
            <pc:sldMk cId="641208035" sldId="263"/>
            <ac:picMk id="14" creationId="{2582595A-E404-1C6B-0F8F-BFC8B2814AB1}"/>
          </ac:picMkLst>
        </pc:picChg>
      </pc:sldChg>
      <pc:sldChg chg="addSp delSp modSp mod modTransition modAnim">
        <pc:chgData name="Leonie Smith" userId="fed1330f33f5650e" providerId="LiveId" clId="{D0E50A4C-CB42-44FF-AA3C-7BD7E3FAA75B}" dt="2024-03-01T03:58:28.590" v="69"/>
        <pc:sldMkLst>
          <pc:docMk/>
          <pc:sldMk cId="4044745628" sldId="264"/>
        </pc:sldMkLst>
        <pc:picChg chg="add del mod">
          <ac:chgData name="Leonie Smith" userId="fed1330f33f5650e" providerId="LiveId" clId="{D0E50A4C-CB42-44FF-AA3C-7BD7E3FAA75B}" dt="2024-03-01T03:58:20.046" v="68"/>
          <ac:picMkLst>
            <pc:docMk/>
            <pc:sldMk cId="4044745628" sldId="264"/>
            <ac:picMk id="6" creationId="{3AB84D6B-774B-648A-3300-E3BF34DC9CEA}"/>
          </ac:picMkLst>
        </pc:picChg>
        <pc:picChg chg="add del mod ord">
          <ac:chgData name="Leonie Smith" userId="fed1330f33f5650e" providerId="LiveId" clId="{D0E50A4C-CB42-44FF-AA3C-7BD7E3FAA75B}" dt="2024-03-01T03:58:28.590" v="69"/>
          <ac:picMkLst>
            <pc:docMk/>
            <pc:sldMk cId="4044745628" sldId="264"/>
            <ac:picMk id="9" creationId="{78CC338F-05E3-8570-38ED-B9516EEAF167}"/>
          </ac:picMkLst>
        </pc:picChg>
        <pc:picChg chg="add mod">
          <ac:chgData name="Leonie Smith" userId="fed1330f33f5650e" providerId="LiveId" clId="{D0E50A4C-CB42-44FF-AA3C-7BD7E3FAA75B}" dt="2024-03-01T03:58:28.590" v="69"/>
          <ac:picMkLst>
            <pc:docMk/>
            <pc:sldMk cId="4044745628" sldId="264"/>
            <ac:picMk id="10" creationId="{90862CB7-CFFE-5C01-33B6-30CA82A02D79}"/>
          </ac:picMkLst>
        </pc:picChg>
      </pc:sldChg>
      <pc:sldChg chg="addSp delSp modSp mod modTransition modAnim">
        <pc:chgData name="Leonie Smith" userId="fed1330f33f5650e" providerId="LiveId" clId="{D0E50A4C-CB42-44FF-AA3C-7BD7E3FAA75B}" dt="2024-03-01T03:59:59.972" v="73"/>
        <pc:sldMkLst>
          <pc:docMk/>
          <pc:sldMk cId="978260341" sldId="265"/>
        </pc:sldMkLst>
        <pc:picChg chg="add del mod">
          <ac:chgData name="Leonie Smith" userId="fed1330f33f5650e" providerId="LiveId" clId="{D0E50A4C-CB42-44FF-AA3C-7BD7E3FAA75B}" dt="2024-03-01T03:59:42.699" v="72"/>
          <ac:picMkLst>
            <pc:docMk/>
            <pc:sldMk cId="978260341" sldId="265"/>
            <ac:picMk id="6" creationId="{747C2D86-7CEA-9490-26D8-89D02D528856}"/>
          </ac:picMkLst>
        </pc:picChg>
        <pc:picChg chg="add del mod ord">
          <ac:chgData name="Leonie Smith" userId="fed1330f33f5650e" providerId="LiveId" clId="{D0E50A4C-CB42-44FF-AA3C-7BD7E3FAA75B}" dt="2024-03-01T03:59:59.972" v="73"/>
          <ac:picMkLst>
            <pc:docMk/>
            <pc:sldMk cId="978260341" sldId="265"/>
            <ac:picMk id="9" creationId="{F69E7FD4-4EC9-6828-DA47-B7DCB9471C43}"/>
          </ac:picMkLst>
        </pc:picChg>
        <pc:picChg chg="add mod">
          <ac:chgData name="Leonie Smith" userId="fed1330f33f5650e" providerId="LiveId" clId="{D0E50A4C-CB42-44FF-AA3C-7BD7E3FAA75B}" dt="2024-03-01T03:59:59.972" v="73"/>
          <ac:picMkLst>
            <pc:docMk/>
            <pc:sldMk cId="978260341" sldId="265"/>
            <ac:picMk id="10" creationId="{745AAFF1-EC6F-A3B6-6627-82AEE93AA623}"/>
          </ac:picMkLst>
        </pc:picChg>
      </pc:sldChg>
      <pc:sldChg chg="addSp modSp">
        <pc:chgData name="Leonie Smith" userId="fed1330f33f5650e" providerId="LiveId" clId="{D0E50A4C-CB42-44FF-AA3C-7BD7E3FAA75B}" dt="2024-03-01T04:00:35.225" v="74"/>
        <pc:sldMkLst>
          <pc:docMk/>
          <pc:sldMk cId="3575870363" sldId="266"/>
        </pc:sldMkLst>
        <pc:picChg chg="add mod">
          <ac:chgData name="Leonie Smith" userId="fed1330f33f5650e" providerId="LiveId" clId="{D0E50A4C-CB42-44FF-AA3C-7BD7E3FAA75B}" dt="2024-03-01T04:00:35.225" v="74"/>
          <ac:picMkLst>
            <pc:docMk/>
            <pc:sldMk cId="3575870363" sldId="266"/>
            <ac:picMk id="6" creationId="{AC3D9640-1F9E-E861-6F79-FCEFAA32A718}"/>
          </ac:picMkLst>
        </pc:picChg>
      </pc:sldChg>
      <pc:sldChg chg="addSp modSp">
        <pc:chgData name="Leonie Smith" userId="fed1330f33f5650e" providerId="LiveId" clId="{D0E50A4C-CB42-44FF-AA3C-7BD7E3FAA75B}" dt="2024-03-01T04:02:38.556" v="82"/>
        <pc:sldMkLst>
          <pc:docMk/>
          <pc:sldMk cId="3137811553" sldId="268"/>
        </pc:sldMkLst>
        <pc:picChg chg="add mod">
          <ac:chgData name="Leonie Smith" userId="fed1330f33f5650e" providerId="LiveId" clId="{D0E50A4C-CB42-44FF-AA3C-7BD7E3FAA75B}" dt="2024-03-01T04:02:38.556" v="82"/>
          <ac:picMkLst>
            <pc:docMk/>
            <pc:sldMk cId="3137811553" sldId="268"/>
            <ac:picMk id="6" creationId="{E3FA4AF4-96FC-F0E2-8D56-6229A228D80C}"/>
          </ac:picMkLst>
        </pc:picChg>
      </pc:sldChg>
      <pc:sldChg chg="addSp delSp modSp mod modTransition modAnim">
        <pc:chgData name="Leonie Smith" userId="fed1330f33f5650e" providerId="LiveId" clId="{D0E50A4C-CB42-44FF-AA3C-7BD7E3FAA75B}" dt="2024-03-01T04:04:10.386" v="92"/>
        <pc:sldMkLst>
          <pc:docMk/>
          <pc:sldMk cId="100491716" sldId="269"/>
        </pc:sldMkLst>
        <pc:picChg chg="add del mod">
          <ac:chgData name="Leonie Smith" userId="fed1330f33f5650e" providerId="LiveId" clId="{D0E50A4C-CB42-44FF-AA3C-7BD7E3FAA75B}" dt="2024-03-01T04:03:14.081" v="85"/>
          <ac:picMkLst>
            <pc:docMk/>
            <pc:sldMk cId="100491716" sldId="269"/>
            <ac:picMk id="6" creationId="{BA98E459-AAFF-2AC2-4F23-EFCBC6157837}"/>
          </ac:picMkLst>
        </pc:picChg>
        <pc:picChg chg="add del mod ord">
          <ac:chgData name="Leonie Smith" userId="fed1330f33f5650e" providerId="LiveId" clId="{D0E50A4C-CB42-44FF-AA3C-7BD7E3FAA75B}" dt="2024-03-01T04:03:20.292" v="86"/>
          <ac:picMkLst>
            <pc:docMk/>
            <pc:sldMk cId="100491716" sldId="269"/>
            <ac:picMk id="9" creationId="{4DC896CC-FFEB-1ADB-DBFE-C37E3E28EA49}"/>
          </ac:picMkLst>
        </pc:picChg>
        <pc:picChg chg="add del mod">
          <ac:chgData name="Leonie Smith" userId="fed1330f33f5650e" providerId="LiveId" clId="{D0E50A4C-CB42-44FF-AA3C-7BD7E3FAA75B}" dt="2024-03-01T04:03:21.487" v="88"/>
          <ac:picMkLst>
            <pc:docMk/>
            <pc:sldMk cId="100491716" sldId="269"/>
            <ac:picMk id="10" creationId="{D377ECCC-DF16-7FE4-6599-2C5976CFE020}"/>
          </ac:picMkLst>
        </pc:picChg>
        <pc:picChg chg="add del mod ord">
          <ac:chgData name="Leonie Smith" userId="fed1330f33f5650e" providerId="LiveId" clId="{D0E50A4C-CB42-44FF-AA3C-7BD7E3FAA75B}" dt="2024-03-01T04:03:37.792" v="89"/>
          <ac:picMkLst>
            <pc:docMk/>
            <pc:sldMk cId="100491716" sldId="269"/>
            <ac:picMk id="13" creationId="{788931CA-7A7F-2469-ADA5-31E2E676DF81}"/>
          </ac:picMkLst>
        </pc:picChg>
        <pc:picChg chg="add del mod">
          <ac:chgData name="Leonie Smith" userId="fed1330f33f5650e" providerId="LiveId" clId="{D0E50A4C-CB42-44FF-AA3C-7BD7E3FAA75B}" dt="2024-03-01T04:03:53.931" v="91"/>
          <ac:picMkLst>
            <pc:docMk/>
            <pc:sldMk cId="100491716" sldId="269"/>
            <ac:picMk id="14" creationId="{30E81E48-BA67-18DA-4298-E3FCCB33FA56}"/>
          </ac:picMkLst>
        </pc:picChg>
        <pc:picChg chg="add del mod ord">
          <ac:chgData name="Leonie Smith" userId="fed1330f33f5650e" providerId="LiveId" clId="{D0E50A4C-CB42-44FF-AA3C-7BD7E3FAA75B}" dt="2024-03-01T04:04:10.386" v="92"/>
          <ac:picMkLst>
            <pc:docMk/>
            <pc:sldMk cId="100491716" sldId="269"/>
            <ac:picMk id="20" creationId="{6A9EBBFC-4F20-DBE3-43D9-8FB39F78D4FD}"/>
          </ac:picMkLst>
        </pc:picChg>
        <pc:picChg chg="add mod">
          <ac:chgData name="Leonie Smith" userId="fed1330f33f5650e" providerId="LiveId" clId="{D0E50A4C-CB42-44FF-AA3C-7BD7E3FAA75B}" dt="2024-03-01T04:04:10.386" v="92"/>
          <ac:picMkLst>
            <pc:docMk/>
            <pc:sldMk cId="100491716" sldId="269"/>
            <ac:picMk id="21" creationId="{E5B12706-B617-788E-A520-8F5830CAD18E}"/>
          </ac:picMkLst>
        </pc:picChg>
      </pc:sldChg>
      <pc:sldChg chg="addSp modSp">
        <pc:chgData name="Leonie Smith" userId="fed1330f33f5650e" providerId="LiveId" clId="{D0E50A4C-CB42-44FF-AA3C-7BD7E3FAA75B}" dt="2024-03-01T04:05:03.275" v="93"/>
        <pc:sldMkLst>
          <pc:docMk/>
          <pc:sldMk cId="1922139011" sldId="281"/>
        </pc:sldMkLst>
        <pc:picChg chg="add mod">
          <ac:chgData name="Leonie Smith" userId="fed1330f33f5650e" providerId="LiveId" clId="{D0E50A4C-CB42-44FF-AA3C-7BD7E3FAA75B}" dt="2024-03-01T04:05:03.275" v="93"/>
          <ac:picMkLst>
            <pc:docMk/>
            <pc:sldMk cId="1922139011" sldId="281"/>
            <ac:picMk id="6" creationId="{AFC78E96-1559-C2E2-1DCC-7CAC4BD871A3}"/>
          </ac:picMkLst>
        </pc:picChg>
      </pc:sldChg>
      <pc:sldChg chg="addSp modSp">
        <pc:chgData name="Leonie Smith" userId="fed1330f33f5650e" providerId="LiveId" clId="{D0E50A4C-CB42-44FF-AA3C-7BD7E3FAA75B}" dt="2024-03-01T04:05:49.173" v="94"/>
        <pc:sldMkLst>
          <pc:docMk/>
          <pc:sldMk cId="3166251957" sldId="283"/>
        </pc:sldMkLst>
        <pc:picChg chg="add mod">
          <ac:chgData name="Leonie Smith" userId="fed1330f33f5650e" providerId="LiveId" clId="{D0E50A4C-CB42-44FF-AA3C-7BD7E3FAA75B}" dt="2024-03-01T04:05:49.173" v="94"/>
          <ac:picMkLst>
            <pc:docMk/>
            <pc:sldMk cId="3166251957" sldId="283"/>
            <ac:picMk id="6" creationId="{28EFCBD5-292A-2491-3CE7-33107399DD80}"/>
          </ac:picMkLst>
        </pc:picChg>
      </pc:sldChg>
      <pc:sldChg chg="addSp delSp modSp mod modTransition modAnim">
        <pc:chgData name="Leonie Smith" userId="fed1330f33f5650e" providerId="LiveId" clId="{D0E50A4C-CB42-44FF-AA3C-7BD7E3FAA75B}" dt="2024-03-01T04:10:17.006" v="122"/>
        <pc:sldMkLst>
          <pc:docMk/>
          <pc:sldMk cId="1522780631" sldId="285"/>
        </pc:sldMkLst>
        <pc:picChg chg="add del mod">
          <ac:chgData name="Leonie Smith" userId="fed1330f33f5650e" providerId="LiveId" clId="{D0E50A4C-CB42-44FF-AA3C-7BD7E3FAA75B}" dt="2024-03-01T04:07:31.519" v="97"/>
          <ac:picMkLst>
            <pc:docMk/>
            <pc:sldMk cId="1522780631" sldId="285"/>
            <ac:picMk id="6" creationId="{D08F64C2-9A62-0258-CFE1-4729BF547A4B}"/>
          </ac:picMkLst>
        </pc:picChg>
        <pc:picChg chg="add del mod ord">
          <ac:chgData name="Leonie Smith" userId="fed1330f33f5650e" providerId="LiveId" clId="{D0E50A4C-CB42-44FF-AA3C-7BD7E3FAA75B}" dt="2024-03-01T04:07:39.414" v="98"/>
          <ac:picMkLst>
            <pc:docMk/>
            <pc:sldMk cId="1522780631" sldId="285"/>
            <ac:picMk id="9" creationId="{3E0D6009-6C94-3773-314E-59A566012480}"/>
          </ac:picMkLst>
        </pc:picChg>
        <pc:picChg chg="add del mod">
          <ac:chgData name="Leonie Smith" userId="fed1330f33f5650e" providerId="LiveId" clId="{D0E50A4C-CB42-44FF-AA3C-7BD7E3FAA75B}" dt="2024-03-01T04:07:40.677" v="100"/>
          <ac:picMkLst>
            <pc:docMk/>
            <pc:sldMk cId="1522780631" sldId="285"/>
            <ac:picMk id="10" creationId="{444845E3-A2D8-D72B-D4DE-8A657B4E1498}"/>
          </ac:picMkLst>
        </pc:picChg>
        <pc:picChg chg="add del mod ord">
          <ac:chgData name="Leonie Smith" userId="fed1330f33f5650e" providerId="LiveId" clId="{D0E50A4C-CB42-44FF-AA3C-7BD7E3FAA75B}" dt="2024-03-01T04:07:58.034" v="101"/>
          <ac:picMkLst>
            <pc:docMk/>
            <pc:sldMk cId="1522780631" sldId="285"/>
            <ac:picMk id="13" creationId="{90F98A0B-68E6-E4B5-42BA-7F8FF7501103}"/>
          </ac:picMkLst>
        </pc:picChg>
        <pc:picChg chg="add del mod">
          <ac:chgData name="Leonie Smith" userId="fed1330f33f5650e" providerId="LiveId" clId="{D0E50A4C-CB42-44FF-AA3C-7BD7E3FAA75B}" dt="2024-03-01T04:07:59.118" v="103"/>
          <ac:picMkLst>
            <pc:docMk/>
            <pc:sldMk cId="1522780631" sldId="285"/>
            <ac:picMk id="14" creationId="{E5795140-8B26-E662-E643-73437A5D1151}"/>
          </ac:picMkLst>
        </pc:picChg>
        <pc:picChg chg="add del mod ord">
          <ac:chgData name="Leonie Smith" userId="fed1330f33f5650e" providerId="LiveId" clId="{D0E50A4C-CB42-44FF-AA3C-7BD7E3FAA75B}" dt="2024-03-01T04:08:07.293" v="104"/>
          <ac:picMkLst>
            <pc:docMk/>
            <pc:sldMk cId="1522780631" sldId="285"/>
            <ac:picMk id="17" creationId="{9556F187-387A-0D57-842D-5EE15C62E067}"/>
          </ac:picMkLst>
        </pc:picChg>
        <pc:picChg chg="add del mod">
          <ac:chgData name="Leonie Smith" userId="fed1330f33f5650e" providerId="LiveId" clId="{D0E50A4C-CB42-44FF-AA3C-7BD7E3FAA75B}" dt="2024-03-01T04:08:08.508" v="106"/>
          <ac:picMkLst>
            <pc:docMk/>
            <pc:sldMk cId="1522780631" sldId="285"/>
            <ac:picMk id="18" creationId="{6366A031-FAE9-3996-0F42-D513F959BAE3}"/>
          </ac:picMkLst>
        </pc:picChg>
        <pc:picChg chg="add del mod ord">
          <ac:chgData name="Leonie Smith" userId="fed1330f33f5650e" providerId="LiveId" clId="{D0E50A4C-CB42-44FF-AA3C-7BD7E3FAA75B}" dt="2024-03-01T04:08:29.892" v="107"/>
          <ac:picMkLst>
            <pc:docMk/>
            <pc:sldMk cId="1522780631" sldId="285"/>
            <ac:picMk id="21" creationId="{58478892-7D76-1F49-8A48-B3D0284566D6}"/>
          </ac:picMkLst>
        </pc:picChg>
        <pc:picChg chg="add del mod">
          <ac:chgData name="Leonie Smith" userId="fed1330f33f5650e" providerId="LiveId" clId="{D0E50A4C-CB42-44FF-AA3C-7BD7E3FAA75B}" dt="2024-03-01T04:08:40.599" v="109"/>
          <ac:picMkLst>
            <pc:docMk/>
            <pc:sldMk cId="1522780631" sldId="285"/>
            <ac:picMk id="22" creationId="{E85AD5FA-90B1-F501-BD80-CA53F2E0D7FD}"/>
          </ac:picMkLst>
        </pc:picChg>
        <pc:picChg chg="add del mod ord">
          <ac:chgData name="Leonie Smith" userId="fed1330f33f5650e" providerId="LiveId" clId="{D0E50A4C-CB42-44FF-AA3C-7BD7E3FAA75B}" dt="2024-03-01T04:09:04.815" v="110"/>
          <ac:picMkLst>
            <pc:docMk/>
            <pc:sldMk cId="1522780631" sldId="285"/>
            <ac:picMk id="25" creationId="{8A2004E8-51EC-F39F-568E-BADD6F7686EA}"/>
          </ac:picMkLst>
        </pc:picChg>
        <pc:picChg chg="add del mod">
          <ac:chgData name="Leonie Smith" userId="fed1330f33f5650e" providerId="LiveId" clId="{D0E50A4C-CB42-44FF-AA3C-7BD7E3FAA75B}" dt="2024-03-01T04:09:14.682" v="112"/>
          <ac:picMkLst>
            <pc:docMk/>
            <pc:sldMk cId="1522780631" sldId="285"/>
            <ac:picMk id="26" creationId="{37453B7D-E449-FEFA-8B1B-7CF447C5D830}"/>
          </ac:picMkLst>
        </pc:picChg>
        <pc:picChg chg="add del mod ord">
          <ac:chgData name="Leonie Smith" userId="fed1330f33f5650e" providerId="LiveId" clId="{D0E50A4C-CB42-44FF-AA3C-7BD7E3FAA75B}" dt="2024-03-01T04:09:22.408" v="113"/>
          <ac:picMkLst>
            <pc:docMk/>
            <pc:sldMk cId="1522780631" sldId="285"/>
            <ac:picMk id="30" creationId="{787D53A7-365F-D6D1-19CE-769152755FEA}"/>
          </ac:picMkLst>
        </pc:picChg>
        <pc:picChg chg="add del mod">
          <ac:chgData name="Leonie Smith" userId="fed1330f33f5650e" providerId="LiveId" clId="{D0E50A4C-CB42-44FF-AA3C-7BD7E3FAA75B}" dt="2024-03-01T04:09:23.416" v="115"/>
          <ac:picMkLst>
            <pc:docMk/>
            <pc:sldMk cId="1522780631" sldId="285"/>
            <ac:picMk id="31" creationId="{CD4847E9-1028-51BE-315D-C05E1C11D14D}"/>
          </ac:picMkLst>
        </pc:picChg>
        <pc:picChg chg="add del mod ord">
          <ac:chgData name="Leonie Smith" userId="fed1330f33f5650e" providerId="LiveId" clId="{D0E50A4C-CB42-44FF-AA3C-7BD7E3FAA75B}" dt="2024-03-01T04:09:31.338" v="116"/>
          <ac:picMkLst>
            <pc:docMk/>
            <pc:sldMk cId="1522780631" sldId="285"/>
            <ac:picMk id="34" creationId="{D5E323E5-93E6-D002-104F-EB4966271FD7}"/>
          </ac:picMkLst>
        </pc:picChg>
        <pc:picChg chg="add del mod">
          <ac:chgData name="Leonie Smith" userId="fed1330f33f5650e" providerId="LiveId" clId="{D0E50A4C-CB42-44FF-AA3C-7BD7E3FAA75B}" dt="2024-03-01T04:09:33.835" v="118"/>
          <ac:picMkLst>
            <pc:docMk/>
            <pc:sldMk cId="1522780631" sldId="285"/>
            <ac:picMk id="35" creationId="{03B4E162-CD5B-3407-B7B4-67995F59EEB6}"/>
          </ac:picMkLst>
        </pc:picChg>
        <pc:picChg chg="add del mod ord">
          <ac:chgData name="Leonie Smith" userId="fed1330f33f5650e" providerId="LiveId" clId="{D0E50A4C-CB42-44FF-AA3C-7BD7E3FAA75B}" dt="2024-03-01T04:09:50.533" v="119"/>
          <ac:picMkLst>
            <pc:docMk/>
            <pc:sldMk cId="1522780631" sldId="285"/>
            <ac:picMk id="38" creationId="{D75BAAD4-B418-8746-79C1-FC41B805DE88}"/>
          </ac:picMkLst>
        </pc:picChg>
        <pc:picChg chg="add del mod">
          <ac:chgData name="Leonie Smith" userId="fed1330f33f5650e" providerId="LiveId" clId="{D0E50A4C-CB42-44FF-AA3C-7BD7E3FAA75B}" dt="2024-03-01T04:09:52.115" v="121"/>
          <ac:picMkLst>
            <pc:docMk/>
            <pc:sldMk cId="1522780631" sldId="285"/>
            <ac:picMk id="39" creationId="{8AA38762-9226-E23A-C183-8ADD2E2BA167}"/>
          </ac:picMkLst>
        </pc:picChg>
        <pc:picChg chg="add del mod ord">
          <ac:chgData name="Leonie Smith" userId="fed1330f33f5650e" providerId="LiveId" clId="{D0E50A4C-CB42-44FF-AA3C-7BD7E3FAA75B}" dt="2024-03-01T04:10:17.006" v="122"/>
          <ac:picMkLst>
            <pc:docMk/>
            <pc:sldMk cId="1522780631" sldId="285"/>
            <ac:picMk id="42" creationId="{2A1FE224-6483-7764-4415-F84D69E6B1A7}"/>
          </ac:picMkLst>
        </pc:picChg>
        <pc:picChg chg="add mod">
          <ac:chgData name="Leonie Smith" userId="fed1330f33f5650e" providerId="LiveId" clId="{D0E50A4C-CB42-44FF-AA3C-7BD7E3FAA75B}" dt="2024-03-01T04:10:17.006" v="122"/>
          <ac:picMkLst>
            <pc:docMk/>
            <pc:sldMk cId="1522780631" sldId="285"/>
            <ac:picMk id="43" creationId="{5B119CC8-5325-501C-B8BE-48F8CDD044F0}"/>
          </ac:picMkLst>
        </pc:picChg>
      </pc:sldChg>
      <pc:sldChg chg="addSp delSp modSp mod modTransition modAnim">
        <pc:chgData name="Leonie Smith" userId="fed1330f33f5650e" providerId="LiveId" clId="{D0E50A4C-CB42-44FF-AA3C-7BD7E3FAA75B}" dt="2024-03-01T04:12:09.973" v="126"/>
        <pc:sldMkLst>
          <pc:docMk/>
          <pc:sldMk cId="2332778949" sldId="287"/>
        </pc:sldMkLst>
        <pc:picChg chg="add del mod">
          <ac:chgData name="Leonie Smith" userId="fed1330f33f5650e" providerId="LiveId" clId="{D0E50A4C-CB42-44FF-AA3C-7BD7E3FAA75B}" dt="2024-03-01T04:11:52.774" v="125"/>
          <ac:picMkLst>
            <pc:docMk/>
            <pc:sldMk cId="2332778949" sldId="287"/>
            <ac:picMk id="6" creationId="{40D3FC37-E557-EF88-BA04-D355CFA05CA0}"/>
          </ac:picMkLst>
        </pc:picChg>
        <pc:picChg chg="add del mod ord">
          <ac:chgData name="Leonie Smith" userId="fed1330f33f5650e" providerId="LiveId" clId="{D0E50A4C-CB42-44FF-AA3C-7BD7E3FAA75B}" dt="2024-03-01T04:12:09.973" v="126"/>
          <ac:picMkLst>
            <pc:docMk/>
            <pc:sldMk cId="2332778949" sldId="287"/>
            <ac:picMk id="11" creationId="{21CF38D6-E91A-B853-8570-BA7DB4E3B48A}"/>
          </ac:picMkLst>
        </pc:picChg>
        <pc:picChg chg="add mod">
          <ac:chgData name="Leonie Smith" userId="fed1330f33f5650e" providerId="LiveId" clId="{D0E50A4C-CB42-44FF-AA3C-7BD7E3FAA75B}" dt="2024-03-01T04:12:09.973" v="126"/>
          <ac:picMkLst>
            <pc:docMk/>
            <pc:sldMk cId="2332778949" sldId="287"/>
            <ac:picMk id="12" creationId="{70E76D59-F9D2-ECA2-03EA-4D2F20E3C4B8}"/>
          </ac:picMkLst>
        </pc:picChg>
      </pc:sldChg>
      <pc:sldChg chg="addSp delSp modSp mod modTransition modAnim">
        <pc:chgData name="Leonie Smith" userId="fed1330f33f5650e" providerId="LiveId" clId="{D0E50A4C-CB42-44FF-AA3C-7BD7E3FAA75B}" dt="2024-03-01T04:13:49.225" v="130"/>
        <pc:sldMkLst>
          <pc:docMk/>
          <pc:sldMk cId="3153919605" sldId="289"/>
        </pc:sldMkLst>
        <pc:picChg chg="add del mod">
          <ac:chgData name="Leonie Smith" userId="fed1330f33f5650e" providerId="LiveId" clId="{D0E50A4C-CB42-44FF-AA3C-7BD7E3FAA75B}" dt="2024-03-01T04:13:28.759" v="129"/>
          <ac:picMkLst>
            <pc:docMk/>
            <pc:sldMk cId="3153919605" sldId="289"/>
            <ac:picMk id="6" creationId="{73064B86-9D10-6C3A-1CF3-C1EFBCB7B318}"/>
          </ac:picMkLst>
        </pc:picChg>
        <pc:picChg chg="add del mod ord">
          <ac:chgData name="Leonie Smith" userId="fed1330f33f5650e" providerId="LiveId" clId="{D0E50A4C-CB42-44FF-AA3C-7BD7E3FAA75B}" dt="2024-03-01T04:13:49.225" v="130"/>
          <ac:picMkLst>
            <pc:docMk/>
            <pc:sldMk cId="3153919605" sldId="289"/>
            <ac:picMk id="9" creationId="{FCAF743D-90CD-961D-1114-BBF7E159C2A5}"/>
          </ac:picMkLst>
        </pc:picChg>
        <pc:picChg chg="add mod">
          <ac:chgData name="Leonie Smith" userId="fed1330f33f5650e" providerId="LiveId" clId="{D0E50A4C-CB42-44FF-AA3C-7BD7E3FAA75B}" dt="2024-03-01T04:13:49.225" v="130"/>
          <ac:picMkLst>
            <pc:docMk/>
            <pc:sldMk cId="3153919605" sldId="289"/>
            <ac:picMk id="10" creationId="{05D61C04-22CD-E367-204A-EA06C4415A69}"/>
          </ac:picMkLst>
        </pc:picChg>
      </pc:sldChg>
      <pc:sldChg chg="addSp delSp modSp mod modTransition modAnim">
        <pc:chgData name="Leonie Smith" userId="fed1330f33f5650e" providerId="LiveId" clId="{D0E50A4C-CB42-44FF-AA3C-7BD7E3FAA75B}" dt="2024-03-01T04:15:31.940" v="140"/>
        <pc:sldMkLst>
          <pc:docMk/>
          <pc:sldMk cId="1878919862" sldId="291"/>
        </pc:sldMkLst>
        <pc:picChg chg="add del mod">
          <ac:chgData name="Leonie Smith" userId="fed1330f33f5650e" providerId="LiveId" clId="{D0E50A4C-CB42-44FF-AA3C-7BD7E3FAA75B}" dt="2024-03-01T04:14:48.723" v="133"/>
          <ac:picMkLst>
            <pc:docMk/>
            <pc:sldMk cId="1878919862" sldId="291"/>
            <ac:picMk id="6" creationId="{1E6FF643-98D4-5667-0707-E7726D4DEC9A}"/>
          </ac:picMkLst>
        </pc:picChg>
        <pc:picChg chg="add del mod ord">
          <ac:chgData name="Leonie Smith" userId="fed1330f33f5650e" providerId="LiveId" clId="{D0E50A4C-CB42-44FF-AA3C-7BD7E3FAA75B}" dt="2024-03-01T04:14:56.805" v="134"/>
          <ac:picMkLst>
            <pc:docMk/>
            <pc:sldMk cId="1878919862" sldId="291"/>
            <ac:picMk id="9" creationId="{A226428C-2A87-E1D1-CEF9-5C2264A4FB8E}"/>
          </ac:picMkLst>
        </pc:picChg>
        <pc:picChg chg="add del mod">
          <ac:chgData name="Leonie Smith" userId="fed1330f33f5650e" providerId="LiveId" clId="{D0E50A4C-CB42-44FF-AA3C-7BD7E3FAA75B}" dt="2024-03-01T04:14:58.128" v="136"/>
          <ac:picMkLst>
            <pc:docMk/>
            <pc:sldMk cId="1878919862" sldId="291"/>
            <ac:picMk id="10" creationId="{E195741F-6F02-26AD-FCEC-8BBE99040B62}"/>
          </ac:picMkLst>
        </pc:picChg>
        <pc:picChg chg="add del mod ord">
          <ac:chgData name="Leonie Smith" userId="fed1330f33f5650e" providerId="LiveId" clId="{D0E50A4C-CB42-44FF-AA3C-7BD7E3FAA75B}" dt="2024-03-01T04:15:10.199" v="137"/>
          <ac:picMkLst>
            <pc:docMk/>
            <pc:sldMk cId="1878919862" sldId="291"/>
            <ac:picMk id="13" creationId="{E2AC8BC2-2348-B847-4132-4EA5C57FDDCE}"/>
          </ac:picMkLst>
        </pc:picChg>
        <pc:picChg chg="add del mod">
          <ac:chgData name="Leonie Smith" userId="fed1330f33f5650e" providerId="LiveId" clId="{D0E50A4C-CB42-44FF-AA3C-7BD7E3FAA75B}" dt="2024-03-01T04:15:19.071" v="139"/>
          <ac:picMkLst>
            <pc:docMk/>
            <pc:sldMk cId="1878919862" sldId="291"/>
            <ac:picMk id="14" creationId="{31367F48-71F7-9765-67DA-0E76D30E6776}"/>
          </ac:picMkLst>
        </pc:picChg>
        <pc:picChg chg="add del mod ord">
          <ac:chgData name="Leonie Smith" userId="fed1330f33f5650e" providerId="LiveId" clId="{D0E50A4C-CB42-44FF-AA3C-7BD7E3FAA75B}" dt="2024-03-01T04:15:31.940" v="140"/>
          <ac:picMkLst>
            <pc:docMk/>
            <pc:sldMk cId="1878919862" sldId="291"/>
            <ac:picMk id="18" creationId="{D03FE38E-1331-DFBC-CE76-AD8AB3C13A16}"/>
          </ac:picMkLst>
        </pc:picChg>
        <pc:picChg chg="add mod">
          <ac:chgData name="Leonie Smith" userId="fed1330f33f5650e" providerId="LiveId" clId="{D0E50A4C-CB42-44FF-AA3C-7BD7E3FAA75B}" dt="2024-03-01T04:15:31.940" v="140"/>
          <ac:picMkLst>
            <pc:docMk/>
            <pc:sldMk cId="1878919862" sldId="291"/>
            <ac:picMk id="19" creationId="{ED97E132-F79F-D2E4-1BD3-8EA3E783E125}"/>
          </ac:picMkLst>
        </pc:picChg>
      </pc:sldChg>
      <pc:sldChg chg="addSp delSp modSp mod modTransition modAnim">
        <pc:chgData name="Leonie Smith" userId="fed1330f33f5650e" providerId="LiveId" clId="{D0E50A4C-CB42-44FF-AA3C-7BD7E3FAA75B}" dt="2024-03-01T04:01:45.755" v="81"/>
        <pc:sldMkLst>
          <pc:docMk/>
          <pc:sldMk cId="2199692124" sldId="296"/>
        </pc:sldMkLst>
        <pc:picChg chg="add del mod">
          <ac:chgData name="Leonie Smith" userId="fed1330f33f5650e" providerId="LiveId" clId="{D0E50A4C-CB42-44FF-AA3C-7BD7E3FAA75B}" dt="2024-03-01T04:01:19.356" v="77"/>
          <ac:picMkLst>
            <pc:docMk/>
            <pc:sldMk cId="2199692124" sldId="296"/>
            <ac:picMk id="6" creationId="{841D326F-A185-2602-CAC1-79A1782E0CE8}"/>
          </ac:picMkLst>
        </pc:picChg>
        <pc:picChg chg="add del mod ord">
          <ac:chgData name="Leonie Smith" userId="fed1330f33f5650e" providerId="LiveId" clId="{D0E50A4C-CB42-44FF-AA3C-7BD7E3FAA75B}" dt="2024-03-01T04:01:26.680" v="78"/>
          <ac:picMkLst>
            <pc:docMk/>
            <pc:sldMk cId="2199692124" sldId="296"/>
            <ac:picMk id="9" creationId="{EDD82FF3-D828-A958-2675-6E2C26FCD12E}"/>
          </ac:picMkLst>
        </pc:picChg>
        <pc:picChg chg="add del mod">
          <ac:chgData name="Leonie Smith" userId="fed1330f33f5650e" providerId="LiveId" clId="{D0E50A4C-CB42-44FF-AA3C-7BD7E3FAA75B}" dt="2024-03-01T04:01:28.296" v="80"/>
          <ac:picMkLst>
            <pc:docMk/>
            <pc:sldMk cId="2199692124" sldId="296"/>
            <ac:picMk id="10" creationId="{EFA602DD-1C61-624F-0514-4A9085820CDE}"/>
          </ac:picMkLst>
        </pc:picChg>
        <pc:picChg chg="add del mod ord">
          <ac:chgData name="Leonie Smith" userId="fed1330f33f5650e" providerId="LiveId" clId="{D0E50A4C-CB42-44FF-AA3C-7BD7E3FAA75B}" dt="2024-03-01T04:01:45.755" v="81"/>
          <ac:picMkLst>
            <pc:docMk/>
            <pc:sldMk cId="2199692124" sldId="296"/>
            <ac:picMk id="13" creationId="{D1769758-10C2-3D52-BBC0-CE70FF0A435F}"/>
          </ac:picMkLst>
        </pc:picChg>
        <pc:picChg chg="add mod">
          <ac:chgData name="Leonie Smith" userId="fed1330f33f5650e" providerId="LiveId" clId="{D0E50A4C-CB42-44FF-AA3C-7BD7E3FAA75B}" dt="2024-03-01T04:01:45.755" v="81"/>
          <ac:picMkLst>
            <pc:docMk/>
            <pc:sldMk cId="2199692124" sldId="296"/>
            <ac:picMk id="14" creationId="{DE1A5EF5-B145-9F3D-B265-BFF8E5BF279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07-08-2024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45 </a:t>
            </a:r>
            <a:r>
              <a:rPr lang="en-IN" sz="1200" b="1" i="0" u="none" strike="noStrike" baseline="0" dirty="0">
                <a:latin typeface="TimesNewRomanPS-BoldMT"/>
              </a:rPr>
              <a:t>Empty Tomb</a:t>
            </a:r>
          </a:p>
          <a:p>
            <a:pPr algn="l"/>
            <a:r>
              <a:rPr lang="en-US" sz="1200" b="0" i="0" u="none" strike="noStrike" baseline="0" dirty="0">
                <a:latin typeface="TimesNewRomanPSMT"/>
              </a:rPr>
              <a:t>1. Empty Tomb - Matt 28:1-8, 11-15; Mark 16:1-11; Luke 24:1-11 (Left Top)</a:t>
            </a:r>
          </a:p>
          <a:p>
            <a:pPr algn="l"/>
            <a:r>
              <a:rPr lang="en-US" sz="1200" b="0" i="0" u="none" strike="noStrike" baseline="0" dirty="0">
                <a:latin typeface="TimesNewRomanPSMT"/>
              </a:rPr>
              <a:t>2. Mary Magdalene meets Jesus - John 20:1-18 (Right Top)</a:t>
            </a:r>
          </a:p>
          <a:p>
            <a:pPr algn="l"/>
            <a:r>
              <a:rPr lang="en-US" sz="1200" b="0" i="0" u="none" strike="noStrike" baseline="0" dirty="0">
                <a:latin typeface="TimesNewRomanPSMT"/>
              </a:rPr>
              <a:t>3. Road to Emmaus - Luke 24:13-35 (Right Bottom)</a:t>
            </a:r>
          </a:p>
          <a:p>
            <a:pPr algn="l"/>
            <a:r>
              <a:rPr lang="en-IN" sz="1200" b="0" i="0" u="none" strike="noStrike" baseline="0" dirty="0">
                <a:latin typeface="TimesNewRomanPSMT"/>
              </a:rPr>
              <a:t>4. Jesus &amp; Disciples - Matt 28:16-20; </a:t>
            </a:r>
            <a:r>
              <a:rPr lang="en-IN" sz="1200" b="0" i="0" u="none" strike="noStrike" baseline="0" dirty="0" err="1">
                <a:latin typeface="TimesNewRomanPSMT"/>
              </a:rPr>
              <a:t>Mrk</a:t>
            </a:r>
            <a:r>
              <a:rPr lang="en-IN" sz="1200" b="0" i="0" u="none" strike="noStrike" baseline="0" dirty="0">
                <a:latin typeface="TimesNewRomanPSMT"/>
              </a:rPr>
              <a:t> 16:14-19; Luke 24:36-49; John 20:24-31</a:t>
            </a:r>
          </a:p>
          <a:p>
            <a:pPr algn="l"/>
            <a:r>
              <a:rPr lang="en-IN" sz="1200" b="0" i="0" u="none" strike="noStrike" baseline="0" dirty="0">
                <a:latin typeface="TimesNewRomanPSMT"/>
              </a:rPr>
              <a:t>(Left Bottom)</a:t>
            </a:r>
          </a:p>
          <a:p>
            <a:pPr algn="l"/>
            <a:r>
              <a:rPr lang="en-US" sz="1200" b="0" i="0" u="none" strike="noStrike" baseline="0" dirty="0">
                <a:latin typeface="TimesNewRomanPSMT"/>
              </a:rPr>
              <a:t>5. Sea of Galilee - John 21:1-25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07-08-2024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07-08-2024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07-08-2024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07-08-2024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07-08-2024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07-08-2024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07-08-2024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07-08-2024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07-08-2024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07-08-2024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07-08-2024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07-08-2024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45-2</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lstStyle/>
          <a:p>
            <a:r>
              <a:rPr lang="en-US" dirty="0"/>
              <a:t>This work is licensed under a Creative Commons Attribution-</a:t>
            </a:r>
            <a:r>
              <a:rPr lang="en-US"/>
              <a:t>ShareAlike </a:t>
            </a:r>
            <a:r>
              <a:rPr lang="en-US" dirty="0"/>
              <a:t>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pic>
        <p:nvPicPr>
          <p:cNvPr id="15" name="Audio 14">
            <a:hlinkClick r:id="" action="ppaction://media"/>
            <a:extLst>
              <a:ext uri="{FF2B5EF4-FFF2-40B4-BE49-F238E27FC236}">
                <a16:creationId xmlns:a16="http://schemas.microsoft.com/office/drawing/2014/main" id="{2B32736F-B63D-003D-29BD-F63D87D4FCA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2608"/>
    </mc:Choice>
    <mc:Fallback xmlns="">
      <p:transition spd="slow" advTm="2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081BBC-17A8-816D-4203-D05881FDC151}"/>
              </a:ext>
            </a:extLst>
          </p:cNvPr>
          <p:cNvPicPr>
            <a:picLocks noChangeAspect="1"/>
          </p:cNvPicPr>
          <p:nvPr/>
        </p:nvPicPr>
        <p:blipFill>
          <a:blip r:embed="rId2"/>
          <a:stretch>
            <a:fillRect/>
          </a:stretch>
        </p:blipFill>
        <p:spPr>
          <a:xfrm>
            <a:off x="0" y="0"/>
            <a:ext cx="12234720" cy="6981092"/>
          </a:xfrm>
          <a:prstGeom prst="rect">
            <a:avLst/>
          </a:prstGeom>
        </p:spPr>
      </p:pic>
      <p:sp>
        <p:nvSpPr>
          <p:cNvPr id="2" name="TextBox 1">
            <a:extLst>
              <a:ext uri="{FF2B5EF4-FFF2-40B4-BE49-F238E27FC236}">
                <a16:creationId xmlns:a16="http://schemas.microsoft.com/office/drawing/2014/main" id="{05EA4B8E-4279-4573-879B-224DFC72458A}"/>
              </a:ext>
            </a:extLst>
          </p:cNvPr>
          <p:cNvSpPr txBox="1"/>
          <p:nvPr/>
        </p:nvSpPr>
        <p:spPr>
          <a:xfrm>
            <a:off x="663907"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5</a:t>
            </a:r>
            <a:r>
              <a:rPr lang="en-US" sz="4000" b="0" i="0">
                <a:solidFill>
                  <a:srgbClr val="121212"/>
                </a:solidFill>
                <a:effectLst/>
                <a:latin typeface="Inter" panose="020B0502030000000004" pitchFamily="34" charset="0"/>
              </a:rPr>
              <a:t>He bent down and looked in at the linen cloths lying there, but he did not go in.</a:t>
            </a:r>
            <a:endParaRPr lang="en-IN" sz="1400" dirty="0"/>
          </a:p>
        </p:txBody>
      </p:sp>
      <p:sp>
        <p:nvSpPr>
          <p:cNvPr id="3" name="TextBox 2">
            <a:extLst>
              <a:ext uri="{FF2B5EF4-FFF2-40B4-BE49-F238E27FC236}">
                <a16:creationId xmlns:a16="http://schemas.microsoft.com/office/drawing/2014/main" id="{F43352D6-619E-D994-F9EE-83E35D578E1B}"/>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5</a:t>
            </a:r>
            <a:r>
              <a:rPr lang="hi-IN" sz="4000" b="0" i="0" dirty="0">
                <a:solidFill>
                  <a:srgbClr val="121212"/>
                </a:solidFill>
                <a:effectLst/>
                <a:latin typeface="Inter" panose="020B0502030000000004" pitchFamily="34" charset="0"/>
              </a:rPr>
              <a:t>और झुककर कपड़े पड़े देखे: तो भी वह भीतर न गया।</a:t>
            </a:r>
            <a:endParaRPr lang="en-IN" sz="4000" dirty="0"/>
          </a:p>
        </p:txBody>
      </p:sp>
      <p:pic>
        <p:nvPicPr>
          <p:cNvPr id="14" name="Audio 13">
            <a:hlinkClick r:id="" action="ppaction://media"/>
            <a:extLst>
              <a:ext uri="{FF2B5EF4-FFF2-40B4-BE49-F238E27FC236}">
                <a16:creationId xmlns:a16="http://schemas.microsoft.com/office/drawing/2014/main" id="{2582595A-E404-1C6B-0F8F-BFC8B2814AB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9140"/>
    </mc:Choice>
    <mc:Fallback xmlns="">
      <p:transition spd="slow" advTm="9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CDA995-B5CF-BF71-A96A-A3EE4A1BF842}"/>
              </a:ext>
            </a:extLst>
          </p:cNvPr>
          <p:cNvPicPr>
            <a:picLocks noChangeAspect="1"/>
          </p:cNvPicPr>
          <p:nvPr/>
        </p:nvPicPr>
        <p:blipFill>
          <a:blip r:embed="rId2"/>
          <a:stretch>
            <a:fillRect/>
          </a:stretch>
        </p:blipFill>
        <p:spPr>
          <a:xfrm>
            <a:off x="0" y="0"/>
            <a:ext cx="12787074" cy="6858000"/>
          </a:xfrm>
          <a:prstGeom prst="rect">
            <a:avLst/>
          </a:prstGeom>
        </p:spPr>
      </p:pic>
      <p:sp>
        <p:nvSpPr>
          <p:cNvPr id="2" name="TextBox 1">
            <a:extLst>
              <a:ext uri="{FF2B5EF4-FFF2-40B4-BE49-F238E27FC236}">
                <a16:creationId xmlns:a16="http://schemas.microsoft.com/office/drawing/2014/main" id="{5F55F430-9495-9737-9D8F-E74103435968}"/>
              </a:ext>
            </a:extLst>
          </p:cNvPr>
          <p:cNvSpPr txBox="1"/>
          <p:nvPr/>
        </p:nvSpPr>
        <p:spPr>
          <a:xfrm>
            <a:off x="663907"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6</a:t>
            </a:r>
            <a:r>
              <a:rPr lang="en-US" sz="3600" b="0" i="0">
                <a:solidFill>
                  <a:srgbClr val="121212"/>
                </a:solidFill>
                <a:effectLst/>
                <a:latin typeface="Inter" panose="020B0502030000000004" pitchFamily="34" charset="0"/>
              </a:rPr>
              <a:t>Simon Peter arrived just after him. He entered the tomb and saw the linen cloths lying there.</a:t>
            </a:r>
            <a:endParaRPr lang="en-IN" sz="3600" dirty="0"/>
          </a:p>
        </p:txBody>
      </p:sp>
      <p:sp>
        <p:nvSpPr>
          <p:cNvPr id="3" name="TextBox 2">
            <a:extLst>
              <a:ext uri="{FF2B5EF4-FFF2-40B4-BE49-F238E27FC236}">
                <a16:creationId xmlns:a16="http://schemas.microsoft.com/office/drawing/2014/main" id="{B2E4CF6E-C3D1-8107-CB9F-4D4A0E6CB472}"/>
              </a:ext>
            </a:extLst>
          </p:cNvPr>
          <p:cNvSpPr txBox="1"/>
          <p:nvPr/>
        </p:nvSpPr>
        <p:spPr>
          <a:xfrm>
            <a:off x="6096000" y="166255"/>
            <a:ext cx="6096000" cy="6558101"/>
          </a:xfrm>
          <a:prstGeom prst="rect">
            <a:avLst/>
          </a:prstGeom>
          <a:noFill/>
        </p:spPr>
        <p:txBody>
          <a:bodyPr wrap="square" rtlCol="0">
            <a:noAutofit/>
          </a:bodyPr>
          <a:lstStyle/>
          <a:p>
            <a:r>
              <a:rPr lang="hi-IN" sz="3400" b="0" i="0" dirty="0">
                <a:solidFill>
                  <a:srgbClr val="777A7B"/>
                </a:solidFill>
                <a:effectLst/>
                <a:latin typeface="Inter" panose="020B0502030000000004" pitchFamily="34" charset="0"/>
              </a:rPr>
              <a:t>6</a:t>
            </a:r>
            <a:r>
              <a:rPr lang="hi-IN" sz="3400" b="0" i="0" dirty="0">
                <a:solidFill>
                  <a:srgbClr val="121212"/>
                </a:solidFill>
                <a:effectLst/>
                <a:latin typeface="Inter" panose="020B0502030000000004" pitchFamily="34" charset="0"/>
              </a:rPr>
              <a:t>तब शमौन पतरस उसके पीछे-पीछे पहुँचा और कब्र के भीतर गया और कपड़े पड़े देखे।</a:t>
            </a:r>
            <a:endParaRPr lang="en-IN" sz="3400" dirty="0"/>
          </a:p>
        </p:txBody>
      </p:sp>
      <p:pic>
        <p:nvPicPr>
          <p:cNvPr id="10" name="Audio 9">
            <a:hlinkClick r:id="" action="ppaction://media"/>
            <a:extLst>
              <a:ext uri="{FF2B5EF4-FFF2-40B4-BE49-F238E27FC236}">
                <a16:creationId xmlns:a16="http://schemas.microsoft.com/office/drawing/2014/main" id="{90862CB7-CFFE-5C01-33B6-30CA82A02D7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5238"/>
    </mc:Choice>
    <mc:Fallback xmlns="">
      <p:transition spd="slow" advTm="52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649DCF-6F0F-9E5C-85F9-B16AC1E84BF1}"/>
              </a:ext>
            </a:extLst>
          </p:cNvPr>
          <p:cNvPicPr>
            <a:picLocks noChangeAspect="1"/>
          </p:cNvPicPr>
          <p:nvPr/>
        </p:nvPicPr>
        <p:blipFill>
          <a:blip r:embed="rId2"/>
          <a:stretch>
            <a:fillRect/>
          </a:stretch>
        </p:blipFill>
        <p:spPr>
          <a:xfrm>
            <a:off x="0" y="0"/>
            <a:ext cx="12827000" cy="6858000"/>
          </a:xfrm>
          <a:prstGeom prst="rect">
            <a:avLst/>
          </a:prstGeom>
        </p:spPr>
      </p:pic>
      <p:sp>
        <p:nvSpPr>
          <p:cNvPr id="2" name="TextBox 1">
            <a:extLst>
              <a:ext uri="{FF2B5EF4-FFF2-40B4-BE49-F238E27FC236}">
                <a16:creationId xmlns:a16="http://schemas.microsoft.com/office/drawing/2014/main" id="{559C84E8-E087-2D52-BCE8-57C8B38617F4}"/>
              </a:ext>
            </a:extLst>
          </p:cNvPr>
          <p:cNvSpPr txBox="1"/>
          <p:nvPr/>
        </p:nvSpPr>
        <p:spPr>
          <a:xfrm>
            <a:off x="663907"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7</a:t>
            </a:r>
            <a:r>
              <a:rPr lang="en-US" sz="3600" b="0" i="0">
                <a:solidFill>
                  <a:srgbClr val="121212"/>
                </a:solidFill>
                <a:effectLst/>
                <a:latin typeface="Inter" panose="020B0502030000000004" pitchFamily="34" charset="0"/>
              </a:rPr>
              <a:t>The cloth  that had been around Jesus’ head was rolled up, lying separate from the linen cloths.</a:t>
            </a:r>
            <a:endParaRPr lang="en-IN" sz="1400" dirty="0"/>
          </a:p>
        </p:txBody>
      </p:sp>
      <p:sp>
        <p:nvSpPr>
          <p:cNvPr id="3" name="TextBox 2">
            <a:extLst>
              <a:ext uri="{FF2B5EF4-FFF2-40B4-BE49-F238E27FC236}">
                <a16:creationId xmlns:a16="http://schemas.microsoft.com/office/drawing/2014/main" id="{066CC48D-6922-8E00-D10A-2557948BF152}"/>
              </a:ext>
            </a:extLst>
          </p:cNvPr>
          <p:cNvSpPr txBox="1"/>
          <p:nvPr/>
        </p:nvSpPr>
        <p:spPr>
          <a:xfrm>
            <a:off x="6096000" y="166255"/>
            <a:ext cx="6096000" cy="6558101"/>
          </a:xfrm>
          <a:prstGeom prst="rect">
            <a:avLst/>
          </a:prstGeom>
          <a:noFill/>
        </p:spPr>
        <p:txBody>
          <a:bodyPr wrap="square" rtlCol="0">
            <a:noAutofit/>
          </a:bodyPr>
          <a:lstStyle/>
          <a:p>
            <a:r>
              <a:rPr lang="en-US" sz="3200" b="0" i="0" dirty="0">
                <a:solidFill>
                  <a:schemeClr val="bg1">
                    <a:lumMod val="50000"/>
                  </a:schemeClr>
                </a:solidFill>
                <a:effectLst/>
                <a:latin typeface="Inter" panose="020B0502030000000004" pitchFamily="34" charset="0"/>
              </a:rPr>
              <a:t>7</a:t>
            </a:r>
            <a:r>
              <a:rPr lang="en-US" sz="3200" b="0" i="0" dirty="0">
                <a:solidFill>
                  <a:srgbClr val="121212"/>
                </a:solidFill>
                <a:effectLst/>
                <a:latin typeface="Inter" panose="020B0502030000000004" pitchFamily="34" charset="0"/>
              </a:rPr>
              <a:t> </a:t>
            </a:r>
            <a:r>
              <a:rPr lang="hi-IN" sz="3200" b="0" i="0" dirty="0">
                <a:solidFill>
                  <a:srgbClr val="121212"/>
                </a:solidFill>
                <a:effectLst/>
                <a:latin typeface="Inter" panose="020B0502030000000004" pitchFamily="34" charset="0"/>
              </a:rPr>
              <a:t>और वह अँगोछा जो उसके सिर पर बन्धा हुआ था, कपड़ों के साथ पड़ा हुआ नहीं परन्तु अलग एक जगह लपेटा हुआ देखा।</a:t>
            </a:r>
            <a:endParaRPr lang="en-IN" sz="3200" dirty="0"/>
          </a:p>
        </p:txBody>
      </p:sp>
      <p:pic>
        <p:nvPicPr>
          <p:cNvPr id="10" name="Audio 9">
            <a:hlinkClick r:id="" action="ppaction://media"/>
            <a:extLst>
              <a:ext uri="{FF2B5EF4-FFF2-40B4-BE49-F238E27FC236}">
                <a16:creationId xmlns:a16="http://schemas.microsoft.com/office/drawing/2014/main" id="{745AAFF1-EC6F-A3B6-6627-82AEE93AA62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3939"/>
    </mc:Choice>
    <mc:Fallback xmlns="">
      <p:transition spd="slow" advTm="139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DAB97B-1024-2CA7-8B51-A39FC153D871}"/>
              </a:ext>
            </a:extLst>
          </p:cNvPr>
          <p:cNvPicPr>
            <a:picLocks noChangeAspect="1"/>
          </p:cNvPicPr>
          <p:nvPr/>
        </p:nvPicPr>
        <p:blipFill>
          <a:blip r:embed="rId2"/>
          <a:stretch>
            <a:fillRect/>
          </a:stretch>
        </p:blipFill>
        <p:spPr>
          <a:xfrm>
            <a:off x="1" y="-276733"/>
            <a:ext cx="12192000" cy="7134733"/>
          </a:xfrm>
          <a:prstGeom prst="rect">
            <a:avLst/>
          </a:prstGeom>
        </p:spPr>
      </p:pic>
      <p:sp>
        <p:nvSpPr>
          <p:cNvPr id="2" name="TextBox 1">
            <a:extLst>
              <a:ext uri="{FF2B5EF4-FFF2-40B4-BE49-F238E27FC236}">
                <a16:creationId xmlns:a16="http://schemas.microsoft.com/office/drawing/2014/main" id="{5B406D30-81BC-3C1A-0C42-7B35C9A0FD7C}"/>
              </a:ext>
            </a:extLst>
          </p:cNvPr>
          <p:cNvSpPr txBox="1"/>
          <p:nvPr/>
        </p:nvSpPr>
        <p:spPr>
          <a:xfrm>
            <a:off x="663907"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8</a:t>
            </a:r>
            <a:r>
              <a:rPr lang="en-US" sz="3600" b="0" i="0">
                <a:solidFill>
                  <a:srgbClr val="121212"/>
                </a:solidFill>
                <a:effectLst/>
                <a:latin typeface="Inter" panose="020B0502030000000004" pitchFamily="34" charset="0"/>
              </a:rPr>
              <a:t>Then the other disciple, who had reached the tomb first, also went in. And he saw and believed.</a:t>
            </a:r>
            <a:endParaRPr lang="en-IN" sz="1600" dirty="0"/>
          </a:p>
        </p:txBody>
      </p:sp>
      <p:sp>
        <p:nvSpPr>
          <p:cNvPr id="3" name="TextBox 2">
            <a:extLst>
              <a:ext uri="{FF2B5EF4-FFF2-40B4-BE49-F238E27FC236}">
                <a16:creationId xmlns:a16="http://schemas.microsoft.com/office/drawing/2014/main" id="{C9BA7784-77E9-FD8E-F1E9-C21EA7456A95}"/>
              </a:ext>
            </a:extLst>
          </p:cNvPr>
          <p:cNvSpPr txBox="1"/>
          <p:nvPr/>
        </p:nvSpPr>
        <p:spPr>
          <a:xfrm>
            <a:off x="6096000" y="166255"/>
            <a:ext cx="6096000" cy="6558101"/>
          </a:xfrm>
          <a:prstGeom prst="rect">
            <a:avLst/>
          </a:prstGeom>
          <a:noFill/>
        </p:spPr>
        <p:txBody>
          <a:bodyPr wrap="square" rtlCol="0">
            <a:noAutofit/>
          </a:bodyPr>
          <a:lstStyle/>
          <a:p>
            <a:r>
              <a:rPr lang="hi-IN" sz="3400" b="0" i="0" dirty="0">
                <a:solidFill>
                  <a:srgbClr val="777A7B"/>
                </a:solidFill>
                <a:effectLst/>
                <a:latin typeface="Inter" panose="020B0502030000000004" pitchFamily="34" charset="0"/>
              </a:rPr>
              <a:t>8</a:t>
            </a:r>
            <a:r>
              <a:rPr lang="hi-IN" sz="3400" b="0" i="0" dirty="0">
                <a:solidFill>
                  <a:srgbClr val="121212"/>
                </a:solidFill>
                <a:effectLst/>
                <a:latin typeface="Inter" panose="020B0502030000000004" pitchFamily="34" charset="0"/>
              </a:rPr>
              <a:t>तब दूसरा चेला भी जो कब्र पर पहले पहुँचा था, भीतर गया और देखकर विश्वास किया।</a:t>
            </a:r>
            <a:endParaRPr lang="en-IN" sz="3400" dirty="0"/>
          </a:p>
        </p:txBody>
      </p:sp>
      <p:pic>
        <p:nvPicPr>
          <p:cNvPr id="6" name="Audio 5">
            <a:hlinkClick r:id="" action="ppaction://media"/>
            <a:extLst>
              <a:ext uri="{FF2B5EF4-FFF2-40B4-BE49-F238E27FC236}">
                <a16:creationId xmlns:a16="http://schemas.microsoft.com/office/drawing/2014/main" id="{AC3D9640-1F9E-E861-6F79-FCEFAA32A71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8729"/>
    </mc:Choice>
    <mc:Fallback xmlns="">
      <p:transition spd="slow" advTm="8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C03DDE-BC6D-2DED-0C16-DB457069184A}"/>
              </a:ext>
            </a:extLst>
          </p:cNvPr>
          <p:cNvPicPr>
            <a:picLocks noChangeAspect="1"/>
          </p:cNvPicPr>
          <p:nvPr/>
        </p:nvPicPr>
        <p:blipFill>
          <a:blip r:embed="rId2"/>
          <a:stretch>
            <a:fillRect/>
          </a:stretch>
        </p:blipFill>
        <p:spPr>
          <a:xfrm>
            <a:off x="0" y="1"/>
            <a:ext cx="12507611" cy="6858000"/>
          </a:xfrm>
          <a:prstGeom prst="rect">
            <a:avLst/>
          </a:prstGeom>
        </p:spPr>
      </p:pic>
      <p:sp>
        <p:nvSpPr>
          <p:cNvPr id="2" name="TextBox 1">
            <a:extLst>
              <a:ext uri="{FF2B5EF4-FFF2-40B4-BE49-F238E27FC236}">
                <a16:creationId xmlns:a16="http://schemas.microsoft.com/office/drawing/2014/main" id="{B78DD2D6-84E3-F0F8-FA44-EB430293D1C9}"/>
              </a:ext>
            </a:extLst>
          </p:cNvPr>
          <p:cNvSpPr txBox="1"/>
          <p:nvPr/>
        </p:nvSpPr>
        <p:spPr>
          <a:xfrm>
            <a:off x="663907"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600" b="0" i="0" dirty="0">
                <a:solidFill>
                  <a:srgbClr val="777A7B"/>
                </a:solidFill>
                <a:effectLst/>
                <a:latin typeface="Inter" panose="020B0502030000000004" pitchFamily="34" charset="0"/>
              </a:rPr>
              <a:t>9</a:t>
            </a:r>
            <a:r>
              <a:rPr lang="en-US" sz="3600" b="0" i="0" dirty="0">
                <a:solidFill>
                  <a:srgbClr val="121212"/>
                </a:solidFill>
                <a:effectLst/>
                <a:latin typeface="Inter" panose="020B0502030000000004" pitchFamily="34" charset="0"/>
              </a:rPr>
              <a:t>For they still did not understand from the Scripture that Jesus had to rise from the dead.</a:t>
            </a:r>
          </a:p>
          <a:p>
            <a:pPr algn="l"/>
            <a:r>
              <a:rPr lang="en-US" sz="3600" b="0" i="0" dirty="0">
                <a:solidFill>
                  <a:srgbClr val="777A7B"/>
                </a:solidFill>
                <a:effectLst/>
                <a:latin typeface="Inter" panose="020B0502030000000004" pitchFamily="34" charset="0"/>
              </a:rPr>
              <a:t>10</a:t>
            </a:r>
            <a:r>
              <a:rPr lang="en-US" sz="3600" b="0" i="0" dirty="0">
                <a:solidFill>
                  <a:srgbClr val="121212"/>
                </a:solidFill>
                <a:effectLst/>
                <a:latin typeface="Inter" panose="020B0502030000000004" pitchFamily="34" charset="0"/>
              </a:rPr>
              <a:t>Then the disciples returned to their homes.</a:t>
            </a:r>
          </a:p>
        </p:txBody>
      </p:sp>
      <p:sp>
        <p:nvSpPr>
          <p:cNvPr id="3" name="TextBox 2">
            <a:extLst>
              <a:ext uri="{FF2B5EF4-FFF2-40B4-BE49-F238E27FC236}">
                <a16:creationId xmlns:a16="http://schemas.microsoft.com/office/drawing/2014/main" id="{A8FB4775-4795-4DBD-1424-C2E4374ED746}"/>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9</a:t>
            </a:r>
            <a:r>
              <a:rPr lang="hi-IN" sz="3600" b="0" i="0" dirty="0">
                <a:solidFill>
                  <a:srgbClr val="121212"/>
                </a:solidFill>
                <a:effectLst/>
                <a:latin typeface="Inter" panose="020B0502030000000004" pitchFamily="34" charset="0"/>
              </a:rPr>
              <a:t>वे तो अब तक पवित्रशास्त्र की वह बात न समझते थे, कि उसे मरे हुओं में से जी उठना होगा।</a:t>
            </a:r>
            <a:r>
              <a:rPr lang="en-US" sz="3600" b="0" i="0" dirty="0">
                <a:solidFill>
                  <a:srgbClr val="121212"/>
                </a:solidFill>
                <a:effectLst/>
                <a:latin typeface="Inter" panose="020B0502030000000004" pitchFamily="34" charset="0"/>
              </a:rPr>
              <a:t> </a:t>
            </a:r>
            <a:r>
              <a:rPr lang="hi-IN" sz="3600" b="0" i="0" dirty="0">
                <a:solidFill>
                  <a:schemeClr val="bg1">
                    <a:lumMod val="50000"/>
                  </a:schemeClr>
                </a:solidFill>
                <a:effectLst/>
                <a:latin typeface="Inter" panose="020B0502030000000004" pitchFamily="34" charset="0"/>
              </a:rPr>
              <a:t>10</a:t>
            </a:r>
            <a:r>
              <a:rPr lang="hi-IN" sz="3600" b="0" i="0" dirty="0">
                <a:solidFill>
                  <a:srgbClr val="121212"/>
                </a:solidFill>
                <a:effectLst/>
                <a:latin typeface="Inter" panose="020B0502030000000004" pitchFamily="34" charset="0"/>
              </a:rPr>
              <a:t> तब ये चेले अपने घर लौट गए।</a:t>
            </a:r>
            <a:endParaRPr lang="en-IN" sz="3600" dirty="0"/>
          </a:p>
        </p:txBody>
      </p:sp>
      <p:pic>
        <p:nvPicPr>
          <p:cNvPr id="14" name="Audio 13">
            <a:hlinkClick r:id="" action="ppaction://media"/>
            <a:extLst>
              <a:ext uri="{FF2B5EF4-FFF2-40B4-BE49-F238E27FC236}">
                <a16:creationId xmlns:a16="http://schemas.microsoft.com/office/drawing/2014/main" id="{DE1A5EF5-B145-9F3D-B265-BFF8E5BF279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99692124"/>
      </p:ext>
    </p:extLst>
  </p:cSld>
  <p:clrMapOvr>
    <a:masterClrMapping/>
  </p:clrMapOvr>
  <mc:AlternateContent xmlns:mc="http://schemas.openxmlformats.org/markup-compatibility/2006" xmlns:p14="http://schemas.microsoft.com/office/powerpoint/2010/main">
    <mc:Choice Requires="p14">
      <p:transition spd="slow" p14:dur="2000" advTm="14141"/>
    </mc:Choice>
    <mc:Fallback xmlns="">
      <p:transition spd="slow" advTm="141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95E8F1-1113-3C6F-658F-E10A75318E54}"/>
              </a:ext>
            </a:extLst>
          </p:cNvPr>
          <p:cNvPicPr>
            <a:picLocks noChangeAspect="1"/>
          </p:cNvPicPr>
          <p:nvPr/>
        </p:nvPicPr>
        <p:blipFill>
          <a:blip r:embed="rId2"/>
          <a:stretch>
            <a:fillRect/>
          </a:stretch>
        </p:blipFill>
        <p:spPr>
          <a:xfrm>
            <a:off x="-633046" y="-73699"/>
            <a:ext cx="12825046" cy="6931699"/>
          </a:xfrm>
          <a:prstGeom prst="rect">
            <a:avLst/>
          </a:prstGeom>
        </p:spPr>
      </p:pic>
      <p:sp>
        <p:nvSpPr>
          <p:cNvPr id="2" name="TextBox 1">
            <a:extLst>
              <a:ext uri="{FF2B5EF4-FFF2-40B4-BE49-F238E27FC236}">
                <a16:creationId xmlns:a16="http://schemas.microsoft.com/office/drawing/2014/main" id="{5DC272D9-2DC3-1A61-DDF4-7955F453F5C9}"/>
              </a:ext>
            </a:extLst>
          </p:cNvPr>
          <p:cNvSpPr txBox="1"/>
          <p:nvPr/>
        </p:nvSpPr>
        <p:spPr>
          <a:xfrm>
            <a:off x="572344" y="4115660"/>
            <a:ext cx="7242691" cy="1523980"/>
          </a:xfrm>
          <a:prstGeom prst="rect">
            <a:avLst/>
          </a:prstGeom>
          <a:noFill/>
        </p:spPr>
        <p:txBody>
          <a:bodyPr wrap="square" rtlCol="0">
            <a:noAutofit/>
          </a:bodyPr>
          <a:lstStyle/>
          <a:p>
            <a:r>
              <a:rPr lang="hi-IN" sz="4800" b="0" i="0" u="none" strike="noStrike" baseline="0" dirty="0">
                <a:solidFill>
                  <a:schemeClr val="bg1"/>
                </a:solidFill>
                <a:latin typeface="TimesNewRomanPSMT"/>
              </a:rPr>
              <a:t>मरियम मगदलीनी यीशु से मिली - यूहन्ना 20:1-18</a:t>
            </a:r>
            <a:endParaRPr lang="en-IN" sz="4800" dirty="0">
              <a:solidFill>
                <a:schemeClr val="bg1"/>
              </a:solidFill>
            </a:endParaRPr>
          </a:p>
        </p:txBody>
      </p:sp>
      <p:sp>
        <p:nvSpPr>
          <p:cNvPr id="4" name="TextBox 3">
            <a:extLst>
              <a:ext uri="{FF2B5EF4-FFF2-40B4-BE49-F238E27FC236}">
                <a16:creationId xmlns:a16="http://schemas.microsoft.com/office/drawing/2014/main" id="{95414ABF-C8B0-D845-3AFE-50B817C42A89}"/>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8521ED-9127-D1A7-71A6-DE7E6CD7D21F}"/>
              </a:ext>
            </a:extLst>
          </p:cNvPr>
          <p:cNvPicPr>
            <a:picLocks noChangeAspect="1"/>
          </p:cNvPicPr>
          <p:nvPr/>
        </p:nvPicPr>
        <p:blipFill>
          <a:blip r:embed="rId2"/>
          <a:stretch>
            <a:fillRect/>
          </a:stretch>
        </p:blipFill>
        <p:spPr>
          <a:xfrm>
            <a:off x="-458491" y="0"/>
            <a:ext cx="12650491" cy="6858000"/>
          </a:xfrm>
          <a:prstGeom prst="rect">
            <a:avLst/>
          </a:prstGeom>
        </p:spPr>
      </p:pic>
      <p:sp>
        <p:nvSpPr>
          <p:cNvPr id="2" name="TextBox 1">
            <a:extLst>
              <a:ext uri="{FF2B5EF4-FFF2-40B4-BE49-F238E27FC236}">
                <a16:creationId xmlns:a16="http://schemas.microsoft.com/office/drawing/2014/main" id="{B7EC12BB-AE1B-30A5-BB65-D9DE51B6D1B3}"/>
              </a:ext>
            </a:extLst>
          </p:cNvPr>
          <p:cNvSpPr txBox="1"/>
          <p:nvPr/>
        </p:nvSpPr>
        <p:spPr>
          <a:xfrm>
            <a:off x="663907"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20:9,10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525870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11</a:t>
            </a:r>
            <a:r>
              <a:rPr lang="en-US" sz="3600" b="0" i="0">
                <a:solidFill>
                  <a:srgbClr val="121212"/>
                </a:solidFill>
                <a:effectLst/>
                <a:latin typeface="Inter" panose="020B0502030000000004" pitchFamily="34" charset="0"/>
              </a:rPr>
              <a:t>But Mary stood outside the tomb weeping. And as she wept, she bent down to look into the tomb,</a:t>
            </a:r>
            <a:endParaRPr lang="en-IN" sz="3600" dirty="0"/>
          </a:p>
        </p:txBody>
      </p:sp>
      <p:sp>
        <p:nvSpPr>
          <p:cNvPr id="3" name="TextBox 2">
            <a:extLst>
              <a:ext uri="{FF2B5EF4-FFF2-40B4-BE49-F238E27FC236}">
                <a16:creationId xmlns:a16="http://schemas.microsoft.com/office/drawing/2014/main" id="{4ABF71D5-5E14-E044-F17F-6E9169AE5DA3}"/>
              </a:ext>
            </a:extLst>
          </p:cNvPr>
          <p:cNvSpPr txBox="1"/>
          <p:nvPr/>
        </p:nvSpPr>
        <p:spPr>
          <a:xfrm>
            <a:off x="6096000" y="166255"/>
            <a:ext cx="6096000" cy="6558101"/>
          </a:xfrm>
          <a:prstGeom prst="rect">
            <a:avLst/>
          </a:prstGeom>
          <a:noFill/>
        </p:spPr>
        <p:txBody>
          <a:bodyPr wrap="square" rtlCol="0">
            <a:noAutofit/>
          </a:bodyPr>
          <a:lstStyle/>
          <a:p>
            <a:r>
              <a:rPr lang="hi-IN" sz="3800" b="0" i="0" dirty="0">
                <a:solidFill>
                  <a:srgbClr val="777A7B"/>
                </a:solidFill>
                <a:effectLst/>
                <a:latin typeface="Inter" panose="020B0502030000000004" pitchFamily="34" charset="0"/>
              </a:rPr>
              <a:t>11</a:t>
            </a:r>
            <a:r>
              <a:rPr lang="hi-IN" sz="3800" b="0" i="0" dirty="0">
                <a:solidFill>
                  <a:srgbClr val="121212"/>
                </a:solidFill>
                <a:effectLst/>
                <a:latin typeface="Inter" panose="020B0502030000000004" pitchFamily="34" charset="0"/>
              </a:rPr>
              <a:t>परन्तु मरियम रोती हुई कब्र के पास ही बाहर खड़ी रही और रोते-रोते कब्र की ओर झुककर,</a:t>
            </a:r>
            <a:endParaRPr lang="en-IN" sz="3800" dirty="0"/>
          </a:p>
        </p:txBody>
      </p:sp>
      <p:pic>
        <p:nvPicPr>
          <p:cNvPr id="6" name="Audio 5">
            <a:hlinkClick r:id="" action="ppaction://media"/>
            <a:extLst>
              <a:ext uri="{FF2B5EF4-FFF2-40B4-BE49-F238E27FC236}">
                <a16:creationId xmlns:a16="http://schemas.microsoft.com/office/drawing/2014/main" id="{E3FA4AF4-96FC-F0E2-8D56-6229A228D80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0774"/>
    </mc:Choice>
    <mc:Fallback xmlns="">
      <p:transition spd="slow" advTm="107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E8DFB2-9BD5-7BB2-7515-443158408435}"/>
              </a:ext>
            </a:extLst>
          </p:cNvPr>
          <p:cNvPicPr>
            <a:picLocks noChangeAspect="1"/>
          </p:cNvPicPr>
          <p:nvPr/>
        </p:nvPicPr>
        <p:blipFill>
          <a:blip r:embed="rId2"/>
          <a:stretch>
            <a:fillRect/>
          </a:stretch>
        </p:blipFill>
        <p:spPr>
          <a:xfrm>
            <a:off x="-316606" y="0"/>
            <a:ext cx="12508606" cy="6858000"/>
          </a:xfrm>
          <a:prstGeom prst="rect">
            <a:avLst/>
          </a:prstGeom>
        </p:spPr>
      </p:pic>
      <p:sp>
        <p:nvSpPr>
          <p:cNvPr id="2" name="TextBox 1">
            <a:extLst>
              <a:ext uri="{FF2B5EF4-FFF2-40B4-BE49-F238E27FC236}">
                <a16:creationId xmlns:a16="http://schemas.microsoft.com/office/drawing/2014/main" id="{51C25D6A-D447-DAF3-6BDB-64EF68405F57}"/>
              </a:ext>
            </a:extLst>
          </p:cNvPr>
          <p:cNvSpPr txBox="1"/>
          <p:nvPr/>
        </p:nvSpPr>
        <p:spPr>
          <a:xfrm>
            <a:off x="663907"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12</a:t>
            </a:r>
            <a:r>
              <a:rPr lang="en-US" sz="3600" b="0" i="0">
                <a:solidFill>
                  <a:srgbClr val="121212"/>
                </a:solidFill>
                <a:effectLst/>
                <a:latin typeface="Inter" panose="020B0502030000000004" pitchFamily="34" charset="0"/>
              </a:rPr>
              <a:t>and she saw two angels in white sitting where the body of Jesus had lain, one at the head and the other at the feet.</a:t>
            </a:r>
            <a:endParaRPr lang="en-IN" sz="3600" dirty="0"/>
          </a:p>
        </p:txBody>
      </p:sp>
      <p:sp>
        <p:nvSpPr>
          <p:cNvPr id="3" name="TextBox 2">
            <a:extLst>
              <a:ext uri="{FF2B5EF4-FFF2-40B4-BE49-F238E27FC236}">
                <a16:creationId xmlns:a16="http://schemas.microsoft.com/office/drawing/2014/main" id="{7ABF96AE-2474-58D3-A6FB-608D22486ACA}"/>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12</a:t>
            </a:r>
            <a:r>
              <a:rPr lang="hi-IN" sz="3600" b="0" i="0" dirty="0">
                <a:solidFill>
                  <a:srgbClr val="121212"/>
                </a:solidFill>
                <a:effectLst/>
                <a:latin typeface="Inter" panose="020B0502030000000004" pitchFamily="34" charset="0"/>
              </a:rPr>
              <a:t>दो स्वर्गदूतों को उज्‍ज्वल कपड़े पहने हुए एक को सिरहाने और दूसरे को पैताने बैठे देखा, जहाँ यीशु का शव पड़ा था। </a:t>
            </a:r>
            <a:endParaRPr lang="en-IN" sz="3600" dirty="0"/>
          </a:p>
        </p:txBody>
      </p:sp>
      <p:pic>
        <p:nvPicPr>
          <p:cNvPr id="21" name="Audio 20">
            <a:hlinkClick r:id="" action="ppaction://media"/>
            <a:extLst>
              <a:ext uri="{FF2B5EF4-FFF2-40B4-BE49-F238E27FC236}">
                <a16:creationId xmlns:a16="http://schemas.microsoft.com/office/drawing/2014/main" id="{E5B12706-B617-788E-A520-8F5830CAD18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3154"/>
    </mc:Choice>
    <mc:Fallback xmlns="">
      <p:transition spd="slow" advTm="13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1594BD-890B-5331-1EC9-4D6B9660454E}"/>
              </a:ext>
            </a:extLst>
          </p:cNvPr>
          <p:cNvPicPr>
            <a:picLocks noChangeAspect="1"/>
          </p:cNvPicPr>
          <p:nvPr/>
        </p:nvPicPr>
        <p:blipFill>
          <a:blip r:embed="rId2"/>
          <a:stretch>
            <a:fillRect/>
          </a:stretch>
        </p:blipFill>
        <p:spPr>
          <a:xfrm>
            <a:off x="0" y="1"/>
            <a:ext cx="14107886" cy="6858000"/>
          </a:xfrm>
          <a:prstGeom prst="rect">
            <a:avLst/>
          </a:prstGeom>
        </p:spPr>
      </p:pic>
      <p:sp>
        <p:nvSpPr>
          <p:cNvPr id="2" name="TextBox 1">
            <a:extLst>
              <a:ext uri="{FF2B5EF4-FFF2-40B4-BE49-F238E27FC236}">
                <a16:creationId xmlns:a16="http://schemas.microsoft.com/office/drawing/2014/main" id="{03D3B04F-46DC-40E3-5BD9-2B7EF9CEEF6D}"/>
              </a:ext>
            </a:extLst>
          </p:cNvPr>
          <p:cNvSpPr txBox="1"/>
          <p:nvPr/>
        </p:nvSpPr>
        <p:spPr>
          <a:xfrm>
            <a:off x="663907"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13</a:t>
            </a:r>
            <a:r>
              <a:rPr lang="en-US" sz="3600" b="0" i="0">
                <a:solidFill>
                  <a:srgbClr val="121212"/>
                </a:solidFill>
                <a:effectLst/>
                <a:latin typeface="Inter" panose="020B0502030000000004" pitchFamily="34" charset="0"/>
              </a:rPr>
              <a:t>“Woman, why are you weeping?” they asked.</a:t>
            </a:r>
          </a:p>
          <a:p>
            <a:pPr algn="l"/>
            <a:r>
              <a:rPr lang="en-US" sz="3600" b="0" i="0">
                <a:solidFill>
                  <a:srgbClr val="121212"/>
                </a:solidFill>
                <a:effectLst/>
                <a:latin typeface="Inter" panose="020B0502030000000004" pitchFamily="34" charset="0"/>
              </a:rPr>
              <a:t>“Because they have taken my Lord away,” she said, “and I do not know where they have put Him.”</a:t>
            </a:r>
          </a:p>
          <a:p>
            <a:br>
              <a:rPr lang="en-US" sz="3600"/>
            </a:br>
            <a:endParaRPr lang="en-IN" sz="3600" dirty="0"/>
          </a:p>
        </p:txBody>
      </p:sp>
      <p:sp>
        <p:nvSpPr>
          <p:cNvPr id="3" name="TextBox 2">
            <a:extLst>
              <a:ext uri="{FF2B5EF4-FFF2-40B4-BE49-F238E27FC236}">
                <a16:creationId xmlns:a16="http://schemas.microsoft.com/office/drawing/2014/main" id="{7BBA08CE-A425-B7A0-ED54-74DD2B2C2E87}"/>
              </a:ext>
            </a:extLst>
          </p:cNvPr>
          <p:cNvSpPr txBox="1"/>
          <p:nvPr/>
        </p:nvSpPr>
        <p:spPr>
          <a:xfrm>
            <a:off x="6096000" y="166255"/>
            <a:ext cx="6096000" cy="6558101"/>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13</a:t>
            </a:r>
            <a:r>
              <a:rPr lang="hi-IN" sz="3600" b="0" i="0" dirty="0">
                <a:solidFill>
                  <a:srgbClr val="121212"/>
                </a:solidFill>
                <a:effectLst/>
                <a:latin typeface="Inter" panose="020B0502030000000004" pitchFamily="34" charset="0"/>
              </a:rPr>
              <a:t>उन्होंने उससे कहा, “हे नारी, तू क्यों रोती है?” उसने उनसे कहा, “वे मेरे प्रभु को उठा ले गए और मैं नहीं जानती कि उसे कहाँ रखा है।”</a:t>
            </a:r>
          </a:p>
        </p:txBody>
      </p:sp>
      <p:pic>
        <p:nvPicPr>
          <p:cNvPr id="6" name="Audio 5">
            <a:hlinkClick r:id="" action="ppaction://media"/>
            <a:extLst>
              <a:ext uri="{FF2B5EF4-FFF2-40B4-BE49-F238E27FC236}">
                <a16:creationId xmlns:a16="http://schemas.microsoft.com/office/drawing/2014/main" id="{AFC78E96-1559-C2E2-1DCC-7CAC4BD871A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4262"/>
    </mc:Choice>
    <mc:Fallback xmlns="">
      <p:transition spd="slow" advTm="14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FF855B-8DC1-0484-BA9F-3C140BA9AF7B}"/>
              </a:ext>
            </a:extLst>
          </p:cNvPr>
          <p:cNvPicPr>
            <a:picLocks noChangeAspect="1"/>
          </p:cNvPicPr>
          <p:nvPr/>
        </p:nvPicPr>
        <p:blipFill>
          <a:blip r:embed="rId2"/>
          <a:stretch>
            <a:fillRect/>
          </a:stretch>
        </p:blipFill>
        <p:spPr>
          <a:xfrm>
            <a:off x="0" y="1"/>
            <a:ext cx="13048879" cy="6858000"/>
          </a:xfrm>
          <a:prstGeom prst="rect">
            <a:avLst/>
          </a:prstGeom>
        </p:spPr>
      </p:pic>
      <p:sp>
        <p:nvSpPr>
          <p:cNvPr id="2" name="TextBox 1">
            <a:extLst>
              <a:ext uri="{FF2B5EF4-FFF2-40B4-BE49-F238E27FC236}">
                <a16:creationId xmlns:a16="http://schemas.microsoft.com/office/drawing/2014/main" id="{66756B03-92A8-2988-3938-897A722A0485}"/>
              </a:ext>
            </a:extLst>
          </p:cNvPr>
          <p:cNvSpPr txBox="1"/>
          <p:nvPr/>
        </p:nvSpPr>
        <p:spPr>
          <a:xfrm>
            <a:off x="663907"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14</a:t>
            </a:r>
            <a:r>
              <a:rPr lang="en-US" sz="3600" b="0" i="0">
                <a:solidFill>
                  <a:srgbClr val="121212"/>
                </a:solidFill>
                <a:effectLst/>
                <a:latin typeface="Inter" panose="020B0502030000000004" pitchFamily="34" charset="0"/>
              </a:rPr>
              <a:t>When she had said this, she turned around and saw Jesus standing there; but she did not recognize that it was Jesus.</a:t>
            </a:r>
            <a:endParaRPr lang="en-IN" sz="3600" dirty="0"/>
          </a:p>
        </p:txBody>
      </p:sp>
      <p:sp>
        <p:nvSpPr>
          <p:cNvPr id="3" name="TextBox 2">
            <a:extLst>
              <a:ext uri="{FF2B5EF4-FFF2-40B4-BE49-F238E27FC236}">
                <a16:creationId xmlns:a16="http://schemas.microsoft.com/office/drawing/2014/main" id="{15CF7B49-B72B-183A-3F81-1A0E97E67414}"/>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14</a:t>
            </a:r>
            <a:r>
              <a:rPr lang="hi-IN" sz="3600" b="0" i="0" dirty="0">
                <a:solidFill>
                  <a:srgbClr val="121212"/>
                </a:solidFill>
                <a:effectLst/>
                <a:latin typeface="Inter" panose="020B0502030000000004" pitchFamily="34" charset="0"/>
              </a:rPr>
              <a:t>यह कहकर वह पीछे फिरी और यीशु को खड़े देखा और न पहचाना कि यह यीशु है</a:t>
            </a:r>
            <a:r>
              <a:rPr lang="en-US" sz="3600" b="0" i="0" dirty="0">
                <a:solidFill>
                  <a:srgbClr val="121212"/>
                </a:solidFill>
                <a:effectLst/>
                <a:latin typeface="Inter" panose="020B0502030000000004" pitchFamily="34" charset="0"/>
              </a:rPr>
              <a:t>a।</a:t>
            </a:r>
            <a:endParaRPr lang="en-IN" sz="3600" dirty="0"/>
          </a:p>
        </p:txBody>
      </p:sp>
      <p:pic>
        <p:nvPicPr>
          <p:cNvPr id="6" name="Audio 5">
            <a:hlinkClick r:id="" action="ppaction://media"/>
            <a:extLst>
              <a:ext uri="{FF2B5EF4-FFF2-40B4-BE49-F238E27FC236}">
                <a16:creationId xmlns:a16="http://schemas.microsoft.com/office/drawing/2014/main" id="{28EFCBD5-292A-2491-3CE7-33107399DD8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0397"/>
    </mc:Choice>
    <mc:Fallback xmlns="">
      <p:transition spd="slow" advTm="103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735CBF-E813-1654-F495-B6DFDB55ADC0}"/>
              </a:ext>
            </a:extLst>
          </p:cNvPr>
          <p:cNvPicPr>
            <a:picLocks noChangeAspect="1"/>
          </p:cNvPicPr>
          <p:nvPr/>
        </p:nvPicPr>
        <p:blipFill>
          <a:blip r:embed="rId2"/>
          <a:stretch>
            <a:fillRect/>
          </a:stretch>
        </p:blipFill>
        <p:spPr>
          <a:xfrm>
            <a:off x="-381000" y="0"/>
            <a:ext cx="12573000" cy="6858000"/>
          </a:xfrm>
          <a:prstGeom prst="rect">
            <a:avLst/>
          </a:prstGeom>
        </p:spPr>
      </p:pic>
      <p:sp>
        <p:nvSpPr>
          <p:cNvPr id="2" name="TextBox 1">
            <a:extLst>
              <a:ext uri="{FF2B5EF4-FFF2-40B4-BE49-F238E27FC236}">
                <a16:creationId xmlns:a16="http://schemas.microsoft.com/office/drawing/2014/main" id="{93C3B07E-A866-24A7-FACD-C7082B71F9A3}"/>
              </a:ext>
            </a:extLst>
          </p:cNvPr>
          <p:cNvSpPr txBox="1"/>
          <p:nvPr/>
        </p:nvSpPr>
        <p:spPr>
          <a:xfrm>
            <a:off x="663907"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200" b="0" i="0">
                <a:solidFill>
                  <a:srgbClr val="777A7B"/>
                </a:solidFill>
                <a:effectLst/>
                <a:latin typeface="Inter" panose="020B0502030000000004" pitchFamily="34" charset="0"/>
              </a:rPr>
              <a:t>15</a:t>
            </a:r>
            <a:r>
              <a:rPr lang="en-US" sz="3200" b="0" i="0">
                <a:solidFill>
                  <a:srgbClr val="121212"/>
                </a:solidFill>
                <a:effectLst/>
                <a:latin typeface="Inter" panose="020B0502030000000004" pitchFamily="34" charset="0"/>
              </a:rPr>
              <a:t>“Woman, why are you weeping?” Jesus asked. “Whom are you seeking?”</a:t>
            </a:r>
          </a:p>
          <a:p>
            <a:pPr algn="l"/>
            <a:r>
              <a:rPr lang="en-US" sz="3200" b="0" i="0">
                <a:solidFill>
                  <a:srgbClr val="121212"/>
                </a:solidFill>
                <a:effectLst/>
                <a:latin typeface="Inter" panose="020B0502030000000004" pitchFamily="34" charset="0"/>
              </a:rPr>
              <a:t>Thinking He was the gardener, she said, “Sir, if you have carried Him off, tell me where you have put Him, and I will get Him.”</a:t>
            </a:r>
          </a:p>
        </p:txBody>
      </p:sp>
      <p:sp>
        <p:nvSpPr>
          <p:cNvPr id="3" name="TextBox 2">
            <a:extLst>
              <a:ext uri="{FF2B5EF4-FFF2-40B4-BE49-F238E27FC236}">
                <a16:creationId xmlns:a16="http://schemas.microsoft.com/office/drawing/2014/main" id="{3C24D010-7450-9B55-CBA9-4B11A0ED805C}"/>
              </a:ext>
            </a:extLst>
          </p:cNvPr>
          <p:cNvSpPr txBox="1"/>
          <p:nvPr/>
        </p:nvSpPr>
        <p:spPr>
          <a:xfrm>
            <a:off x="6096000" y="166255"/>
            <a:ext cx="6096000" cy="6558101"/>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15</a:t>
            </a:r>
            <a:r>
              <a:rPr lang="hi-IN" sz="3600" b="0" i="0" dirty="0">
                <a:solidFill>
                  <a:srgbClr val="121212"/>
                </a:solidFill>
                <a:effectLst/>
                <a:latin typeface="Inter" panose="020B0502030000000004" pitchFamily="34" charset="0"/>
              </a:rPr>
              <a:t>यीशु ने उससे कहा, “हे नारी तू क्यों रोती है? किसको ढूँढ़ती है?” उसने माली समझकर उससे कहा, “हे श्रीमान, यदि तूने उसे उठा लिया है तो मुझसे कह कि उसे कहाँ रखा है और मैं उसे ले जाऊँगी।”</a:t>
            </a:r>
          </a:p>
        </p:txBody>
      </p:sp>
      <p:pic>
        <p:nvPicPr>
          <p:cNvPr id="43" name="Audio 42">
            <a:hlinkClick r:id="" action="ppaction://media"/>
            <a:extLst>
              <a:ext uri="{FF2B5EF4-FFF2-40B4-BE49-F238E27FC236}">
                <a16:creationId xmlns:a16="http://schemas.microsoft.com/office/drawing/2014/main" id="{5B119CC8-5325-501C-B8BE-48F8CDD044F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21591"/>
    </mc:Choice>
    <mc:Fallback xmlns="">
      <p:transition spd="slow" advTm="215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u="none" strike="noStrike" baseline="0" dirty="0">
                <a:latin typeface="TimesNewRomanPSMT"/>
              </a:rPr>
              <a:t>Mary Magdalene meets Jesus - John 20:1-18</a:t>
            </a:r>
            <a:endParaRPr lang="en-IN" sz="4800" dirty="0"/>
          </a:p>
        </p:txBody>
      </p:sp>
      <p:sp>
        <p:nvSpPr>
          <p:cNvPr id="2" name="TextBox 1">
            <a:extLst>
              <a:ext uri="{FF2B5EF4-FFF2-40B4-BE49-F238E27FC236}">
                <a16:creationId xmlns:a16="http://schemas.microsoft.com/office/drawing/2014/main" id="{E64A9C9C-B3B0-7158-B923-BEFAC71667A9}"/>
              </a:ext>
            </a:extLst>
          </p:cNvPr>
          <p:cNvSpPr txBox="1"/>
          <p:nvPr/>
        </p:nvSpPr>
        <p:spPr>
          <a:xfrm>
            <a:off x="6096000" y="166255"/>
            <a:ext cx="6096000" cy="6558101"/>
          </a:xfrm>
          <a:prstGeom prst="rect">
            <a:avLst/>
          </a:prstGeom>
          <a:noFill/>
        </p:spPr>
        <p:txBody>
          <a:bodyPr wrap="square" rtlCol="0">
            <a:noAutofit/>
          </a:bodyPr>
          <a:lstStyle/>
          <a:p>
            <a:r>
              <a:rPr lang="hi-IN" sz="4000" dirty="0"/>
              <a:t>मरियम मगदलीनी यीशु से मिली - यूहन्ना 20:1-18</a:t>
            </a:r>
            <a:endParaRPr lang="en-IN" sz="4000" dirty="0"/>
          </a:p>
        </p:txBody>
      </p:sp>
      <p:pic>
        <p:nvPicPr>
          <p:cNvPr id="20" name="Audio 19">
            <a:hlinkClick r:id="" action="ppaction://media"/>
            <a:extLst>
              <a:ext uri="{FF2B5EF4-FFF2-40B4-BE49-F238E27FC236}">
                <a16:creationId xmlns:a16="http://schemas.microsoft.com/office/drawing/2014/main" id="{2AECC34E-1923-2183-0E37-4AF05FC6812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044"/>
    </mc:Choice>
    <mc:Fallback xmlns="">
      <p:transition spd="slow" advTm="3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63CDCB-7CFE-AAD6-8CA1-E5BDDDDDEF45}"/>
              </a:ext>
            </a:extLst>
          </p:cNvPr>
          <p:cNvPicPr>
            <a:picLocks noChangeAspect="1"/>
          </p:cNvPicPr>
          <p:nvPr/>
        </p:nvPicPr>
        <p:blipFill>
          <a:blip r:embed="rId2"/>
          <a:stretch>
            <a:fillRect/>
          </a:stretch>
        </p:blipFill>
        <p:spPr>
          <a:xfrm>
            <a:off x="0" y="-374542"/>
            <a:ext cx="12192000" cy="7232542"/>
          </a:xfrm>
          <a:prstGeom prst="rect">
            <a:avLst/>
          </a:prstGeom>
        </p:spPr>
      </p:pic>
      <p:sp>
        <p:nvSpPr>
          <p:cNvPr id="2" name="TextBox 1">
            <a:extLst>
              <a:ext uri="{FF2B5EF4-FFF2-40B4-BE49-F238E27FC236}">
                <a16:creationId xmlns:a16="http://schemas.microsoft.com/office/drawing/2014/main" id="{5E5AC2B6-9A2E-1264-46CC-74D2057E3964}"/>
              </a:ext>
            </a:extLst>
          </p:cNvPr>
          <p:cNvSpPr txBox="1"/>
          <p:nvPr/>
        </p:nvSpPr>
        <p:spPr>
          <a:xfrm>
            <a:off x="663907"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16</a:t>
            </a:r>
            <a:r>
              <a:rPr lang="en-US" sz="3600" b="0" i="0">
                <a:solidFill>
                  <a:srgbClr val="121212"/>
                </a:solidFill>
                <a:effectLst/>
                <a:latin typeface="Inter" panose="020B0502030000000004" pitchFamily="34" charset="0"/>
              </a:rPr>
              <a:t>Jesus said to her, “Mary.”</a:t>
            </a:r>
          </a:p>
          <a:p>
            <a:pPr algn="l"/>
            <a:r>
              <a:rPr lang="en-US" sz="3600" b="0" i="0">
                <a:solidFill>
                  <a:srgbClr val="121212"/>
                </a:solidFill>
                <a:effectLst/>
                <a:latin typeface="Inter" panose="020B0502030000000004" pitchFamily="34" charset="0"/>
              </a:rPr>
              <a:t>She turned and said to Him in Hebrew, “Rabboni!” (which means “Teacher”).</a:t>
            </a:r>
          </a:p>
        </p:txBody>
      </p:sp>
      <p:sp>
        <p:nvSpPr>
          <p:cNvPr id="3" name="TextBox 2">
            <a:extLst>
              <a:ext uri="{FF2B5EF4-FFF2-40B4-BE49-F238E27FC236}">
                <a16:creationId xmlns:a16="http://schemas.microsoft.com/office/drawing/2014/main" id="{E75AA047-61A7-68B1-781D-36226AC8FB86}"/>
              </a:ext>
            </a:extLst>
          </p:cNvPr>
          <p:cNvSpPr txBox="1"/>
          <p:nvPr/>
        </p:nvSpPr>
        <p:spPr>
          <a:xfrm>
            <a:off x="6096000" y="166255"/>
            <a:ext cx="6096000" cy="6558101"/>
          </a:xfrm>
          <a:prstGeom prst="rect">
            <a:avLst/>
          </a:prstGeom>
          <a:noFill/>
        </p:spPr>
        <p:txBody>
          <a:bodyPr wrap="square" rtlCol="0">
            <a:noAutofit/>
          </a:bodyPr>
          <a:lstStyle/>
          <a:p>
            <a:pPr algn="l"/>
            <a:r>
              <a:rPr lang="hi-IN" sz="3600" b="0" i="0">
                <a:solidFill>
                  <a:srgbClr val="777A7B"/>
                </a:solidFill>
                <a:effectLst/>
                <a:latin typeface="Inter" panose="020B0502030000000004" pitchFamily="34" charset="0"/>
              </a:rPr>
              <a:t>16</a:t>
            </a:r>
            <a:r>
              <a:rPr lang="hi-IN" sz="3600" b="0" i="0">
                <a:solidFill>
                  <a:srgbClr val="121212"/>
                </a:solidFill>
                <a:effectLst/>
                <a:latin typeface="Inter" panose="020B0502030000000004" pitchFamily="34" charset="0"/>
              </a:rPr>
              <a:t>यीशु ने उससे कहा, “मरियम!” उसने पीछे फिरकर उससे इब्रानी में कहा, “रब्बूनी</a:t>
            </a:r>
            <a:r>
              <a:rPr lang="en-US" sz="3600" b="0" i="0" dirty="0">
                <a:solidFill>
                  <a:srgbClr val="121212"/>
                </a:solidFill>
                <a:effectLst/>
                <a:latin typeface="Inter" panose="020B0502030000000004" pitchFamily="34" charset="0"/>
              </a:rPr>
              <a:t>b!” </a:t>
            </a:r>
            <a:r>
              <a:rPr lang="hi-IN" sz="3600" b="0" i="0" dirty="0">
                <a:solidFill>
                  <a:srgbClr val="121212"/>
                </a:solidFill>
                <a:effectLst/>
                <a:latin typeface="Inter" panose="020B0502030000000004" pitchFamily="34" charset="0"/>
              </a:rPr>
              <a:t>अर्थात् ‘हे गुरु।’</a:t>
            </a:r>
          </a:p>
        </p:txBody>
      </p:sp>
      <p:pic>
        <p:nvPicPr>
          <p:cNvPr id="12" name="Audio 11">
            <a:hlinkClick r:id="" action="ppaction://media"/>
            <a:extLst>
              <a:ext uri="{FF2B5EF4-FFF2-40B4-BE49-F238E27FC236}">
                <a16:creationId xmlns:a16="http://schemas.microsoft.com/office/drawing/2014/main" id="{70E76D59-F9D2-ECA2-03EA-4D2F20E3C4B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3866"/>
    </mc:Choice>
    <mc:Fallback xmlns="">
      <p:transition spd="slow" advTm="13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3B825A-2F3D-6B01-2112-73FC68B20DEE}"/>
              </a:ext>
            </a:extLst>
          </p:cNvPr>
          <p:cNvPicPr>
            <a:picLocks noChangeAspect="1"/>
          </p:cNvPicPr>
          <p:nvPr/>
        </p:nvPicPr>
        <p:blipFill>
          <a:blip r:embed="rId2"/>
          <a:stretch>
            <a:fillRect/>
          </a:stretch>
        </p:blipFill>
        <p:spPr>
          <a:xfrm>
            <a:off x="-790073" y="0"/>
            <a:ext cx="12982074" cy="6858000"/>
          </a:xfrm>
          <a:prstGeom prst="rect">
            <a:avLst/>
          </a:prstGeom>
        </p:spPr>
      </p:pic>
      <p:sp>
        <p:nvSpPr>
          <p:cNvPr id="2" name="TextBox 1">
            <a:extLst>
              <a:ext uri="{FF2B5EF4-FFF2-40B4-BE49-F238E27FC236}">
                <a16:creationId xmlns:a16="http://schemas.microsoft.com/office/drawing/2014/main" id="{EB3E627F-E995-6703-1A4B-12457D1B47DA}"/>
              </a:ext>
            </a:extLst>
          </p:cNvPr>
          <p:cNvSpPr txBox="1"/>
          <p:nvPr/>
        </p:nvSpPr>
        <p:spPr>
          <a:xfrm>
            <a:off x="663907"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200" b="0" i="0">
                <a:solidFill>
                  <a:srgbClr val="777A7B"/>
                </a:solidFill>
                <a:effectLst/>
                <a:latin typeface="Inter" panose="020B0502030000000004" pitchFamily="34" charset="0"/>
              </a:rPr>
              <a:t>17</a:t>
            </a:r>
            <a:r>
              <a:rPr lang="en-US" sz="3200" b="0" i="0">
                <a:solidFill>
                  <a:srgbClr val="121212"/>
                </a:solidFill>
                <a:effectLst/>
                <a:latin typeface="Inter" panose="020B0502030000000004" pitchFamily="34" charset="0"/>
              </a:rPr>
              <a:t>“Do not cling to Me,” Jesus said, “for I have not yet ascended to the Father. But go and tell My brothers, ‘I am ascending to My Father and your Father, to My God and your God.’”</a:t>
            </a:r>
            <a:endParaRPr lang="en-IN" sz="3200" dirty="0"/>
          </a:p>
        </p:txBody>
      </p:sp>
      <p:sp>
        <p:nvSpPr>
          <p:cNvPr id="3" name="TextBox 2">
            <a:extLst>
              <a:ext uri="{FF2B5EF4-FFF2-40B4-BE49-F238E27FC236}">
                <a16:creationId xmlns:a16="http://schemas.microsoft.com/office/drawing/2014/main" id="{4BD4A579-A2D1-26E5-F570-746EA9724457}"/>
              </a:ext>
            </a:extLst>
          </p:cNvPr>
          <p:cNvSpPr txBox="1"/>
          <p:nvPr/>
        </p:nvSpPr>
        <p:spPr>
          <a:xfrm>
            <a:off x="6096000" y="166255"/>
            <a:ext cx="6096000" cy="6558101"/>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17</a:t>
            </a:r>
            <a:r>
              <a:rPr lang="hi-IN" sz="3200" b="0" i="0" dirty="0">
                <a:solidFill>
                  <a:srgbClr val="121212"/>
                </a:solidFill>
                <a:effectLst/>
                <a:latin typeface="Inter" panose="020B0502030000000004" pitchFamily="34" charset="0"/>
              </a:rPr>
              <a:t>यीशु ने उससे कहा, “मुझे मत छू क्योंकि मैं अब तक पिता के पास ऊपर नहीं गया, परन्तु मेरे भाइयों के पास जाकर उनसे कह दे, कि मैं अपने पिता, और तुम्हारे पिता, और अपने परमेश्वर और तुम्हारे परमेश्वर के पास ऊपर जाता हूँ।”</a:t>
            </a:r>
            <a:endParaRPr lang="en-IN" sz="3200" dirty="0"/>
          </a:p>
        </p:txBody>
      </p:sp>
      <p:pic>
        <p:nvPicPr>
          <p:cNvPr id="10" name="Audio 9">
            <a:hlinkClick r:id="" action="ppaction://media"/>
            <a:extLst>
              <a:ext uri="{FF2B5EF4-FFF2-40B4-BE49-F238E27FC236}">
                <a16:creationId xmlns:a16="http://schemas.microsoft.com/office/drawing/2014/main" id="{05D61C04-22CD-E367-204A-EA06C4415A6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17140"/>
    </mc:Choice>
    <mc:Fallback xmlns="">
      <p:transition spd="slow" advTm="17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6FC690-9E7F-2ADE-E3A4-E2E2B2497DB7}"/>
              </a:ext>
            </a:extLst>
          </p:cNvPr>
          <p:cNvPicPr>
            <a:picLocks noChangeAspect="1"/>
          </p:cNvPicPr>
          <p:nvPr/>
        </p:nvPicPr>
        <p:blipFill>
          <a:blip r:embed="rId2"/>
          <a:stretch>
            <a:fillRect/>
          </a:stretch>
        </p:blipFill>
        <p:spPr>
          <a:xfrm>
            <a:off x="-398406" y="0"/>
            <a:ext cx="12590406" cy="6858000"/>
          </a:xfrm>
          <a:prstGeom prst="rect">
            <a:avLst/>
          </a:prstGeom>
        </p:spPr>
      </p:pic>
      <p:sp>
        <p:nvSpPr>
          <p:cNvPr id="2" name="TextBox 1">
            <a:extLst>
              <a:ext uri="{FF2B5EF4-FFF2-40B4-BE49-F238E27FC236}">
                <a16:creationId xmlns:a16="http://schemas.microsoft.com/office/drawing/2014/main" id="{92F25B8F-2891-7574-D0B4-0EB406BA57C2}"/>
              </a:ext>
            </a:extLst>
          </p:cNvPr>
          <p:cNvSpPr txBox="1"/>
          <p:nvPr/>
        </p:nvSpPr>
        <p:spPr>
          <a:xfrm>
            <a:off x="663907"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140806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200" b="0" i="0">
                <a:solidFill>
                  <a:srgbClr val="777A7B"/>
                </a:solidFill>
                <a:effectLst/>
                <a:latin typeface="Inter" panose="020B0502030000000004" pitchFamily="34" charset="0"/>
              </a:rPr>
              <a:t>18</a:t>
            </a:r>
            <a:r>
              <a:rPr lang="en-US" sz="3200" b="0" i="0">
                <a:solidFill>
                  <a:srgbClr val="121212"/>
                </a:solidFill>
                <a:effectLst/>
                <a:latin typeface="Inter" panose="020B0502030000000004" pitchFamily="34" charset="0"/>
              </a:rPr>
              <a:t>Mary Magdalene went and announced to the disciples, “I have seen the Lord!” And she told them what He had said to her.</a:t>
            </a:r>
            <a:endParaRPr lang="en-IN" sz="3200" dirty="0"/>
          </a:p>
        </p:txBody>
      </p:sp>
      <p:sp>
        <p:nvSpPr>
          <p:cNvPr id="3" name="TextBox 2">
            <a:extLst>
              <a:ext uri="{FF2B5EF4-FFF2-40B4-BE49-F238E27FC236}">
                <a16:creationId xmlns:a16="http://schemas.microsoft.com/office/drawing/2014/main" id="{ECD1F130-DCCA-FBE5-E344-81C6DBC287E7}"/>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18</a:t>
            </a:r>
            <a:r>
              <a:rPr lang="hi-IN" sz="3600" b="0" i="0" dirty="0">
                <a:solidFill>
                  <a:srgbClr val="121212"/>
                </a:solidFill>
                <a:effectLst/>
                <a:latin typeface="Inter" panose="020B0502030000000004" pitchFamily="34" charset="0"/>
              </a:rPr>
              <a:t>मरियम मगदलीनी ने जाकर चेलों को बताया, “मैंने प्रभु को देखा और उसने मुझसे बातें कहीं।”</a:t>
            </a:r>
            <a:endParaRPr lang="en-IN" sz="3600" dirty="0"/>
          </a:p>
        </p:txBody>
      </p:sp>
      <p:pic>
        <p:nvPicPr>
          <p:cNvPr id="19" name="Audio 18">
            <a:hlinkClick r:id="" action="ppaction://media"/>
            <a:extLst>
              <a:ext uri="{FF2B5EF4-FFF2-40B4-BE49-F238E27FC236}">
                <a16:creationId xmlns:a16="http://schemas.microsoft.com/office/drawing/2014/main" id="{ED97E132-F79F-D2E4-1BD3-8EA3E783E12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9569"/>
    </mc:Choice>
    <mc:Fallback xmlns="">
      <p:transition spd="slow" advTm="9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39A582-9CAE-9DDB-2245-8BA65FF253A0}"/>
              </a:ext>
            </a:extLst>
          </p:cNvPr>
          <p:cNvPicPr>
            <a:picLocks noChangeAspect="1"/>
          </p:cNvPicPr>
          <p:nvPr/>
        </p:nvPicPr>
        <p:blipFill>
          <a:blip r:embed="rId2"/>
          <a:stretch>
            <a:fillRect/>
          </a:stretch>
        </p:blipFill>
        <p:spPr>
          <a:xfrm>
            <a:off x="-633046" y="-73699"/>
            <a:ext cx="12825046" cy="6931699"/>
          </a:xfrm>
          <a:prstGeom prst="rect">
            <a:avLst/>
          </a:prstGeom>
        </p:spPr>
      </p:pic>
      <p:sp>
        <p:nvSpPr>
          <p:cNvPr id="2" name="TextBox 1">
            <a:extLst>
              <a:ext uri="{FF2B5EF4-FFF2-40B4-BE49-F238E27FC236}">
                <a16:creationId xmlns:a16="http://schemas.microsoft.com/office/drawing/2014/main" id="{42CA5EA6-C7DD-934E-86C4-7AEA5C571DAA}"/>
              </a:ext>
            </a:extLst>
          </p:cNvPr>
          <p:cNvSpPr txBox="1"/>
          <p:nvPr/>
        </p:nvSpPr>
        <p:spPr>
          <a:xfrm>
            <a:off x="663907"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2473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915DA7-BE16-AB74-D5DE-54B84B42BCE1}"/>
              </a:ext>
            </a:extLst>
          </p:cNvPr>
          <p:cNvPicPr>
            <a:picLocks noChangeAspect="1"/>
          </p:cNvPicPr>
          <p:nvPr/>
        </p:nvPicPr>
        <p:blipFill>
          <a:blip r:embed="rId2"/>
          <a:stretch>
            <a:fillRect/>
          </a:stretch>
        </p:blipFill>
        <p:spPr>
          <a:xfrm>
            <a:off x="-633046" y="-73699"/>
            <a:ext cx="12825046" cy="6931699"/>
          </a:xfrm>
          <a:prstGeom prst="rect">
            <a:avLst/>
          </a:prstGeom>
        </p:spPr>
      </p:pic>
      <p:sp>
        <p:nvSpPr>
          <p:cNvPr id="3" name="TextBox 2">
            <a:extLst>
              <a:ext uri="{FF2B5EF4-FFF2-40B4-BE49-F238E27FC236}">
                <a16:creationId xmlns:a16="http://schemas.microsoft.com/office/drawing/2014/main" id="{0146F643-6FCD-CCA3-36EA-FAC1FD1F3717}"/>
              </a:ext>
            </a:extLst>
          </p:cNvPr>
          <p:cNvSpPr txBox="1"/>
          <p:nvPr/>
        </p:nvSpPr>
        <p:spPr>
          <a:xfrm>
            <a:off x="572344" y="4115660"/>
            <a:ext cx="7242691" cy="1523980"/>
          </a:xfrm>
          <a:prstGeom prst="rect">
            <a:avLst/>
          </a:prstGeom>
          <a:noFill/>
        </p:spPr>
        <p:txBody>
          <a:bodyPr wrap="square" rtlCol="0">
            <a:noAutofit/>
          </a:bodyPr>
          <a:lstStyle/>
          <a:p>
            <a:r>
              <a:rPr lang="hi-IN" sz="4800" b="0" i="0" u="none" strike="noStrike" baseline="0" dirty="0">
                <a:solidFill>
                  <a:schemeClr val="bg1"/>
                </a:solidFill>
                <a:latin typeface="TimesNewRomanPSMT"/>
              </a:rPr>
              <a:t>मरियम मगदलीनी यीशु से मिली - यूहन्ना 20:1-18</a:t>
            </a:r>
            <a:endParaRPr lang="en-IN" sz="4800" dirty="0">
              <a:solidFill>
                <a:schemeClr val="bg1"/>
              </a:solidFill>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4000" dirty="0">
                <a:solidFill>
                  <a:schemeClr val="bg1">
                    <a:lumMod val="50000"/>
                  </a:schemeClr>
                </a:solidFill>
              </a:rPr>
              <a:t>John 20</a:t>
            </a:r>
          </a:p>
          <a:p>
            <a:r>
              <a:rPr lang="en-US" sz="3600" b="0" i="0" dirty="0">
                <a:solidFill>
                  <a:srgbClr val="777A7B"/>
                </a:solidFill>
                <a:effectLst/>
                <a:latin typeface="Inter" panose="020B0502030000000004" pitchFamily="34" charset="0"/>
              </a:rPr>
              <a:t>1</a:t>
            </a:r>
            <a:r>
              <a:rPr lang="en-US" sz="3600" b="0" i="0" dirty="0">
                <a:solidFill>
                  <a:srgbClr val="121212"/>
                </a:solidFill>
                <a:effectLst/>
                <a:latin typeface="Inter" panose="020B0502030000000004" pitchFamily="34" charset="0"/>
              </a:rPr>
              <a:t>Early on the first day of the week, while it was still dark, Mary Magdalene went to the tomb and saw that the stone had been removed from the entrance.</a:t>
            </a:r>
            <a:endParaRPr lang="en-IN" sz="1400" dirty="0"/>
          </a:p>
        </p:txBody>
      </p:sp>
      <p:sp>
        <p:nvSpPr>
          <p:cNvPr id="2" name="TextBox 1">
            <a:extLst>
              <a:ext uri="{FF2B5EF4-FFF2-40B4-BE49-F238E27FC236}">
                <a16:creationId xmlns:a16="http://schemas.microsoft.com/office/drawing/2014/main" id="{794977C4-9786-EF5D-5B58-6414F189F9A2}"/>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यूहन्ना</a:t>
            </a:r>
            <a:r>
              <a:rPr lang="en-US" sz="3600" b="0" i="0" dirty="0">
                <a:solidFill>
                  <a:srgbClr val="777A7B"/>
                </a:solidFill>
                <a:effectLst/>
                <a:latin typeface="Inter" panose="020B0502030000000004" pitchFamily="34" charset="0"/>
              </a:rPr>
              <a:t> 20</a:t>
            </a:r>
          </a:p>
          <a:p>
            <a:r>
              <a:rPr lang="hi-IN" sz="3600" b="0" i="0" dirty="0">
                <a:solidFill>
                  <a:srgbClr val="777A7B"/>
                </a:solidFill>
                <a:effectLst/>
                <a:latin typeface="Inter" panose="020B0502030000000004" pitchFamily="34" charset="0"/>
              </a:rPr>
              <a:t>1</a:t>
            </a:r>
            <a:r>
              <a:rPr lang="hi-IN" sz="3600" b="0" i="0" dirty="0">
                <a:solidFill>
                  <a:srgbClr val="121212"/>
                </a:solidFill>
                <a:effectLst/>
                <a:latin typeface="Inter" panose="020B0502030000000004" pitchFamily="34" charset="0"/>
              </a:rPr>
              <a:t>सप्ताह के पहले दिन मरियम मगदलीनी भोर को अंधेरा रहते ही कब्र पर आई, और पत्थर को कब्र से हटा हुआ देखा।</a:t>
            </a:r>
            <a:endParaRPr lang="en-IN" sz="3600" dirty="0"/>
          </a:p>
        </p:txBody>
      </p:sp>
      <p:pic>
        <p:nvPicPr>
          <p:cNvPr id="12" name="Audio 11">
            <a:hlinkClick r:id="" action="ppaction://media"/>
            <a:extLst>
              <a:ext uri="{FF2B5EF4-FFF2-40B4-BE49-F238E27FC236}">
                <a16:creationId xmlns:a16="http://schemas.microsoft.com/office/drawing/2014/main" id="{915DB63C-ECEF-9AE9-43EF-DB75647A593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5179"/>
    </mc:Choice>
    <mc:Fallback xmlns="">
      <p:transition spd="slow" advTm="15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2D8BD3-4106-5428-DE94-B54082A440AF}"/>
              </a:ext>
            </a:extLst>
          </p:cNvPr>
          <p:cNvPicPr>
            <a:picLocks noChangeAspect="1"/>
          </p:cNvPicPr>
          <p:nvPr/>
        </p:nvPicPr>
        <p:blipFill>
          <a:blip r:embed="rId2"/>
          <a:stretch>
            <a:fillRect/>
          </a:stretch>
        </p:blipFill>
        <p:spPr>
          <a:xfrm>
            <a:off x="0" y="5028"/>
            <a:ext cx="12192000" cy="6852972"/>
          </a:xfrm>
          <a:prstGeom prst="rect">
            <a:avLst/>
          </a:prstGeom>
        </p:spPr>
      </p:pic>
      <p:sp>
        <p:nvSpPr>
          <p:cNvPr id="2" name="TextBox 1">
            <a:extLst>
              <a:ext uri="{FF2B5EF4-FFF2-40B4-BE49-F238E27FC236}">
                <a16:creationId xmlns:a16="http://schemas.microsoft.com/office/drawing/2014/main" id="{3965DFF9-7D1B-1306-E8EA-933631D3B137}"/>
              </a:ext>
            </a:extLst>
          </p:cNvPr>
          <p:cNvSpPr txBox="1"/>
          <p:nvPr/>
        </p:nvSpPr>
        <p:spPr>
          <a:xfrm>
            <a:off x="259453" y="278123"/>
            <a:ext cx="28539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20:1</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200" b="0" i="0">
                <a:solidFill>
                  <a:srgbClr val="777A7B"/>
                </a:solidFill>
                <a:effectLst/>
                <a:latin typeface="Inter" panose="020B0502030000000004" pitchFamily="34" charset="0"/>
              </a:rPr>
              <a:t>2</a:t>
            </a:r>
            <a:r>
              <a:rPr lang="en-US" sz="3200" b="0" i="0">
                <a:solidFill>
                  <a:srgbClr val="121212"/>
                </a:solidFill>
                <a:effectLst/>
                <a:latin typeface="Inter" panose="020B0502030000000004" pitchFamily="34" charset="0"/>
              </a:rPr>
              <a:t>So she came running to Simon Peter and the other disciple, the one whom Jesus loved. “They have taken the Lord out of the tomb,” she said, “and we do not know where they have put Him!”</a:t>
            </a:r>
            <a:endParaRPr lang="en-IN" sz="3200" dirty="0"/>
          </a:p>
        </p:txBody>
      </p:sp>
      <p:sp>
        <p:nvSpPr>
          <p:cNvPr id="3" name="TextBox 2">
            <a:extLst>
              <a:ext uri="{FF2B5EF4-FFF2-40B4-BE49-F238E27FC236}">
                <a16:creationId xmlns:a16="http://schemas.microsoft.com/office/drawing/2014/main" id="{F4DEA252-BB2A-E2B8-A95A-41BA7C779A62}"/>
              </a:ext>
            </a:extLst>
          </p:cNvPr>
          <p:cNvSpPr txBox="1"/>
          <p:nvPr/>
        </p:nvSpPr>
        <p:spPr>
          <a:xfrm>
            <a:off x="6096000" y="166255"/>
            <a:ext cx="6096000" cy="6558101"/>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2</a:t>
            </a:r>
            <a:r>
              <a:rPr lang="hi-IN" sz="3200" b="0" i="0" dirty="0">
                <a:solidFill>
                  <a:srgbClr val="121212"/>
                </a:solidFill>
                <a:effectLst/>
                <a:latin typeface="Inter" panose="020B0502030000000004" pitchFamily="34" charset="0"/>
              </a:rPr>
              <a:t>तब वह दौड़ी और शमौन पतरस और उस दूसरे चेले के पास जिससे यीशु प्रेम रखता था आकर कहा, “वे प्रभु को कब्र में से निकाल ले गए हैं; और हम नहीं जानतीं, कि उसे कहाँ रख दिया है।”</a:t>
            </a:r>
            <a:endParaRPr lang="en-IN" sz="3200" dirty="0"/>
          </a:p>
        </p:txBody>
      </p:sp>
      <p:pic>
        <p:nvPicPr>
          <p:cNvPr id="42" name="Audio 41">
            <a:hlinkClick r:id="" action="ppaction://media"/>
            <a:extLst>
              <a:ext uri="{FF2B5EF4-FFF2-40B4-BE49-F238E27FC236}">
                <a16:creationId xmlns:a16="http://schemas.microsoft.com/office/drawing/2014/main" id="{E742FF58-8F3F-B558-3035-6C150DB56AA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5977"/>
    </mc:Choice>
    <mc:Fallback xmlns="">
      <p:transition spd="slow" advTm="15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398296-9AFE-34A3-E90F-7A4A021506F8}"/>
              </a:ext>
            </a:extLst>
          </p:cNvPr>
          <p:cNvPicPr>
            <a:picLocks noChangeAspect="1"/>
          </p:cNvPicPr>
          <p:nvPr/>
        </p:nvPicPr>
        <p:blipFill>
          <a:blip r:embed="rId2"/>
          <a:stretch>
            <a:fillRect/>
          </a:stretch>
        </p:blipFill>
        <p:spPr>
          <a:xfrm>
            <a:off x="-209840" y="0"/>
            <a:ext cx="12401840" cy="6858000"/>
          </a:xfrm>
          <a:prstGeom prst="rect">
            <a:avLst/>
          </a:prstGeom>
        </p:spPr>
      </p:pic>
      <p:sp>
        <p:nvSpPr>
          <p:cNvPr id="6" name="TextBox 5">
            <a:extLst>
              <a:ext uri="{FF2B5EF4-FFF2-40B4-BE49-F238E27FC236}">
                <a16:creationId xmlns:a16="http://schemas.microsoft.com/office/drawing/2014/main" id="{F38536B3-52DE-3FF5-4E9F-106ECD7BDAF8}"/>
              </a:ext>
            </a:extLst>
          </p:cNvPr>
          <p:cNvSpPr txBox="1"/>
          <p:nvPr/>
        </p:nvSpPr>
        <p:spPr>
          <a:xfrm>
            <a:off x="259453" y="278123"/>
            <a:ext cx="28539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20:</a:t>
            </a:r>
            <a:r>
              <a:rPr lang="en-US" sz="2800" b="0" i="0" u="none" strike="noStrike" baseline="0" dirty="0">
                <a:solidFill>
                  <a:schemeClr val="bg1"/>
                </a:solidFill>
                <a:latin typeface="Mangal" panose="02040503050203030202" pitchFamily="18" charset="0"/>
                <a:cs typeface="Mangal" panose="02040503050203030202" pitchFamily="18" charset="0"/>
              </a:rPr>
              <a:t>2</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a:t>
            </a:r>
            <a:r>
              <a:rPr lang="en-US" sz="3600" b="0" i="0">
                <a:solidFill>
                  <a:srgbClr val="121212"/>
                </a:solidFill>
                <a:effectLst/>
                <a:latin typeface="Inter" panose="020B0502030000000004" pitchFamily="34" charset="0"/>
              </a:rPr>
              <a:t>Then Peter and the other disciple set out for the tomb. </a:t>
            </a:r>
            <a:r>
              <a:rPr lang="en-US" sz="3600" b="0" i="0">
                <a:solidFill>
                  <a:srgbClr val="777A7B"/>
                </a:solidFill>
                <a:effectLst/>
                <a:latin typeface="Inter" panose="020B0502030000000004" pitchFamily="34" charset="0"/>
              </a:rPr>
              <a:t>4</a:t>
            </a:r>
            <a:r>
              <a:rPr lang="en-US" sz="3600" b="0" i="0">
                <a:solidFill>
                  <a:srgbClr val="121212"/>
                </a:solidFill>
                <a:effectLst/>
                <a:latin typeface="Inter" panose="020B0502030000000004" pitchFamily="34" charset="0"/>
              </a:rPr>
              <a:t>The two were running together, but the other disciple outran Peter and reached the tomb first.</a:t>
            </a:r>
            <a:endParaRPr lang="en-IN" sz="3600" dirty="0"/>
          </a:p>
        </p:txBody>
      </p:sp>
      <p:sp>
        <p:nvSpPr>
          <p:cNvPr id="3" name="TextBox 2">
            <a:extLst>
              <a:ext uri="{FF2B5EF4-FFF2-40B4-BE49-F238E27FC236}">
                <a16:creationId xmlns:a16="http://schemas.microsoft.com/office/drawing/2014/main" id="{A10BA158-DD56-76C3-F648-F01DE8ED6638}"/>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3</a:t>
            </a:r>
            <a:r>
              <a:rPr lang="hi-IN" sz="3600" b="0" i="0" dirty="0">
                <a:solidFill>
                  <a:srgbClr val="121212"/>
                </a:solidFill>
                <a:effectLst/>
                <a:latin typeface="Inter" panose="020B0502030000000004" pitchFamily="34" charset="0"/>
              </a:rPr>
              <a:t>तब पतरस और वह दूसरा चेला निकलकर कब्र की ओर चले। </a:t>
            </a:r>
            <a:r>
              <a:rPr lang="hi-IN" sz="3600" b="0" i="0" dirty="0">
                <a:solidFill>
                  <a:schemeClr val="bg1">
                    <a:lumMod val="50000"/>
                  </a:schemeClr>
                </a:solidFill>
                <a:effectLst/>
                <a:latin typeface="Inter" panose="020B0502030000000004" pitchFamily="34" charset="0"/>
              </a:rPr>
              <a:t>4</a:t>
            </a:r>
            <a:r>
              <a:rPr lang="hi-IN" sz="3600" b="0" i="0" dirty="0">
                <a:solidFill>
                  <a:srgbClr val="121212"/>
                </a:solidFill>
                <a:effectLst/>
                <a:latin typeface="Inter" panose="020B0502030000000004" pitchFamily="34" charset="0"/>
              </a:rPr>
              <a:t> और दोनों साथ-साथ दौड़ रहे थे, परन्तु दूसरा चेला पतरस से आगे बढ़कर कब्र पर पहले पहुँचा।</a:t>
            </a:r>
            <a:endParaRPr lang="en-IN" sz="3600" dirty="0"/>
          </a:p>
        </p:txBody>
      </p:sp>
      <p:pic>
        <p:nvPicPr>
          <p:cNvPr id="24" name="Audio 23">
            <a:hlinkClick r:id="" action="ppaction://media"/>
            <a:extLst>
              <a:ext uri="{FF2B5EF4-FFF2-40B4-BE49-F238E27FC236}">
                <a16:creationId xmlns:a16="http://schemas.microsoft.com/office/drawing/2014/main" id="{A4FDCC2B-7FBA-CEFB-B9BA-A55B5849917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3771"/>
    </mc:Choice>
    <mc:Fallback xmlns="">
      <p:transition spd="slow" advTm="13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2677</TotalTime>
  <Words>1122</Words>
  <Application>Microsoft Office PowerPoint</Application>
  <PresentationFormat>Widescreen</PresentationFormat>
  <Paragraphs>73</Paragraphs>
  <Slides>36</Slides>
  <Notes>1</Notes>
  <HiddenSlides>0</HiddenSlides>
  <MMClips>18</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Aptos</vt:lpstr>
      <vt:lpstr>Arial</vt:lpstr>
      <vt:lpstr>Calibri</vt:lpstr>
      <vt:lpstr>Calibri Light</vt:lpstr>
      <vt:lpstr>Inter</vt:lpstr>
      <vt:lpstr>Mangal</vt:lpstr>
      <vt:lpstr>Microsoft Himalaya</vt:lpstr>
      <vt:lpstr>TimesNewRomanPS-BoldMT</vt:lpstr>
      <vt:lpstr>TimesNewRomanPSMT</vt:lpstr>
      <vt:lpstr>Office Theme</vt:lpstr>
      <vt:lpstr>45-2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89</cp:revision>
  <dcterms:created xsi:type="dcterms:W3CDTF">2022-09-30T06:26:14Z</dcterms:created>
  <dcterms:modified xsi:type="dcterms:W3CDTF">2024-08-07T18:40:36Z</dcterms:modified>
</cp:coreProperties>
</file>